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3"/>
  </p:notesMasterIdLst>
  <p:handoutMasterIdLst>
    <p:handoutMasterId r:id="rId34"/>
  </p:handoutMasterIdLst>
  <p:sldIdLst>
    <p:sldId id="256" r:id="rId2"/>
    <p:sldId id="259" r:id="rId3"/>
    <p:sldId id="336" r:id="rId4"/>
    <p:sldId id="335" r:id="rId5"/>
    <p:sldId id="337" r:id="rId6"/>
    <p:sldId id="338" r:id="rId7"/>
    <p:sldId id="340" r:id="rId8"/>
    <p:sldId id="341" r:id="rId9"/>
    <p:sldId id="342" r:id="rId10"/>
    <p:sldId id="368" r:id="rId11"/>
    <p:sldId id="343" r:id="rId12"/>
    <p:sldId id="348" r:id="rId13"/>
    <p:sldId id="350" r:id="rId14"/>
    <p:sldId id="351" r:id="rId15"/>
    <p:sldId id="352" r:id="rId16"/>
    <p:sldId id="353" r:id="rId17"/>
    <p:sldId id="354" r:id="rId18"/>
    <p:sldId id="355" r:id="rId19"/>
    <p:sldId id="356" r:id="rId20"/>
    <p:sldId id="357" r:id="rId21"/>
    <p:sldId id="358" r:id="rId22"/>
    <p:sldId id="359" r:id="rId23"/>
    <p:sldId id="360" r:id="rId24"/>
    <p:sldId id="361" r:id="rId25"/>
    <p:sldId id="362" r:id="rId26"/>
    <p:sldId id="363" r:id="rId27"/>
    <p:sldId id="364" r:id="rId28"/>
    <p:sldId id="349" r:id="rId29"/>
    <p:sldId id="365" r:id="rId30"/>
    <p:sldId id="366" r:id="rId31"/>
    <p:sldId id="367" r:id="rId32"/>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26" autoAdjust="0"/>
    <p:restoredTop sz="94660"/>
  </p:normalViewPr>
  <p:slideViewPr>
    <p:cSldViewPr>
      <p:cViewPr varScale="1">
        <p:scale>
          <a:sx n="69" d="100"/>
          <a:sy n="69" d="100"/>
        </p:scale>
        <p:origin x="-64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160521" cy="365760"/>
          </a:xfrm>
          <a:prstGeom prst="rect">
            <a:avLst/>
          </a:prstGeom>
        </p:spPr>
        <p:txBody>
          <a:bodyPr vert="horz" lIns="96662" tIns="48330" rIns="96662" bIns="48330" rtlCol="0"/>
          <a:lstStyle>
            <a:lvl1pPr algn="l">
              <a:defRPr sz="1300"/>
            </a:lvl1pPr>
          </a:lstStyle>
          <a:p>
            <a:endParaRPr lang="en-US"/>
          </a:p>
        </p:txBody>
      </p:sp>
      <p:sp>
        <p:nvSpPr>
          <p:cNvPr id="3" name="Date Placeholder 2"/>
          <p:cNvSpPr>
            <a:spLocks noGrp="1"/>
          </p:cNvSpPr>
          <p:nvPr>
            <p:ph type="dt" sz="quarter" idx="1"/>
          </p:nvPr>
        </p:nvSpPr>
        <p:spPr>
          <a:xfrm>
            <a:off x="5438459" y="0"/>
            <a:ext cx="4160521" cy="365760"/>
          </a:xfrm>
          <a:prstGeom prst="rect">
            <a:avLst/>
          </a:prstGeom>
        </p:spPr>
        <p:txBody>
          <a:bodyPr vert="horz" lIns="96662" tIns="48330" rIns="96662" bIns="48330" rtlCol="0"/>
          <a:lstStyle>
            <a:lvl1pPr algn="r">
              <a:defRPr sz="1300"/>
            </a:lvl1pPr>
          </a:lstStyle>
          <a:p>
            <a:fld id="{DE46800A-807F-47ED-8890-C64E445E2F05}" type="datetimeFigureOut">
              <a:rPr lang="en-US" smtClean="0"/>
              <a:t>11/13/2013</a:t>
            </a:fld>
            <a:endParaRPr lang="en-US"/>
          </a:p>
        </p:txBody>
      </p:sp>
      <p:sp>
        <p:nvSpPr>
          <p:cNvPr id="4" name="Footer Placeholder 3"/>
          <p:cNvSpPr>
            <a:spLocks noGrp="1"/>
          </p:cNvSpPr>
          <p:nvPr>
            <p:ph type="ftr" sz="quarter" idx="2"/>
          </p:nvPr>
        </p:nvSpPr>
        <p:spPr>
          <a:xfrm>
            <a:off x="1" y="6948171"/>
            <a:ext cx="4160521" cy="365760"/>
          </a:xfrm>
          <a:prstGeom prst="rect">
            <a:avLst/>
          </a:prstGeom>
        </p:spPr>
        <p:txBody>
          <a:bodyPr vert="horz" lIns="96662" tIns="48330" rIns="96662" bIns="48330" rtlCol="0" anchor="b"/>
          <a:lstStyle>
            <a:lvl1pPr algn="l">
              <a:defRPr sz="1300"/>
            </a:lvl1pPr>
          </a:lstStyle>
          <a:p>
            <a:endParaRPr lang="en-US"/>
          </a:p>
        </p:txBody>
      </p:sp>
      <p:sp>
        <p:nvSpPr>
          <p:cNvPr id="5" name="Slide Number Placeholder 4"/>
          <p:cNvSpPr>
            <a:spLocks noGrp="1"/>
          </p:cNvSpPr>
          <p:nvPr>
            <p:ph type="sldNum" sz="quarter" idx="3"/>
          </p:nvPr>
        </p:nvSpPr>
        <p:spPr>
          <a:xfrm>
            <a:off x="5438459" y="6948171"/>
            <a:ext cx="4160521" cy="365760"/>
          </a:xfrm>
          <a:prstGeom prst="rect">
            <a:avLst/>
          </a:prstGeom>
        </p:spPr>
        <p:txBody>
          <a:bodyPr vert="horz" lIns="96662" tIns="48330" rIns="96662" bIns="48330" rtlCol="0" anchor="b"/>
          <a:lstStyle>
            <a:lvl1pPr algn="r">
              <a:defRPr sz="1300"/>
            </a:lvl1pPr>
          </a:lstStyle>
          <a:p>
            <a:fld id="{AF105512-E99F-4FCB-8735-4D139E4BE593}" type="slidenum">
              <a:rPr lang="en-US" smtClean="0"/>
              <a:t>‹#›</a:t>
            </a:fld>
            <a:endParaRPr lang="en-US"/>
          </a:p>
        </p:txBody>
      </p:sp>
    </p:spTree>
    <p:extLst>
      <p:ext uri="{BB962C8B-B14F-4D97-AF65-F5344CB8AC3E}">
        <p14:creationId xmlns:p14="http://schemas.microsoft.com/office/powerpoint/2010/main" val="3373738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5125"/>
          </a:xfrm>
          <a:prstGeom prst="rect">
            <a:avLst/>
          </a:prstGeom>
        </p:spPr>
        <p:txBody>
          <a:bodyPr vert="horz" lIns="91438" tIns="45719" rIns="91438" bIns="45719" rtlCol="0"/>
          <a:lstStyle>
            <a:lvl1pPr algn="l">
              <a:defRPr sz="1100"/>
            </a:lvl1pPr>
          </a:lstStyle>
          <a:p>
            <a:endParaRPr lang="en-US"/>
          </a:p>
        </p:txBody>
      </p:sp>
      <p:sp>
        <p:nvSpPr>
          <p:cNvPr id="3" name="Date Placeholder 2"/>
          <p:cNvSpPr>
            <a:spLocks noGrp="1"/>
          </p:cNvSpPr>
          <p:nvPr>
            <p:ph type="dt" idx="1"/>
          </p:nvPr>
        </p:nvSpPr>
        <p:spPr>
          <a:xfrm>
            <a:off x="5438775" y="0"/>
            <a:ext cx="4160838" cy="365125"/>
          </a:xfrm>
          <a:prstGeom prst="rect">
            <a:avLst/>
          </a:prstGeom>
        </p:spPr>
        <p:txBody>
          <a:bodyPr vert="horz" lIns="91438" tIns="45719" rIns="91438" bIns="45719" rtlCol="0"/>
          <a:lstStyle>
            <a:lvl1pPr algn="r">
              <a:defRPr sz="1100"/>
            </a:lvl1pPr>
          </a:lstStyle>
          <a:p>
            <a:fld id="{DFB7A307-6551-4A40-9AE9-E1E5EBDA059E}" type="datetimeFigureOut">
              <a:rPr lang="en-US" smtClean="0"/>
              <a:t>11/13/2013</a:t>
            </a:fld>
            <a:endParaRPr lang="en-US"/>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1438" tIns="45719" rIns="91438" bIns="45719" rtlCol="0" anchor="ctr"/>
          <a:lstStyle/>
          <a:p>
            <a:endParaRPr lang="en-US"/>
          </a:p>
        </p:txBody>
      </p:sp>
      <p:sp>
        <p:nvSpPr>
          <p:cNvPr id="5" name="Notes Placeholder 4"/>
          <p:cNvSpPr>
            <a:spLocks noGrp="1"/>
          </p:cNvSpPr>
          <p:nvPr>
            <p:ph type="body" sz="quarter" idx="3"/>
          </p:nvPr>
        </p:nvSpPr>
        <p:spPr>
          <a:xfrm>
            <a:off x="960439" y="3475039"/>
            <a:ext cx="7680325" cy="3290887"/>
          </a:xfrm>
          <a:prstGeom prst="rect">
            <a:avLst/>
          </a:prstGeom>
        </p:spPr>
        <p:txBody>
          <a:bodyPr vert="horz" lIns="91438" tIns="45719" rIns="91438" bIns="4571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488"/>
            <a:ext cx="4160838" cy="365125"/>
          </a:xfrm>
          <a:prstGeom prst="rect">
            <a:avLst/>
          </a:prstGeom>
        </p:spPr>
        <p:txBody>
          <a:bodyPr vert="horz" lIns="91438" tIns="45719" rIns="91438" bIns="45719" rtlCol="0" anchor="b"/>
          <a:lstStyle>
            <a:lvl1pPr algn="l">
              <a:defRPr sz="1100"/>
            </a:lvl1pPr>
          </a:lstStyle>
          <a:p>
            <a:endParaRPr lang="en-US"/>
          </a:p>
        </p:txBody>
      </p:sp>
      <p:sp>
        <p:nvSpPr>
          <p:cNvPr id="7" name="Slide Number Placeholder 6"/>
          <p:cNvSpPr>
            <a:spLocks noGrp="1"/>
          </p:cNvSpPr>
          <p:nvPr>
            <p:ph type="sldNum" sz="quarter" idx="5"/>
          </p:nvPr>
        </p:nvSpPr>
        <p:spPr>
          <a:xfrm>
            <a:off x="5438775" y="6948488"/>
            <a:ext cx="4160838" cy="365125"/>
          </a:xfrm>
          <a:prstGeom prst="rect">
            <a:avLst/>
          </a:prstGeom>
        </p:spPr>
        <p:txBody>
          <a:bodyPr vert="horz" lIns="91438" tIns="45719" rIns="91438" bIns="45719" rtlCol="0" anchor="b"/>
          <a:lstStyle>
            <a:lvl1pPr algn="r">
              <a:defRPr sz="1100"/>
            </a:lvl1pPr>
          </a:lstStyle>
          <a:p>
            <a:fld id="{2DDEC9F7-2714-4091-A981-3F7348D3A734}" type="slidenum">
              <a:rPr lang="en-US" smtClean="0"/>
              <a:t>‹#›</a:t>
            </a:fld>
            <a:endParaRPr lang="en-US"/>
          </a:p>
        </p:txBody>
      </p:sp>
    </p:spTree>
    <p:extLst>
      <p:ext uri="{BB962C8B-B14F-4D97-AF65-F5344CB8AC3E}">
        <p14:creationId xmlns:p14="http://schemas.microsoft.com/office/powerpoint/2010/main" val="3742069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1746031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6035675"/>
            <a:ext cx="2133600" cy="365125"/>
          </a:xfrm>
          <a:prstGeom prst="rect">
            <a:avLst/>
          </a:prstGeom>
        </p:spPr>
        <p:txBody>
          <a:bodyPr/>
          <a:lstStyle/>
          <a:p>
            <a:fld id="{58E6AF8F-B633-4351-A75A-F3AF7F99808C}" type="datetime1">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616692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6035675"/>
            <a:ext cx="2133600" cy="365125"/>
          </a:xfrm>
          <a:prstGeom prst="rect">
            <a:avLst/>
          </a:prstGeom>
        </p:spPr>
        <p:txBody>
          <a:bodyPr/>
          <a:lstStyle/>
          <a:p>
            <a:fld id="{278ADD02-E6DC-4AC8-97B7-F4A6353E2A8E}" type="datetime1">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231392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Font typeface="Wingdings" pitchFamily="2" charset="2"/>
              <a:buChar char="§"/>
              <a:defRPr b="1">
                <a:solidFill>
                  <a:schemeClr val="accent1">
                    <a:lumMod val="75000"/>
                  </a:schemeClr>
                </a:solidFill>
              </a:defRPr>
            </a:lvl1pPr>
            <a:lvl2pPr marL="742950" indent="-285750">
              <a:buFont typeface="Wingdings" pitchFamily="2" charset="2"/>
              <a:buChar char="§"/>
              <a:defRPr b="1"/>
            </a:lvl2pPr>
            <a:lvl3pPr marL="1143000" indent="-228600">
              <a:buFont typeface="Wingdings" pitchFamily="2" charset="2"/>
              <a:buChar char="§"/>
              <a:defRPr b="1"/>
            </a:lvl3pPr>
            <a:lvl4pPr marL="1600200" indent="-228600">
              <a:buFont typeface="Wingdings" pitchFamily="2" charset="2"/>
              <a:buChar char="§"/>
              <a:defRPr b="1"/>
            </a:lvl4pPr>
            <a:lvl5pPr marL="2057400" indent="-228600">
              <a:buFont typeface="Wingdings" pitchFamily="2" charset="2"/>
              <a:buChar char="§"/>
              <a:defRPr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10"/>
          <p:cNvSpPr>
            <a:spLocks noGrp="1"/>
          </p:cNvSpPr>
          <p:nvPr>
            <p:ph type="ftr" sz="quarter" idx="11"/>
          </p:nvPr>
        </p:nvSpPr>
        <p:spPr/>
        <p:txBody>
          <a:bodyPr/>
          <a:lstStyle>
            <a:lvl1pPr>
              <a:defRPr>
                <a:solidFill>
                  <a:schemeClr val="tx1"/>
                </a:solidFill>
              </a:defRPr>
            </a:lvl1pPr>
          </a:lstStyle>
          <a:p>
            <a:endParaRPr lang="en-US" dirty="0" smtClean="0"/>
          </a:p>
        </p:txBody>
      </p:sp>
    </p:spTree>
    <p:extLst>
      <p:ext uri="{BB962C8B-B14F-4D97-AF65-F5344CB8AC3E}">
        <p14:creationId xmlns:p14="http://schemas.microsoft.com/office/powerpoint/2010/main" val="1839921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28600" y="6035675"/>
            <a:ext cx="2133600" cy="365125"/>
          </a:xfrm>
          <a:prstGeom prst="rect">
            <a:avLst/>
          </a:prstGeom>
        </p:spPr>
        <p:txBody>
          <a:bodyPr/>
          <a:lstStyle/>
          <a:p>
            <a:fld id="{12E71D42-80BF-474E-817C-BFB55635F6B6}" type="datetime1">
              <a:rPr lang="en-US" smtClean="0"/>
              <a:t>11/13/2013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3771553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marL="342900" indent="-342900">
              <a:buFont typeface="Wingdings" pitchFamily="2" charset="2"/>
              <a:buChar char="§"/>
              <a:defRPr sz="2800" b="1">
                <a:solidFill>
                  <a:schemeClr val="accent1">
                    <a:lumMod val="75000"/>
                  </a:schemeClr>
                </a:solidFill>
              </a:defRPr>
            </a:lvl1pPr>
            <a:lvl2pPr marL="742950" indent="-285750">
              <a:buFont typeface="Wingdings" pitchFamily="2" charset="2"/>
              <a:buChar char="§"/>
              <a:defRPr sz="2400" b="1"/>
            </a:lvl2pPr>
            <a:lvl3pPr marL="1143000" indent="-228600">
              <a:buFont typeface="Wingdings" pitchFamily="2" charset="2"/>
              <a:buChar char="§"/>
              <a:defRPr sz="2000" b="1"/>
            </a:lvl3pPr>
            <a:lvl4pPr marL="1600200" indent="-228600">
              <a:buFont typeface="Wingdings" pitchFamily="2" charset="2"/>
              <a:buChar char="§"/>
              <a:defRPr sz="1800" b="1"/>
            </a:lvl4pPr>
            <a:lvl5pPr marL="2057400" indent="-228600">
              <a:buFont typeface="Wingdings" pitchFamily="2" charset="2"/>
              <a:buChar char="§"/>
              <a:defRPr sz="1800" b="1"/>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marL="342900" indent="-342900">
              <a:buFont typeface="Wingdings" pitchFamily="2" charset="2"/>
              <a:buChar char="§"/>
              <a:defRPr sz="2800" b="1">
                <a:solidFill>
                  <a:schemeClr val="accent1">
                    <a:lumMod val="75000"/>
                  </a:schemeClr>
                </a:solidFill>
              </a:defRPr>
            </a:lvl1pPr>
            <a:lvl2pPr marL="742950" indent="-285750">
              <a:buFont typeface="Wingdings" pitchFamily="2" charset="2"/>
              <a:buChar char="§"/>
              <a:defRPr sz="2400" b="1"/>
            </a:lvl2pPr>
            <a:lvl3pPr marL="1143000" indent="-228600">
              <a:buFont typeface="Wingdings" pitchFamily="2" charset="2"/>
              <a:buChar char="§"/>
              <a:defRPr sz="2000" b="1"/>
            </a:lvl3pPr>
            <a:lvl4pPr marL="1600200" indent="-228600">
              <a:buFont typeface="Wingdings" pitchFamily="2" charset="2"/>
              <a:buChar char="§"/>
              <a:defRPr sz="1800" b="1"/>
            </a:lvl4pPr>
            <a:lvl5pPr marL="2057400" indent="-228600">
              <a:buFont typeface="Wingdings" pitchFamily="2" charset="2"/>
              <a:buChar char="§"/>
              <a:defRPr sz="1800" b="1"/>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7848600" y="-60325"/>
            <a:ext cx="2133600" cy="365125"/>
          </a:xfrm>
          <a:prstGeom prst="rect">
            <a:avLst/>
          </a:prstGeom>
        </p:spPr>
        <p:txBody>
          <a:bodyPr/>
          <a:lstStyle/>
          <a:p>
            <a:fld id="{84FFD439-0553-42AB-9F33-8F7AA9F80298}" type="datetime1">
              <a:rPr lang="en-US" smtClean="0"/>
              <a:t>11/13/2013</a:t>
            </a:fld>
            <a:endParaRPr lang="en-US"/>
          </a:p>
        </p:txBody>
      </p:sp>
      <p:sp>
        <p:nvSpPr>
          <p:cNvPr id="6" name="Footer Placeholder 5"/>
          <p:cNvSpPr>
            <a:spLocks noGrp="1"/>
          </p:cNvSpPr>
          <p:nvPr>
            <p:ph type="ftr" sz="quarter" idx="11"/>
          </p:nvPr>
        </p:nvSpPr>
        <p:spPr/>
        <p:txBody>
          <a:bodyPr/>
          <a:lstStyle/>
          <a:p>
            <a:r>
              <a:rPr lang="en-US" dirty="0" smtClean="0"/>
              <a:t>Software Testing A Craftsman’s Approach</a:t>
            </a:r>
          </a:p>
          <a:p>
            <a:r>
              <a:rPr lang="en-US" dirty="0" smtClean="0"/>
              <a:t>Jorgensen – 2008</a:t>
            </a:r>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4279351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228600" y="6035675"/>
            <a:ext cx="2133600" cy="365125"/>
          </a:xfrm>
          <a:prstGeom prst="rect">
            <a:avLst/>
          </a:prstGeom>
        </p:spPr>
        <p:txBody>
          <a:bodyPr/>
          <a:lstStyle/>
          <a:p>
            <a:fld id="{1C944A67-369A-40BF-91CF-EB08F8921C48}" type="datetime1">
              <a:rPr lang="en-US" smtClean="0"/>
              <a:t>11/13/2013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2959407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228600" y="6035675"/>
            <a:ext cx="2133600" cy="365125"/>
          </a:xfrm>
          <a:prstGeom prst="rect">
            <a:avLst/>
          </a:prstGeom>
        </p:spPr>
        <p:txBody>
          <a:bodyPr/>
          <a:lstStyle/>
          <a:p>
            <a:fld id="{021BE1CA-01F5-4B5E-9D20-B5D389B4A4A7}" type="datetime1">
              <a:rPr lang="en-US" smtClean="0"/>
              <a:t>11/13/2013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3530386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28600" y="6035675"/>
            <a:ext cx="2133600" cy="365125"/>
          </a:xfrm>
          <a:prstGeom prst="rect">
            <a:avLst/>
          </a:prstGeom>
        </p:spPr>
        <p:txBody>
          <a:bodyPr/>
          <a:lstStyle/>
          <a:p>
            <a:fld id="{EB5D041C-7B1A-4C56-8258-3639C6CDB578}" type="datetime1">
              <a:rPr lang="en-US" smtClean="0"/>
              <a:t>11/13/2013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523923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28600" y="6035675"/>
            <a:ext cx="2133600" cy="365125"/>
          </a:xfrm>
          <a:prstGeom prst="rect">
            <a:avLst/>
          </a:prstGeom>
        </p:spPr>
        <p:txBody>
          <a:bodyPr/>
          <a:lstStyle/>
          <a:p>
            <a:fld id="{66D7EA8D-08E4-4CEC-A290-2459BA8A7C50}" type="datetime1">
              <a:rPr lang="en-US" smtClean="0"/>
              <a:t>11/13/2013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504029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28600" y="6035675"/>
            <a:ext cx="2133600" cy="365125"/>
          </a:xfrm>
          <a:prstGeom prst="rect">
            <a:avLst/>
          </a:prstGeom>
        </p:spPr>
        <p:txBody>
          <a:bodyPr/>
          <a:lstStyle/>
          <a:p>
            <a:fld id="{8D49DA34-5337-42BA-BBB8-2B2693ACCFAB}" type="datetime1">
              <a:rPr lang="en-US" smtClean="0"/>
              <a:t>11/13/2013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424035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4290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smtClean="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4A088-014F-4063-A783-67FAA4BA51CC}" type="slidenum">
              <a:rPr lang="en-US" smtClean="0"/>
              <a:t>‹#›</a:t>
            </a:fld>
            <a:endParaRPr lang="en-US"/>
          </a:p>
        </p:txBody>
      </p:sp>
      <p:sp>
        <p:nvSpPr>
          <p:cNvPr id="7" name="TextBox 6"/>
          <p:cNvSpPr txBox="1"/>
          <p:nvPr/>
        </p:nvSpPr>
        <p:spPr>
          <a:xfrm>
            <a:off x="152400" y="6367046"/>
            <a:ext cx="2819400" cy="338554"/>
          </a:xfrm>
          <a:prstGeom prst="rect">
            <a:avLst/>
          </a:prstGeom>
          <a:noFill/>
        </p:spPr>
        <p:txBody>
          <a:bodyPr wrap="square" rtlCol="0">
            <a:spAutoFit/>
          </a:bodyPr>
          <a:lstStyle/>
          <a:p>
            <a:r>
              <a:rPr lang="en-US" sz="1600" b="0" dirty="0" err="1" smtClean="0">
                <a:solidFill>
                  <a:schemeClr val="tx1"/>
                </a:solidFill>
              </a:rPr>
              <a:t>Lec</a:t>
            </a:r>
            <a:r>
              <a:rPr lang="en-US" sz="1600" b="0" baseline="0" dirty="0" smtClean="0">
                <a:solidFill>
                  <a:schemeClr val="tx1"/>
                </a:solidFill>
              </a:rPr>
              <a:t> 22 Web Driver III - </a:t>
            </a:r>
            <a:fld id="{974D2DB4-B6AF-4364-8EF9-04B046B042B9}" type="slidenum">
              <a:rPr lang="en-US" sz="1600" baseline="0" smtClean="0"/>
              <a:t>‹#›</a:t>
            </a:fld>
            <a:endParaRPr lang="en-US" sz="1600" dirty="0"/>
          </a:p>
        </p:txBody>
      </p:sp>
      <p:sp>
        <p:nvSpPr>
          <p:cNvPr id="8" name="TextBox 7"/>
          <p:cNvSpPr txBox="1"/>
          <p:nvPr/>
        </p:nvSpPr>
        <p:spPr>
          <a:xfrm>
            <a:off x="6477000" y="6400800"/>
            <a:ext cx="1943353" cy="369332"/>
          </a:xfrm>
          <a:prstGeom prst="rect">
            <a:avLst/>
          </a:prstGeom>
          <a:noFill/>
        </p:spPr>
        <p:txBody>
          <a:bodyPr wrap="none" rtlCol="0">
            <a:spAutoFit/>
          </a:bodyPr>
          <a:lstStyle/>
          <a:p>
            <a:r>
              <a:rPr lang="en-US" dirty="0" smtClean="0"/>
              <a:t>CSCE 747 Fall 2013</a:t>
            </a:r>
            <a:endParaRPr lang="en-US" dirty="0"/>
          </a:p>
        </p:txBody>
      </p:sp>
    </p:spTree>
    <p:extLst>
      <p:ext uri="{BB962C8B-B14F-4D97-AF65-F5344CB8AC3E}">
        <p14:creationId xmlns:p14="http://schemas.microsoft.com/office/powerpoint/2010/main" val="283252285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amazon.com/Beautiful-Testing-Professionals-Software-Practice-ebook/dp/B002TWIVOY/ref=sr_1_1?ie=UTF8&amp;qid=1384354292&amp;sr=8-1&amp;keywords=Beautiful+Testi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elenium.googlecode.com/git/docs/api/java/org/openqa/selenium/WebDriver.html#getCurrentUrl%28%29" TargetMode="External"/><Relationship Id="rId3" Type="http://schemas.openxmlformats.org/officeDocument/2006/relationships/hyperlink" Target="http://selenium.googlecode.com/git/docs/api/java/org/openqa/selenium/WebElement.html" TargetMode="External"/><Relationship Id="rId7" Type="http://schemas.openxmlformats.org/officeDocument/2006/relationships/hyperlink" Target="http://selenium.googlecode.com/git/docs/api/java/org/openqa/selenium/WebDriver.html#get%28java.lang.String%29" TargetMode="External"/><Relationship Id="rId2" Type="http://schemas.openxmlformats.org/officeDocument/2006/relationships/hyperlink" Target="http://selenium.googlecode.com/git/docs/api/java/org/openqa/selenium/WebDriver.html#close%28%29" TargetMode="External"/><Relationship Id="rId1" Type="http://schemas.openxmlformats.org/officeDocument/2006/relationships/slideLayout" Target="../slideLayouts/slideLayout2.xml"/><Relationship Id="rId6" Type="http://schemas.openxmlformats.org/officeDocument/2006/relationships/hyperlink" Target="http://selenium.googlecode.com/git/docs/api/java/org/openqa/selenium/WebDriver.html#findElements%28org.openqa.selenium.By%29" TargetMode="External"/><Relationship Id="rId5" Type="http://schemas.openxmlformats.org/officeDocument/2006/relationships/hyperlink" Target="http://selenium.googlecode.com/git/docs/api/java/org/openqa/selenium/By.html" TargetMode="External"/><Relationship Id="rId4" Type="http://schemas.openxmlformats.org/officeDocument/2006/relationships/hyperlink" Target="http://selenium.googlecode.com/git/docs/api/java/org/openqa/selenium/WebDriver.html#findElement%28org.openqa.selenium.By%29" TargetMode="External"/><Relationship Id="rId9" Type="http://schemas.openxmlformats.org/officeDocument/2006/relationships/hyperlink" Target="http://selenium.googlecode.com/git/docs/api/java/org/openqa/selenium/WebDriver.html#getPageSource%28%29"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elenium.googlecode.com/git/docs/api/java/org/openqa/selenium/WebDriver.html#manage%28%29" TargetMode="External"/><Relationship Id="rId3" Type="http://schemas.openxmlformats.org/officeDocument/2006/relationships/hyperlink" Target="http://selenium.googlecode.com/git/docs/api/java/org/openqa/selenium/WebDriver.html#getWindowHandle%28%29" TargetMode="External"/><Relationship Id="rId7" Type="http://schemas.openxmlformats.org/officeDocument/2006/relationships/hyperlink" Target="http://selenium.googlecode.com/git/docs/api/java/org/openqa/selenium/WebDriver.Options.html" TargetMode="External"/><Relationship Id="rId12" Type="http://schemas.openxmlformats.org/officeDocument/2006/relationships/hyperlink" Target="http://selenium.googlecode.com/git/docs/api/java/org/openqa/selenium/WebDriver.TargetLocator.html" TargetMode="External"/><Relationship Id="rId2" Type="http://schemas.openxmlformats.org/officeDocument/2006/relationships/hyperlink" Target="http://selenium.googlecode.com/git/docs/api/java/org/openqa/selenium/WebDriver.html#getTitle%28%29" TargetMode="External"/><Relationship Id="rId1" Type="http://schemas.openxmlformats.org/officeDocument/2006/relationships/slideLayout" Target="../slideLayouts/slideLayout2.xml"/><Relationship Id="rId6" Type="http://schemas.openxmlformats.org/officeDocument/2006/relationships/hyperlink" Target="http://selenium.googlecode.com/git/docs/api/java/org/openqa/selenium/WebDriver.Options.html#window%28%29" TargetMode="External"/><Relationship Id="rId11" Type="http://schemas.openxmlformats.org/officeDocument/2006/relationships/hyperlink" Target="http://selenium.googlecode.com/git/docs/api/java/org/openqa/selenium/WebDriver.html#quit%28%29" TargetMode="External"/><Relationship Id="rId5" Type="http://schemas.openxmlformats.org/officeDocument/2006/relationships/hyperlink" Target="http://selenium.googlecode.com/git/docs/api/java/org/openqa/selenium/WebDriver.html#switchTo%28%29" TargetMode="External"/><Relationship Id="rId10" Type="http://schemas.openxmlformats.org/officeDocument/2006/relationships/hyperlink" Target="http://selenium.googlecode.com/git/docs/api/java/org/openqa/selenium/WebDriver.html#navigate%28%29" TargetMode="External"/><Relationship Id="rId4" Type="http://schemas.openxmlformats.org/officeDocument/2006/relationships/hyperlink" Target="http://selenium.googlecode.com/git/docs/api/java/org/openqa/selenium/WebDriver.html#getWindowHandles%28%29" TargetMode="External"/><Relationship Id="rId9" Type="http://schemas.openxmlformats.org/officeDocument/2006/relationships/hyperlink" Target="http://selenium.googlecode.com/git/docs/api/java/org/openqa/selenium/WebDriver.Navigation.html"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elenium.googlecode.com/git/docs/api/java/org/openqa/selenium/WebDriver.Navigation.html#to%28java.lang.String%2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CSCE 747 Software Testing and Quality Assurance</a:t>
            </a:r>
            <a:endParaRPr lang="en-US" b="1" dirty="0"/>
          </a:p>
        </p:txBody>
      </p:sp>
      <p:sp>
        <p:nvSpPr>
          <p:cNvPr id="3" name="Subtitle 2"/>
          <p:cNvSpPr>
            <a:spLocks noGrp="1"/>
          </p:cNvSpPr>
          <p:nvPr>
            <p:ph type="subTitle" idx="1"/>
          </p:nvPr>
        </p:nvSpPr>
        <p:spPr/>
        <p:txBody>
          <a:bodyPr/>
          <a:lstStyle/>
          <a:p>
            <a:pPr algn="l"/>
            <a:r>
              <a:rPr lang="en-US" b="1" dirty="0" smtClean="0">
                <a:solidFill>
                  <a:srgbClr val="C00000"/>
                </a:solidFill>
              </a:rPr>
              <a:t>Lecture 22 </a:t>
            </a:r>
            <a:r>
              <a:rPr lang="en-US" b="1" dirty="0" err="1" smtClean="0">
                <a:solidFill>
                  <a:srgbClr val="C00000"/>
                </a:solidFill>
              </a:rPr>
              <a:t>WebDriver</a:t>
            </a:r>
            <a:endParaRPr lang="en-US" dirty="0"/>
          </a:p>
        </p:txBody>
      </p:sp>
      <p:sp>
        <p:nvSpPr>
          <p:cNvPr id="4" name="Date Placeholder 3"/>
          <p:cNvSpPr>
            <a:spLocks noGrp="1"/>
          </p:cNvSpPr>
          <p:nvPr>
            <p:ph type="dt" sz="half" idx="4294967295"/>
          </p:nvPr>
        </p:nvSpPr>
        <p:spPr>
          <a:xfrm>
            <a:off x="152400" y="5943600"/>
            <a:ext cx="2133600" cy="365125"/>
          </a:xfrm>
          <a:prstGeom prst="rect">
            <a:avLst/>
          </a:prstGeom>
        </p:spPr>
        <p:txBody>
          <a:bodyPr/>
          <a:lstStyle/>
          <a:p>
            <a:r>
              <a:rPr lang="en-US" b="1" smtClean="0">
                <a:solidFill>
                  <a:srgbClr val="C00000"/>
                </a:solidFill>
              </a:rPr>
              <a:t>11/11/2013</a:t>
            </a:r>
            <a:endParaRPr lang="en-US" b="1" dirty="0">
              <a:solidFill>
                <a:srgbClr val="C00000"/>
              </a:solidFill>
            </a:endParaRPr>
          </a:p>
        </p:txBody>
      </p:sp>
      <p:sp>
        <p:nvSpPr>
          <p:cNvPr id="6" name="Slide Number Placeholder 5"/>
          <p:cNvSpPr>
            <a:spLocks noGrp="1"/>
          </p:cNvSpPr>
          <p:nvPr>
            <p:ph type="sldNum" sz="quarter" idx="4294967295"/>
          </p:nvPr>
        </p:nvSpPr>
        <p:spPr>
          <a:xfrm>
            <a:off x="6553200" y="5943600"/>
            <a:ext cx="2133600" cy="365125"/>
          </a:xfrm>
        </p:spPr>
        <p:txBody>
          <a:bodyPr/>
          <a:lstStyle/>
          <a:p>
            <a:fld id="{5EA4A088-014F-4063-A783-67FAA4BA51CC}" type="slidenum">
              <a:rPr lang="en-US" smtClean="0"/>
              <a:t>1</a:t>
            </a:fld>
            <a:endParaRPr lang="en-US" dirty="0"/>
          </a:p>
        </p:txBody>
      </p:sp>
      <p:sp>
        <p:nvSpPr>
          <p:cNvPr id="5" name="Freeform 4"/>
          <p:cNvSpPr/>
          <p:nvPr/>
        </p:nvSpPr>
        <p:spPr>
          <a:xfrm>
            <a:off x="5134570" y="4295179"/>
            <a:ext cx="125017" cy="205384"/>
          </a:xfrm>
          <a:custGeom>
            <a:avLst/>
            <a:gdLst/>
            <a:ahLst/>
            <a:cxnLst/>
            <a:rect l="0" t="0" r="0" b="0"/>
            <a:pathLst>
              <a:path w="125017" h="205384">
                <a:moveTo>
                  <a:pt x="80368" y="17860"/>
                </a:moveTo>
                <a:lnTo>
                  <a:pt x="80368" y="17860"/>
                </a:lnTo>
                <a:lnTo>
                  <a:pt x="80368" y="17860"/>
                </a:lnTo>
                <a:lnTo>
                  <a:pt x="80368" y="8930"/>
                </a:lnTo>
                <a:lnTo>
                  <a:pt x="80368" y="8930"/>
                </a:lnTo>
                <a:lnTo>
                  <a:pt x="89297" y="8930"/>
                </a:lnTo>
                <a:lnTo>
                  <a:pt x="89297" y="8930"/>
                </a:lnTo>
                <a:lnTo>
                  <a:pt x="89297" y="8930"/>
                </a:lnTo>
                <a:lnTo>
                  <a:pt x="89297" y="0"/>
                </a:lnTo>
                <a:lnTo>
                  <a:pt x="89297" y="0"/>
                </a:lnTo>
                <a:lnTo>
                  <a:pt x="98227" y="0"/>
                </a:lnTo>
                <a:lnTo>
                  <a:pt x="107157" y="0"/>
                </a:lnTo>
                <a:lnTo>
                  <a:pt x="107157" y="0"/>
                </a:lnTo>
                <a:lnTo>
                  <a:pt x="116086" y="17860"/>
                </a:lnTo>
                <a:lnTo>
                  <a:pt x="125016" y="26789"/>
                </a:lnTo>
                <a:lnTo>
                  <a:pt x="125016" y="53578"/>
                </a:lnTo>
                <a:lnTo>
                  <a:pt x="116086" y="80367"/>
                </a:lnTo>
                <a:lnTo>
                  <a:pt x="107157" y="116086"/>
                </a:lnTo>
                <a:lnTo>
                  <a:pt x="89297" y="151805"/>
                </a:lnTo>
                <a:lnTo>
                  <a:pt x="71438" y="178594"/>
                </a:lnTo>
                <a:lnTo>
                  <a:pt x="44649" y="196453"/>
                </a:lnTo>
                <a:lnTo>
                  <a:pt x="26789" y="205383"/>
                </a:lnTo>
                <a:lnTo>
                  <a:pt x="8930" y="205383"/>
                </a:lnTo>
                <a:lnTo>
                  <a:pt x="0" y="187524"/>
                </a:lnTo>
                <a:lnTo>
                  <a:pt x="0"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5554266" y="4089796"/>
            <a:ext cx="53579" cy="303611"/>
          </a:xfrm>
          <a:custGeom>
            <a:avLst/>
            <a:gdLst/>
            <a:ahLst/>
            <a:cxnLst/>
            <a:rect l="0" t="0" r="0" b="0"/>
            <a:pathLst>
              <a:path w="53579" h="303611">
                <a:moveTo>
                  <a:pt x="53578" y="44649"/>
                </a:moveTo>
                <a:lnTo>
                  <a:pt x="53578" y="35719"/>
                </a:lnTo>
                <a:lnTo>
                  <a:pt x="44648" y="35719"/>
                </a:lnTo>
                <a:lnTo>
                  <a:pt x="44648" y="35719"/>
                </a:lnTo>
                <a:lnTo>
                  <a:pt x="44648" y="26790"/>
                </a:lnTo>
                <a:lnTo>
                  <a:pt x="44648" y="26790"/>
                </a:lnTo>
                <a:lnTo>
                  <a:pt x="44648" y="17860"/>
                </a:lnTo>
                <a:lnTo>
                  <a:pt x="35718" y="17860"/>
                </a:lnTo>
                <a:lnTo>
                  <a:pt x="35718" y="8930"/>
                </a:lnTo>
                <a:lnTo>
                  <a:pt x="35718" y="8930"/>
                </a:lnTo>
                <a:lnTo>
                  <a:pt x="35718" y="8930"/>
                </a:lnTo>
                <a:lnTo>
                  <a:pt x="35718" y="0"/>
                </a:lnTo>
                <a:lnTo>
                  <a:pt x="35718" y="0"/>
                </a:lnTo>
                <a:lnTo>
                  <a:pt x="35718" y="0"/>
                </a:lnTo>
                <a:lnTo>
                  <a:pt x="35718" y="0"/>
                </a:lnTo>
                <a:lnTo>
                  <a:pt x="35718" y="8930"/>
                </a:lnTo>
                <a:lnTo>
                  <a:pt x="35718" y="8930"/>
                </a:lnTo>
                <a:lnTo>
                  <a:pt x="35718" y="26790"/>
                </a:lnTo>
                <a:lnTo>
                  <a:pt x="35718" y="44649"/>
                </a:lnTo>
                <a:lnTo>
                  <a:pt x="44648" y="80368"/>
                </a:lnTo>
                <a:lnTo>
                  <a:pt x="44648" y="116086"/>
                </a:lnTo>
                <a:lnTo>
                  <a:pt x="44648" y="160735"/>
                </a:lnTo>
                <a:lnTo>
                  <a:pt x="44648" y="196454"/>
                </a:lnTo>
                <a:lnTo>
                  <a:pt x="44648" y="241102"/>
                </a:lnTo>
                <a:lnTo>
                  <a:pt x="44648" y="267891"/>
                </a:lnTo>
                <a:lnTo>
                  <a:pt x="35718" y="294680"/>
                </a:lnTo>
                <a:lnTo>
                  <a:pt x="35718" y="303610"/>
                </a:lnTo>
                <a:lnTo>
                  <a:pt x="35718" y="303610"/>
                </a:lnTo>
                <a:lnTo>
                  <a:pt x="35718" y="294680"/>
                </a:lnTo>
                <a:lnTo>
                  <a:pt x="35718" y="276821"/>
                </a:lnTo>
                <a:lnTo>
                  <a:pt x="35718" y="250032"/>
                </a:lnTo>
                <a:lnTo>
                  <a:pt x="26789" y="214313"/>
                </a:lnTo>
                <a:lnTo>
                  <a:pt x="26789" y="178594"/>
                </a:lnTo>
                <a:lnTo>
                  <a:pt x="17859" y="133946"/>
                </a:lnTo>
                <a:lnTo>
                  <a:pt x="8929" y="98227"/>
                </a:lnTo>
                <a:lnTo>
                  <a:pt x="0" y="62508"/>
                </a:lnTo>
                <a:lnTo>
                  <a:pt x="0"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5527477" y="4000500"/>
            <a:ext cx="241102" cy="383977"/>
          </a:xfrm>
          <a:custGeom>
            <a:avLst/>
            <a:gdLst/>
            <a:ahLst/>
            <a:cxnLst/>
            <a:rect l="0" t="0" r="0" b="0"/>
            <a:pathLst>
              <a:path w="241102" h="383977">
                <a:moveTo>
                  <a:pt x="17859" y="80367"/>
                </a:moveTo>
                <a:lnTo>
                  <a:pt x="17859" y="80367"/>
                </a:lnTo>
                <a:lnTo>
                  <a:pt x="17859" y="80367"/>
                </a:lnTo>
                <a:lnTo>
                  <a:pt x="17859" y="80367"/>
                </a:lnTo>
                <a:lnTo>
                  <a:pt x="17859" y="80367"/>
                </a:lnTo>
                <a:lnTo>
                  <a:pt x="17859" y="71437"/>
                </a:lnTo>
                <a:lnTo>
                  <a:pt x="26789" y="62507"/>
                </a:lnTo>
                <a:lnTo>
                  <a:pt x="44648" y="44648"/>
                </a:lnTo>
                <a:lnTo>
                  <a:pt x="53578" y="35718"/>
                </a:lnTo>
                <a:lnTo>
                  <a:pt x="80367" y="17859"/>
                </a:lnTo>
                <a:lnTo>
                  <a:pt x="98226" y="8929"/>
                </a:lnTo>
                <a:lnTo>
                  <a:pt x="116086" y="0"/>
                </a:lnTo>
                <a:lnTo>
                  <a:pt x="133945" y="0"/>
                </a:lnTo>
                <a:lnTo>
                  <a:pt x="142875" y="17859"/>
                </a:lnTo>
                <a:lnTo>
                  <a:pt x="142875" y="26789"/>
                </a:lnTo>
                <a:lnTo>
                  <a:pt x="142875" y="53578"/>
                </a:lnTo>
                <a:lnTo>
                  <a:pt x="133945" y="80367"/>
                </a:lnTo>
                <a:lnTo>
                  <a:pt x="125015" y="107156"/>
                </a:lnTo>
                <a:lnTo>
                  <a:pt x="116086" y="133945"/>
                </a:lnTo>
                <a:lnTo>
                  <a:pt x="107156" y="151804"/>
                </a:lnTo>
                <a:lnTo>
                  <a:pt x="98226" y="169664"/>
                </a:lnTo>
                <a:lnTo>
                  <a:pt x="98226" y="169664"/>
                </a:lnTo>
                <a:lnTo>
                  <a:pt x="107156" y="169664"/>
                </a:lnTo>
                <a:lnTo>
                  <a:pt x="116086" y="160734"/>
                </a:lnTo>
                <a:lnTo>
                  <a:pt x="125015" y="151804"/>
                </a:lnTo>
                <a:lnTo>
                  <a:pt x="142875" y="133945"/>
                </a:lnTo>
                <a:lnTo>
                  <a:pt x="151804" y="125015"/>
                </a:lnTo>
                <a:lnTo>
                  <a:pt x="169664" y="116086"/>
                </a:lnTo>
                <a:lnTo>
                  <a:pt x="187523" y="125015"/>
                </a:lnTo>
                <a:lnTo>
                  <a:pt x="205382" y="125015"/>
                </a:lnTo>
                <a:lnTo>
                  <a:pt x="223242" y="142875"/>
                </a:lnTo>
                <a:lnTo>
                  <a:pt x="241101" y="169664"/>
                </a:lnTo>
                <a:lnTo>
                  <a:pt x="241101" y="196453"/>
                </a:lnTo>
                <a:lnTo>
                  <a:pt x="241101" y="223242"/>
                </a:lnTo>
                <a:lnTo>
                  <a:pt x="232171" y="258961"/>
                </a:lnTo>
                <a:lnTo>
                  <a:pt x="214312" y="294679"/>
                </a:lnTo>
                <a:lnTo>
                  <a:pt x="187523" y="321468"/>
                </a:lnTo>
                <a:lnTo>
                  <a:pt x="160734" y="357187"/>
                </a:lnTo>
                <a:lnTo>
                  <a:pt x="125015" y="375046"/>
                </a:lnTo>
                <a:lnTo>
                  <a:pt x="89296" y="383976"/>
                </a:lnTo>
                <a:lnTo>
                  <a:pt x="53578" y="383976"/>
                </a:lnTo>
                <a:lnTo>
                  <a:pt x="35718" y="383976"/>
                </a:lnTo>
                <a:lnTo>
                  <a:pt x="8929" y="366117"/>
                </a:lnTo>
                <a:lnTo>
                  <a:pt x="0" y="357187"/>
                </a:lnTo>
                <a:lnTo>
                  <a:pt x="0" y="339328"/>
                </a:lnTo>
                <a:lnTo>
                  <a:pt x="17859" y="330398"/>
                </a:lnTo>
                <a:lnTo>
                  <a:pt x="35718" y="321468"/>
                </a:lnTo>
                <a:lnTo>
                  <a:pt x="53578" y="312539"/>
                </a:lnTo>
                <a:lnTo>
                  <a:pt x="80367" y="312539"/>
                </a:lnTo>
                <a:lnTo>
                  <a:pt x="107156" y="294679"/>
                </a:lnTo>
                <a:lnTo>
                  <a:pt x="107156" y="2946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5804297" y="4134445"/>
            <a:ext cx="178595" cy="250032"/>
          </a:xfrm>
          <a:custGeom>
            <a:avLst/>
            <a:gdLst/>
            <a:ahLst/>
            <a:cxnLst/>
            <a:rect l="0" t="0" r="0" b="0"/>
            <a:pathLst>
              <a:path w="178595" h="250032">
                <a:moveTo>
                  <a:pt x="0" y="89297"/>
                </a:moveTo>
                <a:lnTo>
                  <a:pt x="8930" y="89297"/>
                </a:lnTo>
                <a:lnTo>
                  <a:pt x="8930" y="98226"/>
                </a:lnTo>
                <a:lnTo>
                  <a:pt x="17859" y="107156"/>
                </a:lnTo>
                <a:lnTo>
                  <a:pt x="26789" y="116086"/>
                </a:lnTo>
                <a:lnTo>
                  <a:pt x="35719" y="125016"/>
                </a:lnTo>
                <a:lnTo>
                  <a:pt x="44648" y="133945"/>
                </a:lnTo>
                <a:lnTo>
                  <a:pt x="53578" y="133945"/>
                </a:lnTo>
                <a:lnTo>
                  <a:pt x="62508" y="133945"/>
                </a:lnTo>
                <a:lnTo>
                  <a:pt x="71437" y="133945"/>
                </a:lnTo>
                <a:lnTo>
                  <a:pt x="71437" y="125016"/>
                </a:lnTo>
                <a:lnTo>
                  <a:pt x="80367" y="116086"/>
                </a:lnTo>
                <a:lnTo>
                  <a:pt x="89297" y="98226"/>
                </a:lnTo>
                <a:lnTo>
                  <a:pt x="89297" y="80367"/>
                </a:lnTo>
                <a:lnTo>
                  <a:pt x="89297" y="62508"/>
                </a:lnTo>
                <a:lnTo>
                  <a:pt x="80367" y="44648"/>
                </a:lnTo>
                <a:lnTo>
                  <a:pt x="80367" y="17859"/>
                </a:lnTo>
                <a:lnTo>
                  <a:pt x="71437" y="8930"/>
                </a:lnTo>
                <a:lnTo>
                  <a:pt x="62508" y="0"/>
                </a:lnTo>
                <a:lnTo>
                  <a:pt x="53578" y="8930"/>
                </a:lnTo>
                <a:lnTo>
                  <a:pt x="44648" y="35719"/>
                </a:lnTo>
                <a:lnTo>
                  <a:pt x="35719" y="62508"/>
                </a:lnTo>
                <a:lnTo>
                  <a:pt x="26789" y="107156"/>
                </a:lnTo>
                <a:lnTo>
                  <a:pt x="26789" y="142875"/>
                </a:lnTo>
                <a:lnTo>
                  <a:pt x="26789" y="178594"/>
                </a:lnTo>
                <a:lnTo>
                  <a:pt x="26789" y="214312"/>
                </a:lnTo>
                <a:lnTo>
                  <a:pt x="35719" y="232172"/>
                </a:lnTo>
                <a:lnTo>
                  <a:pt x="53578" y="250031"/>
                </a:lnTo>
                <a:lnTo>
                  <a:pt x="62508" y="250031"/>
                </a:lnTo>
                <a:lnTo>
                  <a:pt x="89297" y="241101"/>
                </a:lnTo>
                <a:lnTo>
                  <a:pt x="107156" y="223242"/>
                </a:lnTo>
                <a:lnTo>
                  <a:pt x="133945" y="196453"/>
                </a:lnTo>
                <a:lnTo>
                  <a:pt x="160734" y="160734"/>
                </a:lnTo>
                <a:lnTo>
                  <a:pt x="178594" y="125016"/>
                </a:lnTo>
                <a:lnTo>
                  <a:pt x="178594"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6000750" y="4125515"/>
            <a:ext cx="151806" cy="232173"/>
          </a:xfrm>
          <a:custGeom>
            <a:avLst/>
            <a:gdLst/>
            <a:ahLst/>
            <a:cxnLst/>
            <a:rect l="0" t="0" r="0" b="0"/>
            <a:pathLst>
              <a:path w="151806" h="232173">
                <a:moveTo>
                  <a:pt x="62508" y="17860"/>
                </a:moveTo>
                <a:lnTo>
                  <a:pt x="62508" y="8930"/>
                </a:lnTo>
                <a:lnTo>
                  <a:pt x="62508" y="8930"/>
                </a:lnTo>
                <a:lnTo>
                  <a:pt x="62508" y="8930"/>
                </a:lnTo>
                <a:lnTo>
                  <a:pt x="53578" y="0"/>
                </a:lnTo>
                <a:lnTo>
                  <a:pt x="44648" y="0"/>
                </a:lnTo>
                <a:lnTo>
                  <a:pt x="35719" y="8930"/>
                </a:lnTo>
                <a:lnTo>
                  <a:pt x="26789" y="17860"/>
                </a:lnTo>
                <a:lnTo>
                  <a:pt x="17859" y="26789"/>
                </a:lnTo>
                <a:lnTo>
                  <a:pt x="8930" y="44649"/>
                </a:lnTo>
                <a:lnTo>
                  <a:pt x="8930" y="71438"/>
                </a:lnTo>
                <a:lnTo>
                  <a:pt x="0" y="98227"/>
                </a:lnTo>
                <a:lnTo>
                  <a:pt x="0" y="125016"/>
                </a:lnTo>
                <a:lnTo>
                  <a:pt x="0" y="142875"/>
                </a:lnTo>
                <a:lnTo>
                  <a:pt x="0" y="160735"/>
                </a:lnTo>
                <a:lnTo>
                  <a:pt x="8930" y="169664"/>
                </a:lnTo>
                <a:lnTo>
                  <a:pt x="8930" y="178594"/>
                </a:lnTo>
                <a:lnTo>
                  <a:pt x="17859" y="178594"/>
                </a:lnTo>
                <a:lnTo>
                  <a:pt x="26789" y="169664"/>
                </a:lnTo>
                <a:lnTo>
                  <a:pt x="35719" y="160735"/>
                </a:lnTo>
                <a:lnTo>
                  <a:pt x="44648" y="133946"/>
                </a:lnTo>
                <a:lnTo>
                  <a:pt x="53578" y="116086"/>
                </a:lnTo>
                <a:lnTo>
                  <a:pt x="62508" y="89297"/>
                </a:lnTo>
                <a:lnTo>
                  <a:pt x="71438" y="71438"/>
                </a:lnTo>
                <a:lnTo>
                  <a:pt x="71438" y="62508"/>
                </a:lnTo>
                <a:lnTo>
                  <a:pt x="71438" y="53578"/>
                </a:lnTo>
                <a:lnTo>
                  <a:pt x="71438" y="62508"/>
                </a:lnTo>
                <a:lnTo>
                  <a:pt x="71438" y="80367"/>
                </a:lnTo>
                <a:lnTo>
                  <a:pt x="71438" y="107156"/>
                </a:lnTo>
                <a:lnTo>
                  <a:pt x="80367" y="133946"/>
                </a:lnTo>
                <a:lnTo>
                  <a:pt x="80367" y="169664"/>
                </a:lnTo>
                <a:lnTo>
                  <a:pt x="89297" y="196453"/>
                </a:lnTo>
                <a:lnTo>
                  <a:pt x="89297" y="214313"/>
                </a:lnTo>
                <a:lnTo>
                  <a:pt x="98227" y="223242"/>
                </a:lnTo>
                <a:lnTo>
                  <a:pt x="107156" y="232172"/>
                </a:lnTo>
                <a:lnTo>
                  <a:pt x="125016" y="223242"/>
                </a:lnTo>
                <a:lnTo>
                  <a:pt x="133945" y="205383"/>
                </a:lnTo>
                <a:lnTo>
                  <a:pt x="142875" y="187524"/>
                </a:lnTo>
                <a:lnTo>
                  <a:pt x="142875" y="160735"/>
                </a:lnTo>
                <a:lnTo>
                  <a:pt x="151805" y="133946"/>
                </a:lnTo>
                <a:lnTo>
                  <a:pt x="151805"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6152555" y="3955851"/>
            <a:ext cx="250032" cy="375048"/>
          </a:xfrm>
          <a:custGeom>
            <a:avLst/>
            <a:gdLst/>
            <a:ahLst/>
            <a:cxnLst/>
            <a:rect l="0" t="0" r="0" b="0"/>
            <a:pathLst>
              <a:path w="250032" h="375048">
                <a:moveTo>
                  <a:pt x="0" y="178594"/>
                </a:moveTo>
                <a:lnTo>
                  <a:pt x="0" y="178594"/>
                </a:lnTo>
                <a:lnTo>
                  <a:pt x="0" y="196453"/>
                </a:lnTo>
                <a:lnTo>
                  <a:pt x="0" y="214313"/>
                </a:lnTo>
                <a:lnTo>
                  <a:pt x="0" y="241102"/>
                </a:lnTo>
                <a:lnTo>
                  <a:pt x="0" y="267891"/>
                </a:lnTo>
                <a:lnTo>
                  <a:pt x="0" y="294680"/>
                </a:lnTo>
                <a:lnTo>
                  <a:pt x="8929" y="321469"/>
                </a:lnTo>
                <a:lnTo>
                  <a:pt x="8929" y="348258"/>
                </a:lnTo>
                <a:lnTo>
                  <a:pt x="17859" y="357188"/>
                </a:lnTo>
                <a:lnTo>
                  <a:pt x="17859" y="366117"/>
                </a:lnTo>
                <a:lnTo>
                  <a:pt x="26789" y="366117"/>
                </a:lnTo>
                <a:lnTo>
                  <a:pt x="26789" y="357188"/>
                </a:lnTo>
                <a:lnTo>
                  <a:pt x="35718" y="339328"/>
                </a:lnTo>
                <a:lnTo>
                  <a:pt x="35718" y="312539"/>
                </a:lnTo>
                <a:lnTo>
                  <a:pt x="44648" y="285750"/>
                </a:lnTo>
                <a:lnTo>
                  <a:pt x="53578" y="250031"/>
                </a:lnTo>
                <a:lnTo>
                  <a:pt x="53578" y="232172"/>
                </a:lnTo>
                <a:lnTo>
                  <a:pt x="62508" y="223242"/>
                </a:lnTo>
                <a:lnTo>
                  <a:pt x="62508" y="223242"/>
                </a:lnTo>
                <a:lnTo>
                  <a:pt x="62508" y="232172"/>
                </a:lnTo>
                <a:lnTo>
                  <a:pt x="62508" y="258961"/>
                </a:lnTo>
                <a:lnTo>
                  <a:pt x="71437" y="285750"/>
                </a:lnTo>
                <a:lnTo>
                  <a:pt x="71437" y="312539"/>
                </a:lnTo>
                <a:lnTo>
                  <a:pt x="80367" y="339328"/>
                </a:lnTo>
                <a:lnTo>
                  <a:pt x="89297" y="357188"/>
                </a:lnTo>
                <a:lnTo>
                  <a:pt x="98226" y="366117"/>
                </a:lnTo>
                <a:lnTo>
                  <a:pt x="107156" y="375047"/>
                </a:lnTo>
                <a:lnTo>
                  <a:pt x="107156" y="375047"/>
                </a:lnTo>
                <a:lnTo>
                  <a:pt x="116086" y="366117"/>
                </a:lnTo>
                <a:lnTo>
                  <a:pt x="125015" y="348258"/>
                </a:lnTo>
                <a:lnTo>
                  <a:pt x="133945" y="321469"/>
                </a:lnTo>
                <a:lnTo>
                  <a:pt x="133945" y="285750"/>
                </a:lnTo>
                <a:lnTo>
                  <a:pt x="142875" y="241102"/>
                </a:lnTo>
                <a:lnTo>
                  <a:pt x="151804" y="196453"/>
                </a:lnTo>
                <a:lnTo>
                  <a:pt x="151804" y="151805"/>
                </a:lnTo>
                <a:lnTo>
                  <a:pt x="160734" y="98227"/>
                </a:lnTo>
                <a:lnTo>
                  <a:pt x="169664" y="62508"/>
                </a:lnTo>
                <a:lnTo>
                  <a:pt x="169664" y="35719"/>
                </a:lnTo>
                <a:lnTo>
                  <a:pt x="169664" y="17860"/>
                </a:lnTo>
                <a:lnTo>
                  <a:pt x="160734" y="8930"/>
                </a:lnTo>
                <a:lnTo>
                  <a:pt x="160734" y="8930"/>
                </a:lnTo>
                <a:lnTo>
                  <a:pt x="151804" y="0"/>
                </a:lnTo>
                <a:lnTo>
                  <a:pt x="142875" y="8930"/>
                </a:lnTo>
                <a:lnTo>
                  <a:pt x="142875" y="17860"/>
                </a:lnTo>
                <a:lnTo>
                  <a:pt x="142875" y="35719"/>
                </a:lnTo>
                <a:lnTo>
                  <a:pt x="142875" y="62508"/>
                </a:lnTo>
                <a:lnTo>
                  <a:pt x="151804" y="98227"/>
                </a:lnTo>
                <a:lnTo>
                  <a:pt x="169664" y="151805"/>
                </a:lnTo>
                <a:lnTo>
                  <a:pt x="187523" y="196453"/>
                </a:lnTo>
                <a:lnTo>
                  <a:pt x="205383" y="250031"/>
                </a:lnTo>
                <a:lnTo>
                  <a:pt x="223242" y="285750"/>
                </a:lnTo>
                <a:lnTo>
                  <a:pt x="241101" y="321469"/>
                </a:lnTo>
                <a:lnTo>
                  <a:pt x="250031" y="348258"/>
                </a:lnTo>
                <a:lnTo>
                  <a:pt x="250031" y="366117"/>
                </a:lnTo>
                <a:lnTo>
                  <a:pt x="250031" y="375047"/>
                </a:lnTo>
                <a:lnTo>
                  <a:pt x="250031" y="366117"/>
                </a:lnTo>
                <a:lnTo>
                  <a:pt x="241101" y="357188"/>
                </a:lnTo>
                <a:lnTo>
                  <a:pt x="223242" y="339328"/>
                </a:lnTo>
                <a:lnTo>
                  <a:pt x="205383" y="303610"/>
                </a:lnTo>
                <a:lnTo>
                  <a:pt x="187523" y="267891"/>
                </a:lnTo>
                <a:lnTo>
                  <a:pt x="151804" y="223242"/>
                </a:lnTo>
                <a:lnTo>
                  <a:pt x="151804"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6241852" y="4116586"/>
            <a:ext cx="169665" cy="26790"/>
          </a:xfrm>
          <a:custGeom>
            <a:avLst/>
            <a:gdLst/>
            <a:ahLst/>
            <a:cxnLst/>
            <a:rect l="0" t="0" r="0" b="0"/>
            <a:pathLst>
              <a:path w="169665" h="26790">
                <a:moveTo>
                  <a:pt x="0" y="0"/>
                </a:moveTo>
                <a:lnTo>
                  <a:pt x="0" y="0"/>
                </a:lnTo>
                <a:lnTo>
                  <a:pt x="0" y="8929"/>
                </a:lnTo>
                <a:lnTo>
                  <a:pt x="8929" y="8929"/>
                </a:lnTo>
                <a:lnTo>
                  <a:pt x="17859" y="17859"/>
                </a:lnTo>
                <a:lnTo>
                  <a:pt x="26789" y="17859"/>
                </a:lnTo>
                <a:lnTo>
                  <a:pt x="44648" y="17859"/>
                </a:lnTo>
                <a:lnTo>
                  <a:pt x="53578" y="17859"/>
                </a:lnTo>
                <a:lnTo>
                  <a:pt x="71437" y="17859"/>
                </a:lnTo>
                <a:lnTo>
                  <a:pt x="98226" y="26789"/>
                </a:lnTo>
                <a:lnTo>
                  <a:pt x="116086" y="26789"/>
                </a:lnTo>
                <a:lnTo>
                  <a:pt x="133945" y="26789"/>
                </a:lnTo>
                <a:lnTo>
                  <a:pt x="151804" y="26789"/>
                </a:lnTo>
                <a:lnTo>
                  <a:pt x="160734" y="26789"/>
                </a:lnTo>
                <a:lnTo>
                  <a:pt x="169664" y="17859"/>
                </a:lnTo>
                <a:lnTo>
                  <a:pt x="169664" y="8929"/>
                </a:lnTo>
                <a:lnTo>
                  <a:pt x="169664"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6438305" y="4116586"/>
            <a:ext cx="26790" cy="187524"/>
          </a:xfrm>
          <a:custGeom>
            <a:avLst/>
            <a:gdLst/>
            <a:ahLst/>
            <a:cxnLst/>
            <a:rect l="0" t="0" r="0" b="0"/>
            <a:pathLst>
              <a:path w="26790" h="187524">
                <a:moveTo>
                  <a:pt x="0" y="0"/>
                </a:moveTo>
                <a:lnTo>
                  <a:pt x="0" y="8929"/>
                </a:lnTo>
                <a:lnTo>
                  <a:pt x="0" y="35718"/>
                </a:lnTo>
                <a:lnTo>
                  <a:pt x="0" y="62507"/>
                </a:lnTo>
                <a:lnTo>
                  <a:pt x="8929" y="98226"/>
                </a:lnTo>
                <a:lnTo>
                  <a:pt x="8929" y="133945"/>
                </a:lnTo>
                <a:lnTo>
                  <a:pt x="8929" y="160734"/>
                </a:lnTo>
                <a:lnTo>
                  <a:pt x="17859" y="178593"/>
                </a:lnTo>
                <a:lnTo>
                  <a:pt x="17859" y="187523"/>
                </a:lnTo>
                <a:lnTo>
                  <a:pt x="17859" y="187523"/>
                </a:lnTo>
                <a:lnTo>
                  <a:pt x="17859" y="178593"/>
                </a:lnTo>
                <a:lnTo>
                  <a:pt x="26789" y="151804"/>
                </a:lnTo>
                <a:lnTo>
                  <a:pt x="26789" y="125015"/>
                </a:lnTo>
                <a:lnTo>
                  <a:pt x="17859" y="80367"/>
                </a:lnTo>
                <a:lnTo>
                  <a:pt x="17859"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6447234" y="3937992"/>
            <a:ext cx="26790" cy="26790"/>
          </a:xfrm>
          <a:custGeom>
            <a:avLst/>
            <a:gdLst/>
            <a:ahLst/>
            <a:cxnLst/>
            <a:rect l="0" t="0" r="0" b="0"/>
            <a:pathLst>
              <a:path w="26790" h="26790">
                <a:moveTo>
                  <a:pt x="26789" y="0"/>
                </a:moveTo>
                <a:lnTo>
                  <a:pt x="26789" y="0"/>
                </a:lnTo>
                <a:lnTo>
                  <a:pt x="17860" y="0"/>
                </a:lnTo>
                <a:lnTo>
                  <a:pt x="17860" y="8929"/>
                </a:lnTo>
                <a:lnTo>
                  <a:pt x="8930" y="8929"/>
                </a:lnTo>
                <a:lnTo>
                  <a:pt x="8930" y="17859"/>
                </a:lnTo>
                <a:lnTo>
                  <a:pt x="0" y="17859"/>
                </a:lnTo>
                <a:lnTo>
                  <a:pt x="0" y="26789"/>
                </a:lnTo>
                <a:lnTo>
                  <a:pt x="8930" y="17859"/>
                </a:lnTo>
                <a:lnTo>
                  <a:pt x="8930" y="17859"/>
                </a:lnTo>
                <a:lnTo>
                  <a:pt x="8930"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6500813" y="3911203"/>
            <a:ext cx="89297" cy="410766"/>
          </a:xfrm>
          <a:custGeom>
            <a:avLst/>
            <a:gdLst/>
            <a:ahLst/>
            <a:cxnLst/>
            <a:rect l="0" t="0" r="0" b="0"/>
            <a:pathLst>
              <a:path w="89297" h="410766">
                <a:moveTo>
                  <a:pt x="89296" y="53578"/>
                </a:moveTo>
                <a:lnTo>
                  <a:pt x="89296" y="44648"/>
                </a:lnTo>
                <a:lnTo>
                  <a:pt x="89296" y="44648"/>
                </a:lnTo>
                <a:lnTo>
                  <a:pt x="80367" y="35718"/>
                </a:lnTo>
                <a:lnTo>
                  <a:pt x="80367" y="26789"/>
                </a:lnTo>
                <a:lnTo>
                  <a:pt x="71437" y="17859"/>
                </a:lnTo>
                <a:lnTo>
                  <a:pt x="71437" y="8929"/>
                </a:lnTo>
                <a:lnTo>
                  <a:pt x="62507" y="0"/>
                </a:lnTo>
                <a:lnTo>
                  <a:pt x="62507" y="0"/>
                </a:lnTo>
                <a:lnTo>
                  <a:pt x="53578" y="17859"/>
                </a:lnTo>
                <a:lnTo>
                  <a:pt x="53578" y="35718"/>
                </a:lnTo>
                <a:lnTo>
                  <a:pt x="44648" y="62508"/>
                </a:lnTo>
                <a:lnTo>
                  <a:pt x="53578" y="98226"/>
                </a:lnTo>
                <a:lnTo>
                  <a:pt x="53578" y="142875"/>
                </a:lnTo>
                <a:lnTo>
                  <a:pt x="53578" y="187523"/>
                </a:lnTo>
                <a:lnTo>
                  <a:pt x="53578" y="241101"/>
                </a:lnTo>
                <a:lnTo>
                  <a:pt x="62507" y="285750"/>
                </a:lnTo>
                <a:lnTo>
                  <a:pt x="71437" y="321468"/>
                </a:lnTo>
                <a:lnTo>
                  <a:pt x="71437" y="357187"/>
                </a:lnTo>
                <a:lnTo>
                  <a:pt x="71437" y="383976"/>
                </a:lnTo>
                <a:lnTo>
                  <a:pt x="71437" y="401836"/>
                </a:lnTo>
                <a:lnTo>
                  <a:pt x="71437" y="410765"/>
                </a:lnTo>
                <a:lnTo>
                  <a:pt x="62507" y="410765"/>
                </a:lnTo>
                <a:lnTo>
                  <a:pt x="44648" y="401836"/>
                </a:lnTo>
                <a:lnTo>
                  <a:pt x="26789" y="375047"/>
                </a:lnTo>
                <a:lnTo>
                  <a:pt x="0" y="348258"/>
                </a:lnTo>
                <a:lnTo>
                  <a:pt x="0" y="34825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6474023" y="4152304"/>
            <a:ext cx="142876" cy="26790"/>
          </a:xfrm>
          <a:custGeom>
            <a:avLst/>
            <a:gdLst/>
            <a:ahLst/>
            <a:cxnLst/>
            <a:rect l="0" t="0" r="0" b="0"/>
            <a:pathLst>
              <a:path w="142876" h="26790">
                <a:moveTo>
                  <a:pt x="0" y="26789"/>
                </a:moveTo>
                <a:lnTo>
                  <a:pt x="8930" y="26789"/>
                </a:lnTo>
                <a:lnTo>
                  <a:pt x="26790" y="26789"/>
                </a:lnTo>
                <a:lnTo>
                  <a:pt x="44649" y="26789"/>
                </a:lnTo>
                <a:lnTo>
                  <a:pt x="62508" y="26789"/>
                </a:lnTo>
                <a:lnTo>
                  <a:pt x="80368" y="26789"/>
                </a:lnTo>
                <a:lnTo>
                  <a:pt x="98227" y="17860"/>
                </a:lnTo>
                <a:lnTo>
                  <a:pt x="116086" y="8930"/>
                </a:lnTo>
                <a:lnTo>
                  <a:pt x="125016" y="0"/>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6661547" y="3911203"/>
            <a:ext cx="276821" cy="401837"/>
          </a:xfrm>
          <a:custGeom>
            <a:avLst/>
            <a:gdLst/>
            <a:ahLst/>
            <a:cxnLst/>
            <a:rect l="0" t="0" r="0" b="0"/>
            <a:pathLst>
              <a:path w="276821" h="401837">
                <a:moveTo>
                  <a:pt x="0" y="214312"/>
                </a:moveTo>
                <a:lnTo>
                  <a:pt x="0" y="214312"/>
                </a:lnTo>
                <a:lnTo>
                  <a:pt x="0" y="214312"/>
                </a:lnTo>
                <a:lnTo>
                  <a:pt x="0" y="214312"/>
                </a:lnTo>
                <a:lnTo>
                  <a:pt x="0" y="223242"/>
                </a:lnTo>
                <a:lnTo>
                  <a:pt x="0" y="232172"/>
                </a:lnTo>
                <a:lnTo>
                  <a:pt x="0" y="258961"/>
                </a:lnTo>
                <a:lnTo>
                  <a:pt x="0" y="285750"/>
                </a:lnTo>
                <a:lnTo>
                  <a:pt x="0" y="312539"/>
                </a:lnTo>
                <a:lnTo>
                  <a:pt x="8930" y="339328"/>
                </a:lnTo>
                <a:lnTo>
                  <a:pt x="8930" y="357187"/>
                </a:lnTo>
                <a:lnTo>
                  <a:pt x="8930" y="375047"/>
                </a:lnTo>
                <a:lnTo>
                  <a:pt x="17859" y="392906"/>
                </a:lnTo>
                <a:lnTo>
                  <a:pt x="26789" y="392906"/>
                </a:lnTo>
                <a:lnTo>
                  <a:pt x="26789" y="392906"/>
                </a:lnTo>
                <a:lnTo>
                  <a:pt x="35719" y="375047"/>
                </a:lnTo>
                <a:lnTo>
                  <a:pt x="35719" y="357187"/>
                </a:lnTo>
                <a:lnTo>
                  <a:pt x="35719" y="330398"/>
                </a:lnTo>
                <a:lnTo>
                  <a:pt x="44648" y="303609"/>
                </a:lnTo>
                <a:lnTo>
                  <a:pt x="44648" y="285750"/>
                </a:lnTo>
                <a:lnTo>
                  <a:pt x="44648" y="267890"/>
                </a:lnTo>
                <a:lnTo>
                  <a:pt x="53578" y="267890"/>
                </a:lnTo>
                <a:lnTo>
                  <a:pt x="62508" y="267890"/>
                </a:lnTo>
                <a:lnTo>
                  <a:pt x="62508" y="285750"/>
                </a:lnTo>
                <a:lnTo>
                  <a:pt x="71437" y="312539"/>
                </a:lnTo>
                <a:lnTo>
                  <a:pt x="80367" y="339328"/>
                </a:lnTo>
                <a:lnTo>
                  <a:pt x="89297" y="366117"/>
                </a:lnTo>
                <a:lnTo>
                  <a:pt x="98226" y="383976"/>
                </a:lnTo>
                <a:lnTo>
                  <a:pt x="107156" y="392906"/>
                </a:lnTo>
                <a:lnTo>
                  <a:pt x="116086" y="401836"/>
                </a:lnTo>
                <a:lnTo>
                  <a:pt x="116086" y="392906"/>
                </a:lnTo>
                <a:lnTo>
                  <a:pt x="125016" y="375047"/>
                </a:lnTo>
                <a:lnTo>
                  <a:pt x="133945" y="357187"/>
                </a:lnTo>
                <a:lnTo>
                  <a:pt x="133945" y="321468"/>
                </a:lnTo>
                <a:lnTo>
                  <a:pt x="142875" y="276820"/>
                </a:lnTo>
                <a:lnTo>
                  <a:pt x="151805" y="223242"/>
                </a:lnTo>
                <a:lnTo>
                  <a:pt x="151805" y="160734"/>
                </a:lnTo>
                <a:lnTo>
                  <a:pt x="160734" y="107156"/>
                </a:lnTo>
                <a:lnTo>
                  <a:pt x="160734" y="53578"/>
                </a:lnTo>
                <a:lnTo>
                  <a:pt x="169664" y="17859"/>
                </a:lnTo>
                <a:lnTo>
                  <a:pt x="169664" y="0"/>
                </a:lnTo>
                <a:lnTo>
                  <a:pt x="169664" y="0"/>
                </a:lnTo>
                <a:lnTo>
                  <a:pt x="169664" y="8929"/>
                </a:lnTo>
                <a:lnTo>
                  <a:pt x="160734" y="35718"/>
                </a:lnTo>
                <a:lnTo>
                  <a:pt x="142875" y="80367"/>
                </a:lnTo>
                <a:lnTo>
                  <a:pt x="133945" y="125015"/>
                </a:lnTo>
                <a:lnTo>
                  <a:pt x="133945" y="178593"/>
                </a:lnTo>
                <a:lnTo>
                  <a:pt x="125016" y="232172"/>
                </a:lnTo>
                <a:lnTo>
                  <a:pt x="133945" y="276820"/>
                </a:lnTo>
                <a:lnTo>
                  <a:pt x="151805" y="312539"/>
                </a:lnTo>
                <a:lnTo>
                  <a:pt x="160734" y="339328"/>
                </a:lnTo>
                <a:lnTo>
                  <a:pt x="187523" y="348258"/>
                </a:lnTo>
                <a:lnTo>
                  <a:pt x="214312" y="348258"/>
                </a:lnTo>
                <a:lnTo>
                  <a:pt x="241101" y="339328"/>
                </a:lnTo>
                <a:lnTo>
                  <a:pt x="258961" y="312539"/>
                </a:lnTo>
                <a:lnTo>
                  <a:pt x="276820" y="276820"/>
                </a:lnTo>
                <a:lnTo>
                  <a:pt x="276820" y="27682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7170539" y="3902273"/>
            <a:ext cx="35720" cy="339329"/>
          </a:xfrm>
          <a:custGeom>
            <a:avLst/>
            <a:gdLst/>
            <a:ahLst/>
            <a:cxnLst/>
            <a:rect l="0" t="0" r="0" b="0"/>
            <a:pathLst>
              <a:path w="35720" h="339329">
                <a:moveTo>
                  <a:pt x="35719" y="8930"/>
                </a:moveTo>
                <a:lnTo>
                  <a:pt x="35719" y="8930"/>
                </a:lnTo>
                <a:lnTo>
                  <a:pt x="35719" y="0"/>
                </a:lnTo>
                <a:lnTo>
                  <a:pt x="35719" y="0"/>
                </a:lnTo>
                <a:lnTo>
                  <a:pt x="26789" y="8930"/>
                </a:lnTo>
                <a:lnTo>
                  <a:pt x="26789" y="17859"/>
                </a:lnTo>
                <a:lnTo>
                  <a:pt x="26789" y="44648"/>
                </a:lnTo>
                <a:lnTo>
                  <a:pt x="26789" y="80367"/>
                </a:lnTo>
                <a:lnTo>
                  <a:pt x="26789" y="125016"/>
                </a:lnTo>
                <a:lnTo>
                  <a:pt x="26789" y="169664"/>
                </a:lnTo>
                <a:lnTo>
                  <a:pt x="26789" y="223242"/>
                </a:lnTo>
                <a:lnTo>
                  <a:pt x="26789" y="258961"/>
                </a:lnTo>
                <a:lnTo>
                  <a:pt x="26789" y="294680"/>
                </a:lnTo>
                <a:lnTo>
                  <a:pt x="35719" y="312539"/>
                </a:lnTo>
                <a:lnTo>
                  <a:pt x="35719" y="330398"/>
                </a:lnTo>
                <a:lnTo>
                  <a:pt x="35719" y="339328"/>
                </a:lnTo>
                <a:lnTo>
                  <a:pt x="26789" y="330398"/>
                </a:lnTo>
                <a:lnTo>
                  <a:pt x="26789" y="321469"/>
                </a:lnTo>
                <a:lnTo>
                  <a:pt x="17859" y="294680"/>
                </a:lnTo>
                <a:lnTo>
                  <a:pt x="0" y="258961"/>
                </a:lnTo>
                <a:lnTo>
                  <a:pt x="0"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7027664" y="3875484"/>
            <a:ext cx="312540" cy="89298"/>
          </a:xfrm>
          <a:custGeom>
            <a:avLst/>
            <a:gdLst/>
            <a:ahLst/>
            <a:cxnLst/>
            <a:rect l="0" t="0" r="0" b="0"/>
            <a:pathLst>
              <a:path w="312540" h="89298">
                <a:moveTo>
                  <a:pt x="0" y="89297"/>
                </a:moveTo>
                <a:lnTo>
                  <a:pt x="0" y="89297"/>
                </a:lnTo>
                <a:lnTo>
                  <a:pt x="17859" y="80367"/>
                </a:lnTo>
                <a:lnTo>
                  <a:pt x="35719" y="80367"/>
                </a:lnTo>
                <a:lnTo>
                  <a:pt x="62508" y="71437"/>
                </a:lnTo>
                <a:lnTo>
                  <a:pt x="89297" y="62508"/>
                </a:lnTo>
                <a:lnTo>
                  <a:pt x="125016" y="53578"/>
                </a:lnTo>
                <a:lnTo>
                  <a:pt x="160734" y="35719"/>
                </a:lnTo>
                <a:lnTo>
                  <a:pt x="196453" y="26789"/>
                </a:lnTo>
                <a:lnTo>
                  <a:pt x="232172" y="17859"/>
                </a:lnTo>
                <a:lnTo>
                  <a:pt x="258961" y="8930"/>
                </a:lnTo>
                <a:lnTo>
                  <a:pt x="285750" y="0"/>
                </a:lnTo>
                <a:lnTo>
                  <a:pt x="303609" y="0"/>
                </a:lnTo>
                <a:lnTo>
                  <a:pt x="312539" y="0"/>
                </a:lnTo>
                <a:lnTo>
                  <a:pt x="31253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7384852" y="3982640"/>
            <a:ext cx="169665" cy="258962"/>
          </a:xfrm>
          <a:custGeom>
            <a:avLst/>
            <a:gdLst/>
            <a:ahLst/>
            <a:cxnLst/>
            <a:rect l="0" t="0" r="0" b="0"/>
            <a:pathLst>
              <a:path w="169665" h="258962">
                <a:moveTo>
                  <a:pt x="0" y="142875"/>
                </a:moveTo>
                <a:lnTo>
                  <a:pt x="0" y="151805"/>
                </a:lnTo>
                <a:lnTo>
                  <a:pt x="0" y="169664"/>
                </a:lnTo>
                <a:lnTo>
                  <a:pt x="8929" y="178594"/>
                </a:lnTo>
                <a:lnTo>
                  <a:pt x="17859" y="187524"/>
                </a:lnTo>
                <a:lnTo>
                  <a:pt x="26789" y="196453"/>
                </a:lnTo>
                <a:lnTo>
                  <a:pt x="35718" y="187524"/>
                </a:lnTo>
                <a:lnTo>
                  <a:pt x="44648" y="178594"/>
                </a:lnTo>
                <a:lnTo>
                  <a:pt x="62507" y="169664"/>
                </a:lnTo>
                <a:lnTo>
                  <a:pt x="71437" y="142875"/>
                </a:lnTo>
                <a:lnTo>
                  <a:pt x="80367" y="125016"/>
                </a:lnTo>
                <a:lnTo>
                  <a:pt x="89296" y="98227"/>
                </a:lnTo>
                <a:lnTo>
                  <a:pt x="98226" y="71438"/>
                </a:lnTo>
                <a:lnTo>
                  <a:pt x="107156" y="44649"/>
                </a:lnTo>
                <a:lnTo>
                  <a:pt x="98226" y="26789"/>
                </a:lnTo>
                <a:lnTo>
                  <a:pt x="89296" y="8930"/>
                </a:lnTo>
                <a:lnTo>
                  <a:pt x="80367" y="0"/>
                </a:lnTo>
                <a:lnTo>
                  <a:pt x="71437" y="0"/>
                </a:lnTo>
                <a:lnTo>
                  <a:pt x="62507" y="17860"/>
                </a:lnTo>
                <a:lnTo>
                  <a:pt x="62507" y="53578"/>
                </a:lnTo>
                <a:lnTo>
                  <a:pt x="53578" y="89297"/>
                </a:lnTo>
                <a:lnTo>
                  <a:pt x="53578" y="142875"/>
                </a:lnTo>
                <a:lnTo>
                  <a:pt x="62507" y="187524"/>
                </a:lnTo>
                <a:lnTo>
                  <a:pt x="62507" y="223242"/>
                </a:lnTo>
                <a:lnTo>
                  <a:pt x="71437" y="250031"/>
                </a:lnTo>
                <a:lnTo>
                  <a:pt x="89296" y="258961"/>
                </a:lnTo>
                <a:lnTo>
                  <a:pt x="116086" y="258961"/>
                </a:lnTo>
                <a:lnTo>
                  <a:pt x="133945" y="250031"/>
                </a:lnTo>
                <a:lnTo>
                  <a:pt x="151804" y="223242"/>
                </a:lnTo>
                <a:lnTo>
                  <a:pt x="169664" y="196453"/>
                </a:lnTo>
                <a:lnTo>
                  <a:pt x="169664"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7536656" y="3929062"/>
            <a:ext cx="151806" cy="285751"/>
          </a:xfrm>
          <a:custGeom>
            <a:avLst/>
            <a:gdLst/>
            <a:ahLst/>
            <a:cxnLst/>
            <a:rect l="0" t="0" r="0" b="0"/>
            <a:pathLst>
              <a:path w="151806" h="285751">
                <a:moveTo>
                  <a:pt x="116086" y="0"/>
                </a:moveTo>
                <a:lnTo>
                  <a:pt x="107157" y="8930"/>
                </a:lnTo>
                <a:lnTo>
                  <a:pt x="98227" y="26789"/>
                </a:lnTo>
                <a:lnTo>
                  <a:pt x="80367" y="44649"/>
                </a:lnTo>
                <a:lnTo>
                  <a:pt x="62508" y="80367"/>
                </a:lnTo>
                <a:lnTo>
                  <a:pt x="53578" y="107156"/>
                </a:lnTo>
                <a:lnTo>
                  <a:pt x="44649" y="142875"/>
                </a:lnTo>
                <a:lnTo>
                  <a:pt x="44649" y="160734"/>
                </a:lnTo>
                <a:lnTo>
                  <a:pt x="53578" y="178594"/>
                </a:lnTo>
                <a:lnTo>
                  <a:pt x="71438" y="187524"/>
                </a:lnTo>
                <a:lnTo>
                  <a:pt x="89297" y="196453"/>
                </a:lnTo>
                <a:lnTo>
                  <a:pt x="107157" y="196453"/>
                </a:lnTo>
                <a:lnTo>
                  <a:pt x="133946" y="196453"/>
                </a:lnTo>
                <a:lnTo>
                  <a:pt x="142875" y="205383"/>
                </a:lnTo>
                <a:lnTo>
                  <a:pt x="151805" y="214313"/>
                </a:lnTo>
                <a:lnTo>
                  <a:pt x="142875" y="223242"/>
                </a:lnTo>
                <a:lnTo>
                  <a:pt x="133946" y="241102"/>
                </a:lnTo>
                <a:lnTo>
                  <a:pt x="116086" y="258961"/>
                </a:lnTo>
                <a:lnTo>
                  <a:pt x="89297" y="267891"/>
                </a:lnTo>
                <a:lnTo>
                  <a:pt x="53578" y="276820"/>
                </a:lnTo>
                <a:lnTo>
                  <a:pt x="26789" y="285750"/>
                </a:lnTo>
                <a:lnTo>
                  <a:pt x="0" y="276820"/>
                </a:lnTo>
                <a:lnTo>
                  <a:pt x="0" y="27682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7831336" y="3714750"/>
            <a:ext cx="71438" cy="455415"/>
          </a:xfrm>
          <a:custGeom>
            <a:avLst/>
            <a:gdLst/>
            <a:ahLst/>
            <a:cxnLst/>
            <a:rect l="0" t="0" r="0" b="0"/>
            <a:pathLst>
              <a:path w="71438" h="455415">
                <a:moveTo>
                  <a:pt x="53578" y="0"/>
                </a:moveTo>
                <a:lnTo>
                  <a:pt x="44648" y="0"/>
                </a:lnTo>
                <a:lnTo>
                  <a:pt x="44648" y="17859"/>
                </a:lnTo>
                <a:lnTo>
                  <a:pt x="35719" y="44648"/>
                </a:lnTo>
                <a:lnTo>
                  <a:pt x="26789" y="80367"/>
                </a:lnTo>
                <a:lnTo>
                  <a:pt x="26789" y="133945"/>
                </a:lnTo>
                <a:lnTo>
                  <a:pt x="17859" y="187523"/>
                </a:lnTo>
                <a:lnTo>
                  <a:pt x="8930" y="241101"/>
                </a:lnTo>
                <a:lnTo>
                  <a:pt x="0" y="303609"/>
                </a:lnTo>
                <a:lnTo>
                  <a:pt x="0" y="357187"/>
                </a:lnTo>
                <a:lnTo>
                  <a:pt x="0" y="401836"/>
                </a:lnTo>
                <a:lnTo>
                  <a:pt x="8930" y="428625"/>
                </a:lnTo>
                <a:lnTo>
                  <a:pt x="8930" y="446484"/>
                </a:lnTo>
                <a:lnTo>
                  <a:pt x="26789" y="455414"/>
                </a:lnTo>
                <a:lnTo>
                  <a:pt x="35719" y="455414"/>
                </a:lnTo>
                <a:lnTo>
                  <a:pt x="44648" y="446484"/>
                </a:lnTo>
                <a:lnTo>
                  <a:pt x="53578" y="428625"/>
                </a:lnTo>
                <a:lnTo>
                  <a:pt x="71437" y="401836"/>
                </a:lnTo>
                <a:lnTo>
                  <a:pt x="71437" y="375046"/>
                </a:lnTo>
                <a:lnTo>
                  <a:pt x="62508" y="339328"/>
                </a:lnTo>
                <a:lnTo>
                  <a:pt x="62508" y="33932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7643813" y="3973711"/>
            <a:ext cx="321469" cy="71438"/>
          </a:xfrm>
          <a:custGeom>
            <a:avLst/>
            <a:gdLst/>
            <a:ahLst/>
            <a:cxnLst/>
            <a:rect l="0" t="0" r="0" b="0"/>
            <a:pathLst>
              <a:path w="321469" h="71438">
                <a:moveTo>
                  <a:pt x="0" y="71437"/>
                </a:moveTo>
                <a:lnTo>
                  <a:pt x="8929" y="71437"/>
                </a:lnTo>
                <a:lnTo>
                  <a:pt x="17859" y="71437"/>
                </a:lnTo>
                <a:lnTo>
                  <a:pt x="35718" y="71437"/>
                </a:lnTo>
                <a:lnTo>
                  <a:pt x="53578" y="62507"/>
                </a:lnTo>
                <a:lnTo>
                  <a:pt x="89296" y="53578"/>
                </a:lnTo>
                <a:lnTo>
                  <a:pt x="116085" y="44648"/>
                </a:lnTo>
                <a:lnTo>
                  <a:pt x="151804" y="26789"/>
                </a:lnTo>
                <a:lnTo>
                  <a:pt x="187523" y="17859"/>
                </a:lnTo>
                <a:lnTo>
                  <a:pt x="223242" y="8929"/>
                </a:lnTo>
                <a:lnTo>
                  <a:pt x="258960" y="8929"/>
                </a:lnTo>
                <a:lnTo>
                  <a:pt x="285750" y="0"/>
                </a:lnTo>
                <a:lnTo>
                  <a:pt x="303609" y="0"/>
                </a:lnTo>
                <a:lnTo>
                  <a:pt x="321468" y="0"/>
                </a:lnTo>
                <a:lnTo>
                  <a:pt x="32146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8045648" y="3946921"/>
            <a:ext cx="26791" cy="142876"/>
          </a:xfrm>
          <a:custGeom>
            <a:avLst/>
            <a:gdLst/>
            <a:ahLst/>
            <a:cxnLst/>
            <a:rect l="0" t="0" r="0" b="0"/>
            <a:pathLst>
              <a:path w="26791" h="142876">
                <a:moveTo>
                  <a:pt x="26790" y="0"/>
                </a:moveTo>
                <a:lnTo>
                  <a:pt x="26790" y="0"/>
                </a:lnTo>
                <a:lnTo>
                  <a:pt x="26790" y="17860"/>
                </a:lnTo>
                <a:lnTo>
                  <a:pt x="26790" y="35719"/>
                </a:lnTo>
                <a:lnTo>
                  <a:pt x="26790" y="53579"/>
                </a:lnTo>
                <a:lnTo>
                  <a:pt x="17860" y="80368"/>
                </a:lnTo>
                <a:lnTo>
                  <a:pt x="8930" y="107157"/>
                </a:lnTo>
                <a:lnTo>
                  <a:pt x="0" y="125016"/>
                </a:lnTo>
                <a:lnTo>
                  <a:pt x="0" y="133946"/>
                </a:lnTo>
                <a:lnTo>
                  <a:pt x="0" y="142875"/>
                </a:lnTo>
                <a:lnTo>
                  <a:pt x="0" y="142875"/>
                </a:lnTo>
                <a:lnTo>
                  <a:pt x="0" y="133946"/>
                </a:lnTo>
                <a:lnTo>
                  <a:pt x="0"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8063508" y="3741539"/>
            <a:ext cx="35720" cy="17860"/>
          </a:xfrm>
          <a:custGeom>
            <a:avLst/>
            <a:gdLst/>
            <a:ahLst/>
            <a:cxnLst/>
            <a:rect l="0" t="0" r="0" b="0"/>
            <a:pathLst>
              <a:path w="35720" h="17860">
                <a:moveTo>
                  <a:pt x="0" y="0"/>
                </a:moveTo>
                <a:lnTo>
                  <a:pt x="0" y="0"/>
                </a:lnTo>
                <a:lnTo>
                  <a:pt x="0" y="0"/>
                </a:lnTo>
                <a:lnTo>
                  <a:pt x="0" y="8929"/>
                </a:lnTo>
                <a:lnTo>
                  <a:pt x="0" y="8929"/>
                </a:lnTo>
                <a:lnTo>
                  <a:pt x="0" y="8929"/>
                </a:lnTo>
                <a:lnTo>
                  <a:pt x="8930" y="8929"/>
                </a:lnTo>
                <a:lnTo>
                  <a:pt x="17859" y="8929"/>
                </a:lnTo>
                <a:lnTo>
                  <a:pt x="26789" y="8929"/>
                </a:lnTo>
                <a:lnTo>
                  <a:pt x="35719" y="17859"/>
                </a:lnTo>
                <a:lnTo>
                  <a:pt x="35719"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8179594" y="3875484"/>
            <a:ext cx="205383" cy="151806"/>
          </a:xfrm>
          <a:custGeom>
            <a:avLst/>
            <a:gdLst/>
            <a:ahLst/>
            <a:cxnLst/>
            <a:rect l="0" t="0" r="0" b="0"/>
            <a:pathLst>
              <a:path w="205383" h="151806">
                <a:moveTo>
                  <a:pt x="0" y="0"/>
                </a:moveTo>
                <a:lnTo>
                  <a:pt x="0" y="0"/>
                </a:lnTo>
                <a:lnTo>
                  <a:pt x="0" y="0"/>
                </a:lnTo>
                <a:lnTo>
                  <a:pt x="8929" y="8930"/>
                </a:lnTo>
                <a:lnTo>
                  <a:pt x="8929" y="26789"/>
                </a:lnTo>
                <a:lnTo>
                  <a:pt x="17858" y="44648"/>
                </a:lnTo>
                <a:lnTo>
                  <a:pt x="17858" y="62508"/>
                </a:lnTo>
                <a:lnTo>
                  <a:pt x="26788" y="89297"/>
                </a:lnTo>
                <a:lnTo>
                  <a:pt x="26788" y="107156"/>
                </a:lnTo>
                <a:lnTo>
                  <a:pt x="26788" y="125016"/>
                </a:lnTo>
                <a:lnTo>
                  <a:pt x="26788" y="142875"/>
                </a:lnTo>
                <a:lnTo>
                  <a:pt x="26788" y="151805"/>
                </a:lnTo>
                <a:lnTo>
                  <a:pt x="35718" y="151805"/>
                </a:lnTo>
                <a:lnTo>
                  <a:pt x="35718" y="142875"/>
                </a:lnTo>
                <a:lnTo>
                  <a:pt x="35718" y="133945"/>
                </a:lnTo>
                <a:lnTo>
                  <a:pt x="44647" y="116086"/>
                </a:lnTo>
                <a:lnTo>
                  <a:pt x="53577" y="89297"/>
                </a:lnTo>
                <a:lnTo>
                  <a:pt x="62507" y="62508"/>
                </a:lnTo>
                <a:lnTo>
                  <a:pt x="80366" y="44648"/>
                </a:lnTo>
                <a:lnTo>
                  <a:pt x="89296" y="26789"/>
                </a:lnTo>
                <a:lnTo>
                  <a:pt x="107155" y="26789"/>
                </a:lnTo>
                <a:lnTo>
                  <a:pt x="116085" y="26789"/>
                </a:lnTo>
                <a:lnTo>
                  <a:pt x="133944" y="35719"/>
                </a:lnTo>
                <a:lnTo>
                  <a:pt x="142874" y="53578"/>
                </a:lnTo>
                <a:lnTo>
                  <a:pt x="151804" y="71437"/>
                </a:lnTo>
                <a:lnTo>
                  <a:pt x="169663" y="89297"/>
                </a:lnTo>
                <a:lnTo>
                  <a:pt x="169663" y="107156"/>
                </a:lnTo>
                <a:lnTo>
                  <a:pt x="178593" y="116086"/>
                </a:lnTo>
                <a:lnTo>
                  <a:pt x="196452" y="116086"/>
                </a:lnTo>
                <a:lnTo>
                  <a:pt x="205382" y="116086"/>
                </a:lnTo>
                <a:lnTo>
                  <a:pt x="205382"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8438554" y="3857625"/>
            <a:ext cx="133946" cy="401837"/>
          </a:xfrm>
          <a:custGeom>
            <a:avLst/>
            <a:gdLst/>
            <a:ahLst/>
            <a:cxnLst/>
            <a:rect l="0" t="0" r="0" b="0"/>
            <a:pathLst>
              <a:path w="133946" h="401837">
                <a:moveTo>
                  <a:pt x="44648" y="0"/>
                </a:moveTo>
                <a:lnTo>
                  <a:pt x="44648" y="8929"/>
                </a:lnTo>
                <a:lnTo>
                  <a:pt x="35719" y="8929"/>
                </a:lnTo>
                <a:lnTo>
                  <a:pt x="35719" y="26789"/>
                </a:lnTo>
                <a:lnTo>
                  <a:pt x="35719" y="35718"/>
                </a:lnTo>
                <a:lnTo>
                  <a:pt x="26789" y="53578"/>
                </a:lnTo>
                <a:lnTo>
                  <a:pt x="26789" y="62507"/>
                </a:lnTo>
                <a:lnTo>
                  <a:pt x="26789" y="80367"/>
                </a:lnTo>
                <a:lnTo>
                  <a:pt x="26789" y="98226"/>
                </a:lnTo>
                <a:lnTo>
                  <a:pt x="35719" y="116086"/>
                </a:lnTo>
                <a:lnTo>
                  <a:pt x="35719" y="125015"/>
                </a:lnTo>
                <a:lnTo>
                  <a:pt x="44648" y="125015"/>
                </a:lnTo>
                <a:lnTo>
                  <a:pt x="53578" y="125015"/>
                </a:lnTo>
                <a:lnTo>
                  <a:pt x="62508" y="125015"/>
                </a:lnTo>
                <a:lnTo>
                  <a:pt x="71437" y="116086"/>
                </a:lnTo>
                <a:lnTo>
                  <a:pt x="80367" y="98226"/>
                </a:lnTo>
                <a:lnTo>
                  <a:pt x="89297" y="80367"/>
                </a:lnTo>
                <a:lnTo>
                  <a:pt x="89297" y="62507"/>
                </a:lnTo>
                <a:lnTo>
                  <a:pt x="98226" y="53578"/>
                </a:lnTo>
                <a:lnTo>
                  <a:pt x="107156" y="44648"/>
                </a:lnTo>
                <a:lnTo>
                  <a:pt x="107156" y="53578"/>
                </a:lnTo>
                <a:lnTo>
                  <a:pt x="116086" y="62507"/>
                </a:lnTo>
                <a:lnTo>
                  <a:pt x="125016" y="89296"/>
                </a:lnTo>
                <a:lnTo>
                  <a:pt x="133945" y="125015"/>
                </a:lnTo>
                <a:lnTo>
                  <a:pt x="133945" y="160734"/>
                </a:lnTo>
                <a:lnTo>
                  <a:pt x="133945" y="205382"/>
                </a:lnTo>
                <a:lnTo>
                  <a:pt x="133945" y="250031"/>
                </a:lnTo>
                <a:lnTo>
                  <a:pt x="116086" y="294679"/>
                </a:lnTo>
                <a:lnTo>
                  <a:pt x="107156" y="330398"/>
                </a:lnTo>
                <a:lnTo>
                  <a:pt x="80367" y="357187"/>
                </a:lnTo>
                <a:lnTo>
                  <a:pt x="44648" y="383976"/>
                </a:lnTo>
                <a:lnTo>
                  <a:pt x="0" y="401836"/>
                </a:lnTo>
                <a:lnTo>
                  <a:pt x="0" y="40183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5366742" y="4839890"/>
            <a:ext cx="17861" cy="35720"/>
          </a:xfrm>
          <a:custGeom>
            <a:avLst/>
            <a:gdLst/>
            <a:ahLst/>
            <a:cxnLst/>
            <a:rect l="0" t="0" r="0" b="0"/>
            <a:pathLst>
              <a:path w="17861" h="35720">
                <a:moveTo>
                  <a:pt x="8930" y="35719"/>
                </a:moveTo>
                <a:lnTo>
                  <a:pt x="8930" y="35719"/>
                </a:lnTo>
                <a:lnTo>
                  <a:pt x="8930" y="26789"/>
                </a:lnTo>
                <a:lnTo>
                  <a:pt x="0" y="26789"/>
                </a:lnTo>
                <a:lnTo>
                  <a:pt x="0" y="17860"/>
                </a:lnTo>
                <a:lnTo>
                  <a:pt x="8930" y="17860"/>
                </a:lnTo>
                <a:lnTo>
                  <a:pt x="8930" y="8930"/>
                </a:lnTo>
                <a:lnTo>
                  <a:pt x="17860" y="0"/>
                </a:lnTo>
                <a:lnTo>
                  <a:pt x="1786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5572125" y="4750593"/>
            <a:ext cx="71439" cy="35720"/>
          </a:xfrm>
          <a:custGeom>
            <a:avLst/>
            <a:gdLst/>
            <a:ahLst/>
            <a:cxnLst/>
            <a:rect l="0" t="0" r="0" b="0"/>
            <a:pathLst>
              <a:path w="71439" h="35720">
                <a:moveTo>
                  <a:pt x="0" y="35719"/>
                </a:moveTo>
                <a:lnTo>
                  <a:pt x="0" y="35719"/>
                </a:lnTo>
                <a:lnTo>
                  <a:pt x="0" y="26789"/>
                </a:lnTo>
                <a:lnTo>
                  <a:pt x="8930" y="26789"/>
                </a:lnTo>
                <a:lnTo>
                  <a:pt x="17859" y="17860"/>
                </a:lnTo>
                <a:lnTo>
                  <a:pt x="35719" y="17860"/>
                </a:lnTo>
                <a:lnTo>
                  <a:pt x="53578" y="8930"/>
                </a:lnTo>
                <a:lnTo>
                  <a:pt x="71438" y="0"/>
                </a:lnTo>
                <a:lnTo>
                  <a:pt x="7143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5840016" y="4759523"/>
            <a:ext cx="89298" cy="44649"/>
          </a:xfrm>
          <a:custGeom>
            <a:avLst/>
            <a:gdLst/>
            <a:ahLst/>
            <a:cxnLst/>
            <a:rect l="0" t="0" r="0" b="0"/>
            <a:pathLst>
              <a:path w="89298" h="44649">
                <a:moveTo>
                  <a:pt x="0" y="44648"/>
                </a:moveTo>
                <a:lnTo>
                  <a:pt x="0" y="44648"/>
                </a:lnTo>
                <a:lnTo>
                  <a:pt x="0" y="44648"/>
                </a:lnTo>
                <a:lnTo>
                  <a:pt x="8929" y="35719"/>
                </a:lnTo>
                <a:lnTo>
                  <a:pt x="26789" y="26789"/>
                </a:lnTo>
                <a:lnTo>
                  <a:pt x="44648" y="17859"/>
                </a:lnTo>
                <a:lnTo>
                  <a:pt x="71437" y="8930"/>
                </a:lnTo>
                <a:lnTo>
                  <a:pt x="89297" y="0"/>
                </a:lnTo>
                <a:lnTo>
                  <a:pt x="8929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6197203" y="4705945"/>
            <a:ext cx="71439" cy="26790"/>
          </a:xfrm>
          <a:custGeom>
            <a:avLst/>
            <a:gdLst/>
            <a:ahLst/>
            <a:cxnLst/>
            <a:rect l="0" t="0" r="0" b="0"/>
            <a:pathLst>
              <a:path w="71439" h="26790">
                <a:moveTo>
                  <a:pt x="0" y="17859"/>
                </a:moveTo>
                <a:lnTo>
                  <a:pt x="8930" y="17859"/>
                </a:lnTo>
                <a:lnTo>
                  <a:pt x="8930" y="26789"/>
                </a:lnTo>
                <a:lnTo>
                  <a:pt x="26789" y="26789"/>
                </a:lnTo>
                <a:lnTo>
                  <a:pt x="35719" y="26789"/>
                </a:lnTo>
                <a:lnTo>
                  <a:pt x="53578" y="17859"/>
                </a:lnTo>
                <a:lnTo>
                  <a:pt x="62508" y="8930"/>
                </a:lnTo>
                <a:lnTo>
                  <a:pt x="71438" y="0"/>
                </a:lnTo>
                <a:lnTo>
                  <a:pt x="7143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577371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2468562"/>
          </a:xfrm>
        </p:spPr>
        <p:txBody>
          <a:bodyPr>
            <a:normAutofit fontScale="90000"/>
          </a:bodyPr>
          <a:lstStyle/>
          <a:p>
            <a:r>
              <a:rPr lang="en-US" dirty="0">
                <a:hlinkClick r:id="rId2"/>
              </a:rPr>
              <a:t>Beautiful Testing: Leading Professionals Reveal How They Improve Software (Theory in Practice)</a:t>
            </a:r>
            <a:r>
              <a:rPr lang="en-US" dirty="0"/>
              <a:t> by </a:t>
            </a:r>
            <a:r>
              <a:rPr lang="en-US" dirty="0" err="1"/>
              <a:t>Goucher</a:t>
            </a:r>
            <a:r>
              <a:rPr lang="en-US" dirty="0"/>
              <a:t>, Adam and Riley, Tim (Oct 14, 2009) </a:t>
            </a:r>
            <a:br>
              <a:rPr lang="en-US" dirty="0"/>
            </a:br>
            <a:endParaRPr lang="en-US" dirty="0"/>
          </a:p>
        </p:txBody>
      </p:sp>
      <p:sp>
        <p:nvSpPr>
          <p:cNvPr id="3" name="Content Placeholder 2"/>
          <p:cNvSpPr>
            <a:spLocks noGrp="1"/>
          </p:cNvSpPr>
          <p:nvPr>
            <p:ph idx="1"/>
          </p:nvPr>
        </p:nvSpPr>
        <p:spPr>
          <a:xfrm>
            <a:off x="457200" y="2590800"/>
            <a:ext cx="4800600" cy="3535363"/>
          </a:xfrm>
        </p:spPr>
        <p:txBody>
          <a:bodyPr/>
          <a:lstStyle/>
          <a:p>
            <a:r>
              <a:rPr lang="en-US" dirty="0" smtClean="0"/>
              <a:t>Beautiful code predecessor</a:t>
            </a:r>
            <a:endParaRPr lang="en-US" dirty="0"/>
          </a:p>
        </p:txBody>
      </p:sp>
      <p:sp>
        <p:nvSpPr>
          <p:cNvPr id="4" name="Footer Placeholder 3"/>
          <p:cNvSpPr>
            <a:spLocks noGrp="1"/>
          </p:cNvSpPr>
          <p:nvPr>
            <p:ph type="ftr" sz="quarter" idx="11"/>
          </p:nvPr>
        </p:nvSpPr>
        <p:spPr/>
        <p:txBody>
          <a:bodyPr/>
          <a:lstStyle/>
          <a:p>
            <a:endParaRPr lang="en-US" dirty="0" smtClean="0"/>
          </a:p>
        </p:txBody>
      </p:sp>
      <p:pic>
        <p:nvPicPr>
          <p:cNvPr id="1026" name="Picture 2" descr="Product Detai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2590800"/>
            <a:ext cx="3200400" cy="3200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004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Beautiful Testing</a:t>
            </a:r>
            <a:endParaRPr lang="en-US" dirty="0"/>
          </a:p>
        </p:txBody>
      </p:sp>
      <p:sp>
        <p:nvSpPr>
          <p:cNvPr id="3" name="Content Placeholder 2"/>
          <p:cNvSpPr>
            <a:spLocks noGrp="1"/>
          </p:cNvSpPr>
          <p:nvPr>
            <p:ph idx="1"/>
          </p:nvPr>
        </p:nvSpPr>
        <p:spPr/>
        <p:txBody>
          <a:bodyPr>
            <a:normAutofit/>
          </a:bodyPr>
          <a:lstStyle/>
          <a:p>
            <a:r>
              <a:rPr lang="en-US" dirty="0"/>
              <a:t>Testing Satisfies Stakeholders </a:t>
            </a:r>
            <a:r>
              <a:rPr lang="en-US" dirty="0" smtClean="0"/>
              <a:t>- Rex </a:t>
            </a:r>
            <a:r>
              <a:rPr lang="en-US" dirty="0"/>
              <a:t>Black </a:t>
            </a:r>
            <a:endParaRPr lang="en-US" dirty="0" smtClean="0"/>
          </a:p>
          <a:p>
            <a:r>
              <a:rPr lang="en-US" dirty="0" smtClean="0"/>
              <a:t>When </a:t>
            </a:r>
            <a:r>
              <a:rPr lang="en-US" dirty="0"/>
              <a:t>we describe something as beautiful, we mean that it has qualities that give great pleasure or satisfaction. </a:t>
            </a:r>
            <a:endParaRPr lang="en-US" dirty="0" smtClean="0"/>
          </a:p>
          <a:p>
            <a:r>
              <a:rPr lang="en-US" dirty="0" smtClean="0"/>
              <a:t>the </a:t>
            </a:r>
            <a:r>
              <a:rPr lang="en-US" dirty="0"/>
              <a:t>latter, not the former. </a:t>
            </a:r>
            <a:endParaRPr lang="en-US" dirty="0" smtClean="0"/>
          </a:p>
          <a:p>
            <a:r>
              <a:rPr lang="en-US" dirty="0" smtClean="0"/>
              <a:t> </a:t>
            </a:r>
            <a:r>
              <a:rPr lang="en-US" dirty="0"/>
              <a:t>testing should provide pleasure.</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sz="1600" dirty="0"/>
              <a:t>Beautiful Testing … </a:t>
            </a:r>
            <a:r>
              <a:rPr lang="en-US" sz="1600" dirty="0" err="1"/>
              <a:t>Goucher</a:t>
            </a:r>
            <a:r>
              <a:rPr lang="en-US" sz="1600" dirty="0"/>
              <a:t> &amp; Riley 2009</a:t>
            </a:r>
          </a:p>
        </p:txBody>
      </p:sp>
      <p:sp>
        <p:nvSpPr>
          <p:cNvPr id="5" name="Freeform 4"/>
          <p:cNvSpPr/>
          <p:nvPr/>
        </p:nvSpPr>
        <p:spPr>
          <a:xfrm>
            <a:off x="1026914" y="2053828"/>
            <a:ext cx="6491884" cy="98227"/>
          </a:xfrm>
          <a:custGeom>
            <a:avLst/>
            <a:gdLst/>
            <a:ahLst/>
            <a:cxnLst/>
            <a:rect l="0" t="0" r="0" b="0"/>
            <a:pathLst>
              <a:path w="6491884" h="98227">
                <a:moveTo>
                  <a:pt x="0" y="71437"/>
                </a:moveTo>
                <a:lnTo>
                  <a:pt x="0" y="71437"/>
                </a:lnTo>
                <a:lnTo>
                  <a:pt x="0" y="71437"/>
                </a:lnTo>
                <a:lnTo>
                  <a:pt x="0" y="71437"/>
                </a:lnTo>
                <a:lnTo>
                  <a:pt x="0" y="71437"/>
                </a:lnTo>
                <a:lnTo>
                  <a:pt x="8930" y="71437"/>
                </a:lnTo>
                <a:lnTo>
                  <a:pt x="17860" y="71437"/>
                </a:lnTo>
                <a:lnTo>
                  <a:pt x="17860" y="71437"/>
                </a:lnTo>
                <a:lnTo>
                  <a:pt x="26789" y="71437"/>
                </a:lnTo>
                <a:lnTo>
                  <a:pt x="35719" y="71437"/>
                </a:lnTo>
                <a:lnTo>
                  <a:pt x="44649" y="71437"/>
                </a:lnTo>
                <a:lnTo>
                  <a:pt x="53578" y="62508"/>
                </a:lnTo>
                <a:lnTo>
                  <a:pt x="62508" y="62508"/>
                </a:lnTo>
                <a:lnTo>
                  <a:pt x="71438" y="62508"/>
                </a:lnTo>
                <a:lnTo>
                  <a:pt x="89297" y="62508"/>
                </a:lnTo>
                <a:lnTo>
                  <a:pt x="98227" y="62508"/>
                </a:lnTo>
                <a:lnTo>
                  <a:pt x="116086" y="62508"/>
                </a:lnTo>
                <a:lnTo>
                  <a:pt x="125016" y="62508"/>
                </a:lnTo>
                <a:lnTo>
                  <a:pt x="142875" y="62508"/>
                </a:lnTo>
                <a:lnTo>
                  <a:pt x="160735" y="71437"/>
                </a:lnTo>
                <a:lnTo>
                  <a:pt x="187524" y="71437"/>
                </a:lnTo>
                <a:lnTo>
                  <a:pt x="205383" y="71437"/>
                </a:lnTo>
                <a:lnTo>
                  <a:pt x="232172" y="71437"/>
                </a:lnTo>
                <a:lnTo>
                  <a:pt x="258961" y="71437"/>
                </a:lnTo>
                <a:lnTo>
                  <a:pt x="285750" y="80367"/>
                </a:lnTo>
                <a:lnTo>
                  <a:pt x="312539" y="80367"/>
                </a:lnTo>
                <a:lnTo>
                  <a:pt x="348258" y="80367"/>
                </a:lnTo>
                <a:lnTo>
                  <a:pt x="375047" y="80367"/>
                </a:lnTo>
                <a:lnTo>
                  <a:pt x="410766" y="89297"/>
                </a:lnTo>
                <a:lnTo>
                  <a:pt x="446484" y="89297"/>
                </a:lnTo>
                <a:lnTo>
                  <a:pt x="482203" y="89297"/>
                </a:lnTo>
                <a:lnTo>
                  <a:pt x="517922" y="89297"/>
                </a:lnTo>
                <a:lnTo>
                  <a:pt x="562570" y="89297"/>
                </a:lnTo>
                <a:lnTo>
                  <a:pt x="598289" y="98226"/>
                </a:lnTo>
                <a:lnTo>
                  <a:pt x="642938" y="98226"/>
                </a:lnTo>
                <a:lnTo>
                  <a:pt x="687586" y="98226"/>
                </a:lnTo>
                <a:lnTo>
                  <a:pt x="723305" y="98226"/>
                </a:lnTo>
                <a:lnTo>
                  <a:pt x="767953" y="98226"/>
                </a:lnTo>
                <a:lnTo>
                  <a:pt x="812602" y="98226"/>
                </a:lnTo>
                <a:lnTo>
                  <a:pt x="857250" y="98226"/>
                </a:lnTo>
                <a:lnTo>
                  <a:pt x="910828" y="98226"/>
                </a:lnTo>
                <a:lnTo>
                  <a:pt x="955477" y="98226"/>
                </a:lnTo>
                <a:lnTo>
                  <a:pt x="1009055" y="98226"/>
                </a:lnTo>
                <a:lnTo>
                  <a:pt x="1062633" y="98226"/>
                </a:lnTo>
                <a:lnTo>
                  <a:pt x="1107281" y="98226"/>
                </a:lnTo>
                <a:lnTo>
                  <a:pt x="1160859" y="98226"/>
                </a:lnTo>
                <a:lnTo>
                  <a:pt x="1223367" y="98226"/>
                </a:lnTo>
                <a:lnTo>
                  <a:pt x="1276945" y="98226"/>
                </a:lnTo>
                <a:lnTo>
                  <a:pt x="1330524" y="98226"/>
                </a:lnTo>
                <a:lnTo>
                  <a:pt x="1393031" y="98226"/>
                </a:lnTo>
                <a:lnTo>
                  <a:pt x="1455539" y="98226"/>
                </a:lnTo>
                <a:lnTo>
                  <a:pt x="1509117" y="89297"/>
                </a:lnTo>
                <a:lnTo>
                  <a:pt x="1571625" y="89297"/>
                </a:lnTo>
                <a:lnTo>
                  <a:pt x="1643063" y="89297"/>
                </a:lnTo>
                <a:lnTo>
                  <a:pt x="1705570" y="89297"/>
                </a:lnTo>
                <a:lnTo>
                  <a:pt x="1768078" y="80367"/>
                </a:lnTo>
                <a:lnTo>
                  <a:pt x="1830586" y="80367"/>
                </a:lnTo>
                <a:lnTo>
                  <a:pt x="1893094" y="80367"/>
                </a:lnTo>
                <a:lnTo>
                  <a:pt x="1955602" y="80367"/>
                </a:lnTo>
                <a:lnTo>
                  <a:pt x="2027039" y="80367"/>
                </a:lnTo>
                <a:lnTo>
                  <a:pt x="2098477" y="71437"/>
                </a:lnTo>
                <a:lnTo>
                  <a:pt x="2160984" y="71437"/>
                </a:lnTo>
                <a:lnTo>
                  <a:pt x="2232422" y="71437"/>
                </a:lnTo>
                <a:lnTo>
                  <a:pt x="2294930" y="71437"/>
                </a:lnTo>
                <a:lnTo>
                  <a:pt x="2366367" y="62508"/>
                </a:lnTo>
                <a:lnTo>
                  <a:pt x="2437805" y="62508"/>
                </a:lnTo>
                <a:lnTo>
                  <a:pt x="2500313" y="53578"/>
                </a:lnTo>
                <a:lnTo>
                  <a:pt x="2571750" y="53578"/>
                </a:lnTo>
                <a:lnTo>
                  <a:pt x="2643188" y="53578"/>
                </a:lnTo>
                <a:lnTo>
                  <a:pt x="2705695" y="44648"/>
                </a:lnTo>
                <a:lnTo>
                  <a:pt x="2777133" y="44648"/>
                </a:lnTo>
                <a:lnTo>
                  <a:pt x="2839641" y="44648"/>
                </a:lnTo>
                <a:lnTo>
                  <a:pt x="2911078" y="44648"/>
                </a:lnTo>
                <a:lnTo>
                  <a:pt x="2982516" y="44648"/>
                </a:lnTo>
                <a:lnTo>
                  <a:pt x="3053953" y="35719"/>
                </a:lnTo>
                <a:lnTo>
                  <a:pt x="3125391" y="35719"/>
                </a:lnTo>
                <a:lnTo>
                  <a:pt x="3196828" y="35719"/>
                </a:lnTo>
                <a:lnTo>
                  <a:pt x="3277195" y="35719"/>
                </a:lnTo>
                <a:lnTo>
                  <a:pt x="3348633" y="35719"/>
                </a:lnTo>
                <a:lnTo>
                  <a:pt x="3420070" y="35719"/>
                </a:lnTo>
                <a:lnTo>
                  <a:pt x="3491508" y="35719"/>
                </a:lnTo>
                <a:lnTo>
                  <a:pt x="3571875" y="35719"/>
                </a:lnTo>
                <a:lnTo>
                  <a:pt x="3643313" y="35719"/>
                </a:lnTo>
                <a:lnTo>
                  <a:pt x="3714750" y="35719"/>
                </a:lnTo>
                <a:lnTo>
                  <a:pt x="3795117" y="35719"/>
                </a:lnTo>
                <a:lnTo>
                  <a:pt x="3866555" y="35719"/>
                </a:lnTo>
                <a:lnTo>
                  <a:pt x="3937992" y="35719"/>
                </a:lnTo>
                <a:lnTo>
                  <a:pt x="4018359" y="35719"/>
                </a:lnTo>
                <a:lnTo>
                  <a:pt x="4098727" y="35719"/>
                </a:lnTo>
                <a:lnTo>
                  <a:pt x="4179094" y="35719"/>
                </a:lnTo>
                <a:lnTo>
                  <a:pt x="4259461" y="35719"/>
                </a:lnTo>
                <a:lnTo>
                  <a:pt x="4339828" y="35719"/>
                </a:lnTo>
                <a:lnTo>
                  <a:pt x="4420195" y="35719"/>
                </a:lnTo>
                <a:lnTo>
                  <a:pt x="4500563" y="35719"/>
                </a:lnTo>
                <a:lnTo>
                  <a:pt x="4580930" y="35719"/>
                </a:lnTo>
                <a:lnTo>
                  <a:pt x="4661297" y="35719"/>
                </a:lnTo>
                <a:lnTo>
                  <a:pt x="4741664" y="35719"/>
                </a:lnTo>
                <a:lnTo>
                  <a:pt x="4830961" y="35719"/>
                </a:lnTo>
                <a:lnTo>
                  <a:pt x="4911328" y="35719"/>
                </a:lnTo>
                <a:lnTo>
                  <a:pt x="4991695" y="35719"/>
                </a:lnTo>
                <a:lnTo>
                  <a:pt x="5072063" y="35719"/>
                </a:lnTo>
                <a:lnTo>
                  <a:pt x="5152430" y="35719"/>
                </a:lnTo>
                <a:lnTo>
                  <a:pt x="5232797" y="26789"/>
                </a:lnTo>
                <a:lnTo>
                  <a:pt x="5322094" y="26789"/>
                </a:lnTo>
                <a:lnTo>
                  <a:pt x="5402461" y="26789"/>
                </a:lnTo>
                <a:lnTo>
                  <a:pt x="5482828" y="26789"/>
                </a:lnTo>
                <a:lnTo>
                  <a:pt x="5563195" y="17859"/>
                </a:lnTo>
                <a:lnTo>
                  <a:pt x="5643563" y="17859"/>
                </a:lnTo>
                <a:lnTo>
                  <a:pt x="5715000" y="8930"/>
                </a:lnTo>
                <a:lnTo>
                  <a:pt x="5795367" y="8930"/>
                </a:lnTo>
                <a:lnTo>
                  <a:pt x="5866805" y="8930"/>
                </a:lnTo>
                <a:lnTo>
                  <a:pt x="5947172" y="8930"/>
                </a:lnTo>
                <a:lnTo>
                  <a:pt x="6027539" y="0"/>
                </a:lnTo>
                <a:lnTo>
                  <a:pt x="6098977" y="0"/>
                </a:lnTo>
                <a:lnTo>
                  <a:pt x="6170414" y="0"/>
                </a:lnTo>
                <a:lnTo>
                  <a:pt x="6232922" y="8930"/>
                </a:lnTo>
                <a:lnTo>
                  <a:pt x="6295430" y="8930"/>
                </a:lnTo>
                <a:lnTo>
                  <a:pt x="6349008" y="8930"/>
                </a:lnTo>
                <a:lnTo>
                  <a:pt x="6393656" y="17859"/>
                </a:lnTo>
                <a:lnTo>
                  <a:pt x="6438305" y="26789"/>
                </a:lnTo>
                <a:lnTo>
                  <a:pt x="6474024" y="35719"/>
                </a:lnTo>
                <a:lnTo>
                  <a:pt x="6491883" y="44648"/>
                </a:lnTo>
                <a:lnTo>
                  <a:pt x="6491883"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4830961" y="4357687"/>
            <a:ext cx="1348384" cy="607220"/>
          </a:xfrm>
          <a:custGeom>
            <a:avLst/>
            <a:gdLst/>
            <a:ahLst/>
            <a:cxnLst/>
            <a:rect l="0" t="0" r="0" b="0"/>
            <a:pathLst>
              <a:path w="1348384" h="607220">
                <a:moveTo>
                  <a:pt x="8930" y="607219"/>
                </a:moveTo>
                <a:lnTo>
                  <a:pt x="0" y="598290"/>
                </a:lnTo>
                <a:lnTo>
                  <a:pt x="0" y="598290"/>
                </a:lnTo>
                <a:lnTo>
                  <a:pt x="0" y="589360"/>
                </a:lnTo>
                <a:lnTo>
                  <a:pt x="8930" y="571501"/>
                </a:lnTo>
                <a:lnTo>
                  <a:pt x="17859" y="562571"/>
                </a:lnTo>
                <a:lnTo>
                  <a:pt x="35719" y="544711"/>
                </a:lnTo>
                <a:lnTo>
                  <a:pt x="62508" y="526852"/>
                </a:lnTo>
                <a:lnTo>
                  <a:pt x="98227" y="517922"/>
                </a:lnTo>
                <a:lnTo>
                  <a:pt x="142875" y="500063"/>
                </a:lnTo>
                <a:lnTo>
                  <a:pt x="196453" y="482203"/>
                </a:lnTo>
                <a:lnTo>
                  <a:pt x="258961" y="464344"/>
                </a:lnTo>
                <a:lnTo>
                  <a:pt x="330398" y="446484"/>
                </a:lnTo>
                <a:lnTo>
                  <a:pt x="419695" y="419695"/>
                </a:lnTo>
                <a:lnTo>
                  <a:pt x="517922" y="392906"/>
                </a:lnTo>
                <a:lnTo>
                  <a:pt x="625078" y="357188"/>
                </a:lnTo>
                <a:lnTo>
                  <a:pt x="732234" y="321469"/>
                </a:lnTo>
                <a:lnTo>
                  <a:pt x="839391" y="285750"/>
                </a:lnTo>
                <a:lnTo>
                  <a:pt x="937617" y="241102"/>
                </a:lnTo>
                <a:lnTo>
                  <a:pt x="1035844" y="196453"/>
                </a:lnTo>
                <a:lnTo>
                  <a:pt x="1125141" y="151805"/>
                </a:lnTo>
                <a:lnTo>
                  <a:pt x="1196578" y="116086"/>
                </a:lnTo>
                <a:lnTo>
                  <a:pt x="1259086" y="80367"/>
                </a:lnTo>
                <a:lnTo>
                  <a:pt x="1303734" y="53578"/>
                </a:lnTo>
                <a:lnTo>
                  <a:pt x="1330523" y="26789"/>
                </a:lnTo>
                <a:lnTo>
                  <a:pt x="1348383" y="17859"/>
                </a:lnTo>
                <a:lnTo>
                  <a:pt x="1339453" y="8930"/>
                </a:lnTo>
                <a:lnTo>
                  <a:pt x="1321594" y="0"/>
                </a:lnTo>
                <a:lnTo>
                  <a:pt x="132159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5741789" y="4196953"/>
            <a:ext cx="339329" cy="250032"/>
          </a:xfrm>
          <a:custGeom>
            <a:avLst/>
            <a:gdLst/>
            <a:ahLst/>
            <a:cxnLst/>
            <a:rect l="0" t="0" r="0" b="0"/>
            <a:pathLst>
              <a:path w="339329" h="250032">
                <a:moveTo>
                  <a:pt x="196453" y="17859"/>
                </a:moveTo>
                <a:lnTo>
                  <a:pt x="196453" y="8929"/>
                </a:lnTo>
                <a:lnTo>
                  <a:pt x="187524" y="8929"/>
                </a:lnTo>
                <a:lnTo>
                  <a:pt x="187524" y="8929"/>
                </a:lnTo>
                <a:lnTo>
                  <a:pt x="178594" y="0"/>
                </a:lnTo>
                <a:lnTo>
                  <a:pt x="169664" y="0"/>
                </a:lnTo>
                <a:lnTo>
                  <a:pt x="151805" y="8929"/>
                </a:lnTo>
                <a:lnTo>
                  <a:pt x="125016" y="17859"/>
                </a:lnTo>
                <a:lnTo>
                  <a:pt x="98227" y="26789"/>
                </a:lnTo>
                <a:lnTo>
                  <a:pt x="62508" y="35718"/>
                </a:lnTo>
                <a:lnTo>
                  <a:pt x="35719" y="53578"/>
                </a:lnTo>
                <a:lnTo>
                  <a:pt x="17859" y="71437"/>
                </a:lnTo>
                <a:lnTo>
                  <a:pt x="0" y="89297"/>
                </a:lnTo>
                <a:lnTo>
                  <a:pt x="0" y="98226"/>
                </a:lnTo>
                <a:lnTo>
                  <a:pt x="17859" y="116086"/>
                </a:lnTo>
                <a:lnTo>
                  <a:pt x="44649" y="116086"/>
                </a:lnTo>
                <a:lnTo>
                  <a:pt x="89297" y="125015"/>
                </a:lnTo>
                <a:lnTo>
                  <a:pt x="142875" y="125015"/>
                </a:lnTo>
                <a:lnTo>
                  <a:pt x="196453" y="125015"/>
                </a:lnTo>
                <a:lnTo>
                  <a:pt x="250031" y="125015"/>
                </a:lnTo>
                <a:lnTo>
                  <a:pt x="294680" y="133945"/>
                </a:lnTo>
                <a:lnTo>
                  <a:pt x="321469" y="142875"/>
                </a:lnTo>
                <a:lnTo>
                  <a:pt x="339328" y="151804"/>
                </a:lnTo>
                <a:lnTo>
                  <a:pt x="330399" y="160734"/>
                </a:lnTo>
                <a:lnTo>
                  <a:pt x="312539" y="178593"/>
                </a:lnTo>
                <a:lnTo>
                  <a:pt x="276820" y="196453"/>
                </a:lnTo>
                <a:lnTo>
                  <a:pt x="232172" y="214312"/>
                </a:lnTo>
                <a:lnTo>
                  <a:pt x="187524" y="232172"/>
                </a:lnTo>
                <a:lnTo>
                  <a:pt x="151805" y="241101"/>
                </a:lnTo>
                <a:lnTo>
                  <a:pt x="125016" y="250031"/>
                </a:lnTo>
                <a:lnTo>
                  <a:pt x="107156" y="250031"/>
                </a:lnTo>
                <a:lnTo>
                  <a:pt x="107156" y="241101"/>
                </a:lnTo>
                <a:lnTo>
                  <a:pt x="125016" y="223242"/>
                </a:lnTo>
                <a:lnTo>
                  <a:pt x="151805" y="196453"/>
                </a:lnTo>
                <a:lnTo>
                  <a:pt x="151805"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6277570" y="4196953"/>
            <a:ext cx="285751" cy="187524"/>
          </a:xfrm>
          <a:custGeom>
            <a:avLst/>
            <a:gdLst/>
            <a:ahLst/>
            <a:cxnLst/>
            <a:rect l="0" t="0" r="0" b="0"/>
            <a:pathLst>
              <a:path w="285751" h="187524">
                <a:moveTo>
                  <a:pt x="35719" y="0"/>
                </a:moveTo>
                <a:lnTo>
                  <a:pt x="35719" y="0"/>
                </a:lnTo>
                <a:lnTo>
                  <a:pt x="35719" y="0"/>
                </a:lnTo>
                <a:lnTo>
                  <a:pt x="26789" y="8929"/>
                </a:lnTo>
                <a:lnTo>
                  <a:pt x="17860" y="26789"/>
                </a:lnTo>
                <a:lnTo>
                  <a:pt x="8930" y="53578"/>
                </a:lnTo>
                <a:lnTo>
                  <a:pt x="0" y="80367"/>
                </a:lnTo>
                <a:lnTo>
                  <a:pt x="0" y="107156"/>
                </a:lnTo>
                <a:lnTo>
                  <a:pt x="0" y="133945"/>
                </a:lnTo>
                <a:lnTo>
                  <a:pt x="0" y="160734"/>
                </a:lnTo>
                <a:lnTo>
                  <a:pt x="17860" y="178593"/>
                </a:lnTo>
                <a:lnTo>
                  <a:pt x="35719" y="187523"/>
                </a:lnTo>
                <a:lnTo>
                  <a:pt x="62508" y="187523"/>
                </a:lnTo>
                <a:lnTo>
                  <a:pt x="89297" y="178593"/>
                </a:lnTo>
                <a:lnTo>
                  <a:pt x="107157" y="169664"/>
                </a:lnTo>
                <a:lnTo>
                  <a:pt x="125016" y="151804"/>
                </a:lnTo>
                <a:lnTo>
                  <a:pt x="142875" y="133945"/>
                </a:lnTo>
                <a:lnTo>
                  <a:pt x="151805" y="116086"/>
                </a:lnTo>
                <a:lnTo>
                  <a:pt x="151805" y="116086"/>
                </a:lnTo>
                <a:lnTo>
                  <a:pt x="151805" y="116086"/>
                </a:lnTo>
                <a:lnTo>
                  <a:pt x="151805" y="125015"/>
                </a:lnTo>
                <a:lnTo>
                  <a:pt x="160735" y="133945"/>
                </a:lnTo>
                <a:lnTo>
                  <a:pt x="169664" y="151804"/>
                </a:lnTo>
                <a:lnTo>
                  <a:pt x="178594" y="160734"/>
                </a:lnTo>
                <a:lnTo>
                  <a:pt x="187524" y="178593"/>
                </a:lnTo>
                <a:lnTo>
                  <a:pt x="205383" y="178593"/>
                </a:lnTo>
                <a:lnTo>
                  <a:pt x="232172" y="178593"/>
                </a:lnTo>
                <a:lnTo>
                  <a:pt x="250032" y="169664"/>
                </a:lnTo>
                <a:lnTo>
                  <a:pt x="267891" y="151804"/>
                </a:lnTo>
                <a:lnTo>
                  <a:pt x="285750" y="125015"/>
                </a:lnTo>
                <a:lnTo>
                  <a:pt x="285750"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6670477" y="3964781"/>
            <a:ext cx="26790" cy="401837"/>
          </a:xfrm>
          <a:custGeom>
            <a:avLst/>
            <a:gdLst/>
            <a:ahLst/>
            <a:cxnLst/>
            <a:rect l="0" t="0" r="0" b="0"/>
            <a:pathLst>
              <a:path w="26790" h="401837">
                <a:moveTo>
                  <a:pt x="26789" y="0"/>
                </a:moveTo>
                <a:lnTo>
                  <a:pt x="26789" y="0"/>
                </a:lnTo>
                <a:lnTo>
                  <a:pt x="26789" y="0"/>
                </a:lnTo>
                <a:lnTo>
                  <a:pt x="26789" y="8930"/>
                </a:lnTo>
                <a:lnTo>
                  <a:pt x="26789" y="26789"/>
                </a:lnTo>
                <a:lnTo>
                  <a:pt x="17859" y="44648"/>
                </a:lnTo>
                <a:lnTo>
                  <a:pt x="17859" y="71437"/>
                </a:lnTo>
                <a:lnTo>
                  <a:pt x="17859" y="116086"/>
                </a:lnTo>
                <a:lnTo>
                  <a:pt x="8929" y="160734"/>
                </a:lnTo>
                <a:lnTo>
                  <a:pt x="8929" y="214312"/>
                </a:lnTo>
                <a:lnTo>
                  <a:pt x="0" y="267890"/>
                </a:lnTo>
                <a:lnTo>
                  <a:pt x="0" y="312539"/>
                </a:lnTo>
                <a:lnTo>
                  <a:pt x="0" y="348258"/>
                </a:lnTo>
                <a:lnTo>
                  <a:pt x="8929" y="375047"/>
                </a:lnTo>
                <a:lnTo>
                  <a:pt x="17859" y="392906"/>
                </a:lnTo>
                <a:lnTo>
                  <a:pt x="17859" y="401836"/>
                </a:lnTo>
                <a:lnTo>
                  <a:pt x="17859" y="401836"/>
                </a:lnTo>
                <a:lnTo>
                  <a:pt x="17859" y="392906"/>
                </a:lnTo>
                <a:lnTo>
                  <a:pt x="17859" y="39290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6438305" y="4143375"/>
            <a:ext cx="375048" cy="107157"/>
          </a:xfrm>
          <a:custGeom>
            <a:avLst/>
            <a:gdLst/>
            <a:ahLst/>
            <a:cxnLst/>
            <a:rect l="0" t="0" r="0" b="0"/>
            <a:pathLst>
              <a:path w="375048" h="107157">
                <a:moveTo>
                  <a:pt x="0" y="107156"/>
                </a:moveTo>
                <a:lnTo>
                  <a:pt x="0" y="107156"/>
                </a:lnTo>
                <a:lnTo>
                  <a:pt x="17859" y="98226"/>
                </a:lnTo>
                <a:lnTo>
                  <a:pt x="44648" y="89296"/>
                </a:lnTo>
                <a:lnTo>
                  <a:pt x="80367" y="80367"/>
                </a:lnTo>
                <a:lnTo>
                  <a:pt x="125015" y="71437"/>
                </a:lnTo>
                <a:lnTo>
                  <a:pt x="169664" y="62507"/>
                </a:lnTo>
                <a:lnTo>
                  <a:pt x="223242" y="44648"/>
                </a:lnTo>
                <a:lnTo>
                  <a:pt x="267890" y="35718"/>
                </a:lnTo>
                <a:lnTo>
                  <a:pt x="312539" y="26789"/>
                </a:lnTo>
                <a:lnTo>
                  <a:pt x="348258" y="8929"/>
                </a:lnTo>
                <a:lnTo>
                  <a:pt x="375047" y="0"/>
                </a:lnTo>
                <a:lnTo>
                  <a:pt x="37504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6866930" y="4152304"/>
            <a:ext cx="8930" cy="169665"/>
          </a:xfrm>
          <a:custGeom>
            <a:avLst/>
            <a:gdLst/>
            <a:ahLst/>
            <a:cxnLst/>
            <a:rect l="0" t="0" r="0" b="0"/>
            <a:pathLst>
              <a:path w="8930" h="169665">
                <a:moveTo>
                  <a:pt x="8929" y="0"/>
                </a:moveTo>
                <a:lnTo>
                  <a:pt x="8929" y="8930"/>
                </a:lnTo>
                <a:lnTo>
                  <a:pt x="8929" y="17860"/>
                </a:lnTo>
                <a:lnTo>
                  <a:pt x="8929" y="44649"/>
                </a:lnTo>
                <a:lnTo>
                  <a:pt x="0" y="71438"/>
                </a:lnTo>
                <a:lnTo>
                  <a:pt x="0" y="107157"/>
                </a:lnTo>
                <a:lnTo>
                  <a:pt x="0" y="133946"/>
                </a:lnTo>
                <a:lnTo>
                  <a:pt x="0" y="151805"/>
                </a:lnTo>
                <a:lnTo>
                  <a:pt x="8929" y="169664"/>
                </a:lnTo>
                <a:lnTo>
                  <a:pt x="8929" y="169664"/>
                </a:lnTo>
                <a:lnTo>
                  <a:pt x="8929"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6929438" y="4018359"/>
            <a:ext cx="1" cy="98228"/>
          </a:xfrm>
          <a:custGeom>
            <a:avLst/>
            <a:gdLst/>
            <a:ahLst/>
            <a:cxnLst/>
            <a:rect l="0" t="0" r="0" b="0"/>
            <a:pathLst>
              <a:path w="1" h="98228">
                <a:moveTo>
                  <a:pt x="0" y="98227"/>
                </a:moveTo>
                <a:lnTo>
                  <a:pt x="0" y="89297"/>
                </a:lnTo>
                <a:lnTo>
                  <a:pt x="0" y="89297"/>
                </a:lnTo>
                <a:lnTo>
                  <a:pt x="0" y="80367"/>
                </a:lnTo>
                <a:lnTo>
                  <a:pt x="0" y="62508"/>
                </a:lnTo>
                <a:lnTo>
                  <a:pt x="0" y="53578"/>
                </a:lnTo>
                <a:lnTo>
                  <a:pt x="0" y="26789"/>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6983016" y="4116586"/>
            <a:ext cx="160735" cy="169665"/>
          </a:xfrm>
          <a:custGeom>
            <a:avLst/>
            <a:gdLst/>
            <a:ahLst/>
            <a:cxnLst/>
            <a:rect l="0" t="0" r="0" b="0"/>
            <a:pathLst>
              <a:path w="160735" h="169665">
                <a:moveTo>
                  <a:pt x="107156" y="0"/>
                </a:moveTo>
                <a:lnTo>
                  <a:pt x="107156" y="0"/>
                </a:lnTo>
                <a:lnTo>
                  <a:pt x="107156" y="0"/>
                </a:lnTo>
                <a:lnTo>
                  <a:pt x="98226" y="0"/>
                </a:lnTo>
                <a:lnTo>
                  <a:pt x="89297" y="0"/>
                </a:lnTo>
                <a:lnTo>
                  <a:pt x="89297" y="0"/>
                </a:lnTo>
                <a:lnTo>
                  <a:pt x="80367" y="0"/>
                </a:lnTo>
                <a:lnTo>
                  <a:pt x="71437" y="8929"/>
                </a:lnTo>
                <a:lnTo>
                  <a:pt x="71437" y="8929"/>
                </a:lnTo>
                <a:lnTo>
                  <a:pt x="71437" y="8929"/>
                </a:lnTo>
                <a:lnTo>
                  <a:pt x="71437" y="17859"/>
                </a:lnTo>
                <a:lnTo>
                  <a:pt x="80367" y="26789"/>
                </a:lnTo>
                <a:lnTo>
                  <a:pt x="89297" y="35718"/>
                </a:lnTo>
                <a:lnTo>
                  <a:pt x="98226" y="44648"/>
                </a:lnTo>
                <a:lnTo>
                  <a:pt x="116086" y="53578"/>
                </a:lnTo>
                <a:lnTo>
                  <a:pt x="133945" y="71437"/>
                </a:lnTo>
                <a:lnTo>
                  <a:pt x="151804" y="80367"/>
                </a:lnTo>
                <a:lnTo>
                  <a:pt x="160734" y="98226"/>
                </a:lnTo>
                <a:lnTo>
                  <a:pt x="160734" y="107156"/>
                </a:lnTo>
                <a:lnTo>
                  <a:pt x="160734" y="125015"/>
                </a:lnTo>
                <a:lnTo>
                  <a:pt x="142875" y="133945"/>
                </a:lnTo>
                <a:lnTo>
                  <a:pt x="125015" y="142875"/>
                </a:lnTo>
                <a:lnTo>
                  <a:pt x="98226" y="151804"/>
                </a:lnTo>
                <a:lnTo>
                  <a:pt x="71437" y="160734"/>
                </a:lnTo>
                <a:lnTo>
                  <a:pt x="44648" y="160734"/>
                </a:lnTo>
                <a:lnTo>
                  <a:pt x="17859" y="169664"/>
                </a:lnTo>
                <a:lnTo>
                  <a:pt x="8929" y="160734"/>
                </a:lnTo>
                <a:lnTo>
                  <a:pt x="0" y="151804"/>
                </a:lnTo>
                <a:lnTo>
                  <a:pt x="0"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7295555" y="3911203"/>
            <a:ext cx="89298" cy="339329"/>
          </a:xfrm>
          <a:custGeom>
            <a:avLst/>
            <a:gdLst/>
            <a:ahLst/>
            <a:cxnLst/>
            <a:rect l="0" t="0" r="0" b="0"/>
            <a:pathLst>
              <a:path w="89298" h="339329">
                <a:moveTo>
                  <a:pt x="89297" y="0"/>
                </a:moveTo>
                <a:lnTo>
                  <a:pt x="89297" y="0"/>
                </a:lnTo>
                <a:lnTo>
                  <a:pt x="80367" y="0"/>
                </a:lnTo>
                <a:lnTo>
                  <a:pt x="71437" y="8929"/>
                </a:lnTo>
                <a:lnTo>
                  <a:pt x="53578" y="17859"/>
                </a:lnTo>
                <a:lnTo>
                  <a:pt x="35718" y="35718"/>
                </a:lnTo>
                <a:lnTo>
                  <a:pt x="26789" y="53578"/>
                </a:lnTo>
                <a:lnTo>
                  <a:pt x="8929" y="71437"/>
                </a:lnTo>
                <a:lnTo>
                  <a:pt x="0" y="98226"/>
                </a:lnTo>
                <a:lnTo>
                  <a:pt x="0" y="125015"/>
                </a:lnTo>
                <a:lnTo>
                  <a:pt x="0" y="142875"/>
                </a:lnTo>
                <a:lnTo>
                  <a:pt x="8929" y="169664"/>
                </a:lnTo>
                <a:lnTo>
                  <a:pt x="8929" y="187523"/>
                </a:lnTo>
                <a:lnTo>
                  <a:pt x="17859" y="214312"/>
                </a:lnTo>
                <a:lnTo>
                  <a:pt x="26789" y="241101"/>
                </a:lnTo>
                <a:lnTo>
                  <a:pt x="26789" y="267890"/>
                </a:lnTo>
                <a:lnTo>
                  <a:pt x="35718" y="294679"/>
                </a:lnTo>
                <a:lnTo>
                  <a:pt x="35718" y="312539"/>
                </a:lnTo>
                <a:lnTo>
                  <a:pt x="26789" y="330398"/>
                </a:lnTo>
                <a:lnTo>
                  <a:pt x="26789" y="339328"/>
                </a:lnTo>
                <a:lnTo>
                  <a:pt x="8929" y="339328"/>
                </a:lnTo>
                <a:lnTo>
                  <a:pt x="0" y="321468"/>
                </a:lnTo>
                <a:lnTo>
                  <a:pt x="0" y="3214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7170539" y="4054078"/>
            <a:ext cx="258962" cy="71438"/>
          </a:xfrm>
          <a:custGeom>
            <a:avLst/>
            <a:gdLst/>
            <a:ahLst/>
            <a:cxnLst/>
            <a:rect l="0" t="0" r="0" b="0"/>
            <a:pathLst>
              <a:path w="258962" h="71438">
                <a:moveTo>
                  <a:pt x="0" y="71437"/>
                </a:moveTo>
                <a:lnTo>
                  <a:pt x="8930" y="62508"/>
                </a:lnTo>
                <a:lnTo>
                  <a:pt x="26789" y="62508"/>
                </a:lnTo>
                <a:lnTo>
                  <a:pt x="53578" y="53578"/>
                </a:lnTo>
                <a:lnTo>
                  <a:pt x="89297" y="44648"/>
                </a:lnTo>
                <a:lnTo>
                  <a:pt x="125016" y="44648"/>
                </a:lnTo>
                <a:lnTo>
                  <a:pt x="169664" y="35718"/>
                </a:lnTo>
                <a:lnTo>
                  <a:pt x="205383" y="26789"/>
                </a:lnTo>
                <a:lnTo>
                  <a:pt x="241102" y="8929"/>
                </a:lnTo>
                <a:lnTo>
                  <a:pt x="258961" y="0"/>
                </a:lnTo>
                <a:lnTo>
                  <a:pt x="25896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7447359" y="4071937"/>
            <a:ext cx="151806" cy="169665"/>
          </a:xfrm>
          <a:custGeom>
            <a:avLst/>
            <a:gdLst/>
            <a:ahLst/>
            <a:cxnLst/>
            <a:rect l="0" t="0" r="0" b="0"/>
            <a:pathLst>
              <a:path w="151806" h="169665">
                <a:moveTo>
                  <a:pt x="98227" y="0"/>
                </a:moveTo>
                <a:lnTo>
                  <a:pt x="98227" y="0"/>
                </a:lnTo>
                <a:lnTo>
                  <a:pt x="89297" y="0"/>
                </a:lnTo>
                <a:lnTo>
                  <a:pt x="89297" y="0"/>
                </a:lnTo>
                <a:lnTo>
                  <a:pt x="80368" y="0"/>
                </a:lnTo>
                <a:lnTo>
                  <a:pt x="80368" y="0"/>
                </a:lnTo>
                <a:lnTo>
                  <a:pt x="62508" y="8930"/>
                </a:lnTo>
                <a:lnTo>
                  <a:pt x="53579" y="26789"/>
                </a:lnTo>
                <a:lnTo>
                  <a:pt x="44649" y="44649"/>
                </a:lnTo>
                <a:lnTo>
                  <a:pt x="26789" y="71438"/>
                </a:lnTo>
                <a:lnTo>
                  <a:pt x="8930" y="98227"/>
                </a:lnTo>
                <a:lnTo>
                  <a:pt x="8930" y="116086"/>
                </a:lnTo>
                <a:lnTo>
                  <a:pt x="0" y="133945"/>
                </a:lnTo>
                <a:lnTo>
                  <a:pt x="0" y="151805"/>
                </a:lnTo>
                <a:lnTo>
                  <a:pt x="0" y="160734"/>
                </a:lnTo>
                <a:lnTo>
                  <a:pt x="8930" y="160734"/>
                </a:lnTo>
                <a:lnTo>
                  <a:pt x="17860" y="160734"/>
                </a:lnTo>
                <a:lnTo>
                  <a:pt x="26789" y="151805"/>
                </a:lnTo>
                <a:lnTo>
                  <a:pt x="44649" y="133945"/>
                </a:lnTo>
                <a:lnTo>
                  <a:pt x="62508" y="116086"/>
                </a:lnTo>
                <a:lnTo>
                  <a:pt x="80368" y="107156"/>
                </a:lnTo>
                <a:lnTo>
                  <a:pt x="89297" y="98227"/>
                </a:lnTo>
                <a:lnTo>
                  <a:pt x="107157" y="89297"/>
                </a:lnTo>
                <a:lnTo>
                  <a:pt x="116086" y="98227"/>
                </a:lnTo>
                <a:lnTo>
                  <a:pt x="116086" y="107156"/>
                </a:lnTo>
                <a:lnTo>
                  <a:pt x="125016" y="125016"/>
                </a:lnTo>
                <a:lnTo>
                  <a:pt x="125016" y="142875"/>
                </a:lnTo>
                <a:lnTo>
                  <a:pt x="133946" y="160734"/>
                </a:lnTo>
                <a:lnTo>
                  <a:pt x="133946" y="169664"/>
                </a:lnTo>
                <a:lnTo>
                  <a:pt x="142875" y="169664"/>
                </a:lnTo>
                <a:lnTo>
                  <a:pt x="142875" y="160734"/>
                </a:lnTo>
                <a:lnTo>
                  <a:pt x="151805" y="142875"/>
                </a:lnTo>
                <a:lnTo>
                  <a:pt x="151805"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7634883" y="4045148"/>
            <a:ext cx="223243" cy="160735"/>
          </a:xfrm>
          <a:custGeom>
            <a:avLst/>
            <a:gdLst/>
            <a:ahLst/>
            <a:cxnLst/>
            <a:rect l="0" t="0" r="0" b="0"/>
            <a:pathLst>
              <a:path w="223243" h="160735">
                <a:moveTo>
                  <a:pt x="71437" y="71438"/>
                </a:moveTo>
                <a:lnTo>
                  <a:pt x="71437" y="71438"/>
                </a:lnTo>
                <a:lnTo>
                  <a:pt x="71437" y="71438"/>
                </a:lnTo>
                <a:lnTo>
                  <a:pt x="62508" y="71438"/>
                </a:lnTo>
                <a:lnTo>
                  <a:pt x="62508" y="80367"/>
                </a:lnTo>
                <a:lnTo>
                  <a:pt x="44648" y="80367"/>
                </a:lnTo>
                <a:lnTo>
                  <a:pt x="35719" y="98227"/>
                </a:lnTo>
                <a:lnTo>
                  <a:pt x="17859" y="107156"/>
                </a:lnTo>
                <a:lnTo>
                  <a:pt x="8930" y="125016"/>
                </a:lnTo>
                <a:lnTo>
                  <a:pt x="0" y="142875"/>
                </a:lnTo>
                <a:lnTo>
                  <a:pt x="0" y="151805"/>
                </a:lnTo>
                <a:lnTo>
                  <a:pt x="17859" y="160734"/>
                </a:lnTo>
                <a:lnTo>
                  <a:pt x="35719" y="160734"/>
                </a:lnTo>
                <a:lnTo>
                  <a:pt x="62508" y="160734"/>
                </a:lnTo>
                <a:lnTo>
                  <a:pt x="98226" y="142875"/>
                </a:lnTo>
                <a:lnTo>
                  <a:pt x="133945" y="125016"/>
                </a:lnTo>
                <a:lnTo>
                  <a:pt x="160734" y="98227"/>
                </a:lnTo>
                <a:lnTo>
                  <a:pt x="187523" y="71438"/>
                </a:lnTo>
                <a:lnTo>
                  <a:pt x="214312" y="35719"/>
                </a:lnTo>
                <a:lnTo>
                  <a:pt x="223242" y="0"/>
                </a:lnTo>
                <a:lnTo>
                  <a:pt x="22324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7831336" y="3929062"/>
            <a:ext cx="53579" cy="267892"/>
          </a:xfrm>
          <a:custGeom>
            <a:avLst/>
            <a:gdLst/>
            <a:ahLst/>
            <a:cxnLst/>
            <a:rect l="0" t="0" r="0" b="0"/>
            <a:pathLst>
              <a:path w="53579" h="267892">
                <a:moveTo>
                  <a:pt x="35719" y="0"/>
                </a:moveTo>
                <a:lnTo>
                  <a:pt x="26789" y="8930"/>
                </a:lnTo>
                <a:lnTo>
                  <a:pt x="17859" y="17859"/>
                </a:lnTo>
                <a:lnTo>
                  <a:pt x="8930" y="44649"/>
                </a:lnTo>
                <a:lnTo>
                  <a:pt x="0" y="71438"/>
                </a:lnTo>
                <a:lnTo>
                  <a:pt x="0" y="107156"/>
                </a:lnTo>
                <a:lnTo>
                  <a:pt x="0" y="133945"/>
                </a:lnTo>
                <a:lnTo>
                  <a:pt x="8930" y="169664"/>
                </a:lnTo>
                <a:lnTo>
                  <a:pt x="17859" y="196453"/>
                </a:lnTo>
                <a:lnTo>
                  <a:pt x="26789" y="223242"/>
                </a:lnTo>
                <a:lnTo>
                  <a:pt x="35719" y="241102"/>
                </a:lnTo>
                <a:lnTo>
                  <a:pt x="44648" y="258961"/>
                </a:lnTo>
                <a:lnTo>
                  <a:pt x="53578" y="267891"/>
                </a:lnTo>
                <a:lnTo>
                  <a:pt x="53578" y="267891"/>
                </a:lnTo>
                <a:lnTo>
                  <a:pt x="53578" y="250031"/>
                </a:lnTo>
                <a:lnTo>
                  <a:pt x="35719" y="223242"/>
                </a:lnTo>
                <a:lnTo>
                  <a:pt x="35719"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7724180" y="4009429"/>
            <a:ext cx="232173" cy="35720"/>
          </a:xfrm>
          <a:custGeom>
            <a:avLst/>
            <a:gdLst/>
            <a:ahLst/>
            <a:cxnLst/>
            <a:rect l="0" t="0" r="0" b="0"/>
            <a:pathLst>
              <a:path w="232173" h="35720">
                <a:moveTo>
                  <a:pt x="0" y="17860"/>
                </a:moveTo>
                <a:lnTo>
                  <a:pt x="8929" y="17860"/>
                </a:lnTo>
                <a:lnTo>
                  <a:pt x="8929" y="26789"/>
                </a:lnTo>
                <a:lnTo>
                  <a:pt x="26789" y="26789"/>
                </a:lnTo>
                <a:lnTo>
                  <a:pt x="44648" y="26789"/>
                </a:lnTo>
                <a:lnTo>
                  <a:pt x="71437" y="35719"/>
                </a:lnTo>
                <a:lnTo>
                  <a:pt x="107156" y="35719"/>
                </a:lnTo>
                <a:lnTo>
                  <a:pt x="133945" y="35719"/>
                </a:lnTo>
                <a:lnTo>
                  <a:pt x="160734" y="35719"/>
                </a:lnTo>
                <a:lnTo>
                  <a:pt x="196453" y="35719"/>
                </a:lnTo>
                <a:lnTo>
                  <a:pt x="214312" y="26789"/>
                </a:lnTo>
                <a:lnTo>
                  <a:pt x="232172" y="0"/>
                </a:lnTo>
                <a:lnTo>
                  <a:pt x="23217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8054578" y="4027289"/>
            <a:ext cx="17861" cy="142876"/>
          </a:xfrm>
          <a:custGeom>
            <a:avLst/>
            <a:gdLst/>
            <a:ahLst/>
            <a:cxnLst/>
            <a:rect l="0" t="0" r="0" b="0"/>
            <a:pathLst>
              <a:path w="17861" h="142876">
                <a:moveTo>
                  <a:pt x="0" y="0"/>
                </a:moveTo>
                <a:lnTo>
                  <a:pt x="0" y="8929"/>
                </a:lnTo>
                <a:lnTo>
                  <a:pt x="0" y="17859"/>
                </a:lnTo>
                <a:lnTo>
                  <a:pt x="8930" y="35718"/>
                </a:lnTo>
                <a:lnTo>
                  <a:pt x="8930" y="62507"/>
                </a:lnTo>
                <a:lnTo>
                  <a:pt x="8930" y="89297"/>
                </a:lnTo>
                <a:lnTo>
                  <a:pt x="8930" y="116086"/>
                </a:lnTo>
                <a:lnTo>
                  <a:pt x="17860" y="133945"/>
                </a:lnTo>
                <a:lnTo>
                  <a:pt x="17860" y="142875"/>
                </a:lnTo>
                <a:lnTo>
                  <a:pt x="8930" y="142875"/>
                </a:lnTo>
                <a:lnTo>
                  <a:pt x="8930"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8126016" y="3955851"/>
            <a:ext cx="8930" cy="53579"/>
          </a:xfrm>
          <a:custGeom>
            <a:avLst/>
            <a:gdLst/>
            <a:ahLst/>
            <a:cxnLst/>
            <a:rect l="0" t="0" r="0" b="0"/>
            <a:pathLst>
              <a:path w="8930" h="53579">
                <a:moveTo>
                  <a:pt x="0" y="0"/>
                </a:moveTo>
                <a:lnTo>
                  <a:pt x="0" y="0"/>
                </a:lnTo>
                <a:lnTo>
                  <a:pt x="0" y="8930"/>
                </a:lnTo>
                <a:lnTo>
                  <a:pt x="0" y="26789"/>
                </a:lnTo>
                <a:lnTo>
                  <a:pt x="0" y="35719"/>
                </a:lnTo>
                <a:lnTo>
                  <a:pt x="0" y="53578"/>
                </a:lnTo>
                <a:lnTo>
                  <a:pt x="0" y="53578"/>
                </a:lnTo>
                <a:lnTo>
                  <a:pt x="8929" y="53578"/>
                </a:lnTo>
                <a:lnTo>
                  <a:pt x="892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8197452" y="4027289"/>
            <a:ext cx="419697" cy="107157"/>
          </a:xfrm>
          <a:custGeom>
            <a:avLst/>
            <a:gdLst/>
            <a:ahLst/>
            <a:cxnLst/>
            <a:rect l="0" t="0" r="0" b="0"/>
            <a:pathLst>
              <a:path w="419697" h="107157">
                <a:moveTo>
                  <a:pt x="0" y="80367"/>
                </a:moveTo>
                <a:lnTo>
                  <a:pt x="0" y="80367"/>
                </a:lnTo>
                <a:lnTo>
                  <a:pt x="0" y="80367"/>
                </a:lnTo>
                <a:lnTo>
                  <a:pt x="8930" y="89297"/>
                </a:lnTo>
                <a:lnTo>
                  <a:pt x="8930" y="98226"/>
                </a:lnTo>
                <a:lnTo>
                  <a:pt x="17860" y="107156"/>
                </a:lnTo>
                <a:lnTo>
                  <a:pt x="26789" y="107156"/>
                </a:lnTo>
                <a:lnTo>
                  <a:pt x="35719" y="107156"/>
                </a:lnTo>
                <a:lnTo>
                  <a:pt x="44649" y="107156"/>
                </a:lnTo>
                <a:lnTo>
                  <a:pt x="62508" y="98226"/>
                </a:lnTo>
                <a:lnTo>
                  <a:pt x="71438" y="71437"/>
                </a:lnTo>
                <a:lnTo>
                  <a:pt x="89297" y="53578"/>
                </a:lnTo>
                <a:lnTo>
                  <a:pt x="107157" y="35718"/>
                </a:lnTo>
                <a:lnTo>
                  <a:pt x="125016" y="17859"/>
                </a:lnTo>
                <a:lnTo>
                  <a:pt x="133946" y="8929"/>
                </a:lnTo>
                <a:lnTo>
                  <a:pt x="142875" y="8929"/>
                </a:lnTo>
                <a:lnTo>
                  <a:pt x="151805" y="17859"/>
                </a:lnTo>
                <a:lnTo>
                  <a:pt x="169664" y="26789"/>
                </a:lnTo>
                <a:lnTo>
                  <a:pt x="178594" y="35718"/>
                </a:lnTo>
                <a:lnTo>
                  <a:pt x="187524" y="53578"/>
                </a:lnTo>
                <a:lnTo>
                  <a:pt x="196453" y="62507"/>
                </a:lnTo>
                <a:lnTo>
                  <a:pt x="214313" y="62507"/>
                </a:lnTo>
                <a:lnTo>
                  <a:pt x="232172" y="62507"/>
                </a:lnTo>
                <a:lnTo>
                  <a:pt x="258961" y="62507"/>
                </a:lnTo>
                <a:lnTo>
                  <a:pt x="285750" y="44648"/>
                </a:lnTo>
                <a:lnTo>
                  <a:pt x="312539" y="35718"/>
                </a:lnTo>
                <a:lnTo>
                  <a:pt x="330399" y="17859"/>
                </a:lnTo>
                <a:lnTo>
                  <a:pt x="357188" y="8929"/>
                </a:lnTo>
                <a:lnTo>
                  <a:pt x="375047" y="0"/>
                </a:lnTo>
                <a:lnTo>
                  <a:pt x="383977" y="0"/>
                </a:lnTo>
                <a:lnTo>
                  <a:pt x="401836" y="8929"/>
                </a:lnTo>
                <a:lnTo>
                  <a:pt x="419696" y="26789"/>
                </a:lnTo>
                <a:lnTo>
                  <a:pt x="419696"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864619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For Whom Do We Test</a:t>
            </a:r>
            <a:r>
              <a:rPr lang="en-US" dirty="0" smtClean="0"/>
              <a:t>?</a:t>
            </a:r>
            <a:endParaRPr lang="en-US" dirty="0"/>
          </a:p>
        </p:txBody>
      </p:sp>
      <p:sp>
        <p:nvSpPr>
          <p:cNvPr id="3" name="Content Placeholder 2"/>
          <p:cNvSpPr>
            <a:spLocks noGrp="1"/>
          </p:cNvSpPr>
          <p:nvPr>
            <p:ph idx="1"/>
          </p:nvPr>
        </p:nvSpPr>
        <p:spPr/>
        <p:txBody>
          <a:bodyPr/>
          <a:lstStyle/>
          <a:p>
            <a:r>
              <a:rPr lang="en-US" dirty="0" smtClean="0"/>
              <a:t>test stakeholders</a:t>
            </a:r>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1134070" y="2196703"/>
            <a:ext cx="17861" cy="125017"/>
          </a:xfrm>
          <a:custGeom>
            <a:avLst/>
            <a:gdLst/>
            <a:ahLst/>
            <a:cxnLst/>
            <a:rect l="0" t="0" r="0" b="0"/>
            <a:pathLst>
              <a:path w="17861" h="125017">
                <a:moveTo>
                  <a:pt x="8930" y="17859"/>
                </a:moveTo>
                <a:lnTo>
                  <a:pt x="8930" y="17859"/>
                </a:lnTo>
                <a:lnTo>
                  <a:pt x="8930" y="17859"/>
                </a:lnTo>
                <a:lnTo>
                  <a:pt x="8930" y="17859"/>
                </a:lnTo>
                <a:lnTo>
                  <a:pt x="8930" y="17859"/>
                </a:lnTo>
                <a:lnTo>
                  <a:pt x="8930" y="17859"/>
                </a:lnTo>
                <a:lnTo>
                  <a:pt x="8930" y="17859"/>
                </a:lnTo>
                <a:lnTo>
                  <a:pt x="8930" y="8930"/>
                </a:lnTo>
                <a:lnTo>
                  <a:pt x="0" y="8930"/>
                </a:lnTo>
                <a:lnTo>
                  <a:pt x="0" y="8930"/>
                </a:lnTo>
                <a:lnTo>
                  <a:pt x="0" y="0"/>
                </a:lnTo>
                <a:lnTo>
                  <a:pt x="0" y="0"/>
                </a:lnTo>
                <a:lnTo>
                  <a:pt x="0" y="0"/>
                </a:lnTo>
                <a:lnTo>
                  <a:pt x="0" y="0"/>
                </a:lnTo>
                <a:lnTo>
                  <a:pt x="0" y="0"/>
                </a:lnTo>
                <a:lnTo>
                  <a:pt x="0" y="0"/>
                </a:lnTo>
                <a:lnTo>
                  <a:pt x="0" y="8930"/>
                </a:lnTo>
                <a:lnTo>
                  <a:pt x="0" y="17859"/>
                </a:lnTo>
                <a:lnTo>
                  <a:pt x="8930" y="35719"/>
                </a:lnTo>
                <a:lnTo>
                  <a:pt x="8930" y="44648"/>
                </a:lnTo>
                <a:lnTo>
                  <a:pt x="8930" y="71437"/>
                </a:lnTo>
                <a:lnTo>
                  <a:pt x="8930" y="80367"/>
                </a:lnTo>
                <a:lnTo>
                  <a:pt x="8930" y="98226"/>
                </a:lnTo>
                <a:lnTo>
                  <a:pt x="8930" y="116086"/>
                </a:lnTo>
                <a:lnTo>
                  <a:pt x="8930" y="125016"/>
                </a:lnTo>
                <a:lnTo>
                  <a:pt x="8930" y="125016"/>
                </a:lnTo>
                <a:lnTo>
                  <a:pt x="17860" y="125016"/>
                </a:lnTo>
                <a:lnTo>
                  <a:pt x="17860" y="116086"/>
                </a:lnTo>
                <a:lnTo>
                  <a:pt x="17860" y="107156"/>
                </a:lnTo>
                <a:lnTo>
                  <a:pt x="17860" y="89297"/>
                </a:lnTo>
                <a:lnTo>
                  <a:pt x="17860"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973336" y="2223492"/>
            <a:ext cx="160735" cy="160735"/>
          </a:xfrm>
          <a:custGeom>
            <a:avLst/>
            <a:gdLst/>
            <a:ahLst/>
            <a:cxnLst/>
            <a:rect l="0" t="0" r="0" b="0"/>
            <a:pathLst>
              <a:path w="160735" h="160735">
                <a:moveTo>
                  <a:pt x="8930" y="0"/>
                </a:moveTo>
                <a:lnTo>
                  <a:pt x="8930" y="0"/>
                </a:lnTo>
                <a:lnTo>
                  <a:pt x="8930" y="8930"/>
                </a:lnTo>
                <a:lnTo>
                  <a:pt x="0" y="17859"/>
                </a:lnTo>
                <a:lnTo>
                  <a:pt x="0" y="26789"/>
                </a:lnTo>
                <a:lnTo>
                  <a:pt x="8930" y="44648"/>
                </a:lnTo>
                <a:lnTo>
                  <a:pt x="8930" y="71437"/>
                </a:lnTo>
                <a:lnTo>
                  <a:pt x="26789" y="89297"/>
                </a:lnTo>
                <a:lnTo>
                  <a:pt x="35719" y="107156"/>
                </a:lnTo>
                <a:lnTo>
                  <a:pt x="53578" y="133945"/>
                </a:lnTo>
                <a:lnTo>
                  <a:pt x="71438" y="142875"/>
                </a:lnTo>
                <a:lnTo>
                  <a:pt x="98227" y="151805"/>
                </a:lnTo>
                <a:lnTo>
                  <a:pt x="116086" y="160734"/>
                </a:lnTo>
                <a:lnTo>
                  <a:pt x="133945" y="151805"/>
                </a:lnTo>
                <a:lnTo>
                  <a:pt x="151805" y="142875"/>
                </a:lnTo>
                <a:lnTo>
                  <a:pt x="160734" y="133945"/>
                </a:lnTo>
                <a:lnTo>
                  <a:pt x="160734"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1214438" y="2187773"/>
            <a:ext cx="89297" cy="214314"/>
          </a:xfrm>
          <a:custGeom>
            <a:avLst/>
            <a:gdLst/>
            <a:ahLst/>
            <a:cxnLst/>
            <a:rect l="0" t="0" r="0" b="0"/>
            <a:pathLst>
              <a:path w="89297" h="214314">
                <a:moveTo>
                  <a:pt x="0" y="0"/>
                </a:moveTo>
                <a:lnTo>
                  <a:pt x="0" y="0"/>
                </a:lnTo>
                <a:lnTo>
                  <a:pt x="8929" y="0"/>
                </a:lnTo>
                <a:lnTo>
                  <a:pt x="17859" y="0"/>
                </a:lnTo>
                <a:lnTo>
                  <a:pt x="26789" y="0"/>
                </a:lnTo>
                <a:lnTo>
                  <a:pt x="35718" y="8930"/>
                </a:lnTo>
                <a:lnTo>
                  <a:pt x="44648" y="35719"/>
                </a:lnTo>
                <a:lnTo>
                  <a:pt x="53578" y="53578"/>
                </a:lnTo>
                <a:lnTo>
                  <a:pt x="53578" y="89297"/>
                </a:lnTo>
                <a:lnTo>
                  <a:pt x="53578" y="125016"/>
                </a:lnTo>
                <a:lnTo>
                  <a:pt x="53578" y="160735"/>
                </a:lnTo>
                <a:lnTo>
                  <a:pt x="44648" y="187524"/>
                </a:lnTo>
                <a:lnTo>
                  <a:pt x="44648" y="205383"/>
                </a:lnTo>
                <a:lnTo>
                  <a:pt x="35718" y="214313"/>
                </a:lnTo>
                <a:lnTo>
                  <a:pt x="44648" y="214313"/>
                </a:lnTo>
                <a:lnTo>
                  <a:pt x="53578" y="196453"/>
                </a:lnTo>
                <a:lnTo>
                  <a:pt x="71437" y="169664"/>
                </a:lnTo>
                <a:lnTo>
                  <a:pt x="89296" y="142875"/>
                </a:lnTo>
                <a:lnTo>
                  <a:pt x="89296"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1491258" y="2098476"/>
            <a:ext cx="258962" cy="285751"/>
          </a:xfrm>
          <a:custGeom>
            <a:avLst/>
            <a:gdLst/>
            <a:ahLst/>
            <a:cxnLst/>
            <a:rect l="0" t="0" r="0" b="0"/>
            <a:pathLst>
              <a:path w="258962" h="285751">
                <a:moveTo>
                  <a:pt x="116086" y="151805"/>
                </a:moveTo>
                <a:lnTo>
                  <a:pt x="116086" y="151805"/>
                </a:lnTo>
                <a:lnTo>
                  <a:pt x="116086" y="151805"/>
                </a:lnTo>
                <a:lnTo>
                  <a:pt x="116086" y="142875"/>
                </a:lnTo>
                <a:lnTo>
                  <a:pt x="116086" y="133946"/>
                </a:lnTo>
                <a:lnTo>
                  <a:pt x="116086" y="125016"/>
                </a:lnTo>
                <a:lnTo>
                  <a:pt x="116086" y="125016"/>
                </a:lnTo>
                <a:lnTo>
                  <a:pt x="116086" y="116086"/>
                </a:lnTo>
                <a:lnTo>
                  <a:pt x="116086" y="107157"/>
                </a:lnTo>
                <a:lnTo>
                  <a:pt x="116086" y="98227"/>
                </a:lnTo>
                <a:lnTo>
                  <a:pt x="107156" y="98227"/>
                </a:lnTo>
                <a:lnTo>
                  <a:pt x="98226" y="89297"/>
                </a:lnTo>
                <a:lnTo>
                  <a:pt x="98226" y="89297"/>
                </a:lnTo>
                <a:lnTo>
                  <a:pt x="89297" y="89297"/>
                </a:lnTo>
                <a:lnTo>
                  <a:pt x="80367" y="98227"/>
                </a:lnTo>
                <a:lnTo>
                  <a:pt x="62508" y="98227"/>
                </a:lnTo>
                <a:lnTo>
                  <a:pt x="53578" y="107157"/>
                </a:lnTo>
                <a:lnTo>
                  <a:pt x="35719" y="125016"/>
                </a:lnTo>
                <a:lnTo>
                  <a:pt x="26789" y="142875"/>
                </a:lnTo>
                <a:lnTo>
                  <a:pt x="17859" y="160735"/>
                </a:lnTo>
                <a:lnTo>
                  <a:pt x="8930" y="187524"/>
                </a:lnTo>
                <a:lnTo>
                  <a:pt x="0" y="205383"/>
                </a:lnTo>
                <a:lnTo>
                  <a:pt x="0" y="232172"/>
                </a:lnTo>
                <a:lnTo>
                  <a:pt x="8930" y="250032"/>
                </a:lnTo>
                <a:lnTo>
                  <a:pt x="17859" y="258961"/>
                </a:lnTo>
                <a:lnTo>
                  <a:pt x="26789" y="267891"/>
                </a:lnTo>
                <a:lnTo>
                  <a:pt x="44648" y="276821"/>
                </a:lnTo>
                <a:lnTo>
                  <a:pt x="62508" y="276821"/>
                </a:lnTo>
                <a:lnTo>
                  <a:pt x="80367" y="267891"/>
                </a:lnTo>
                <a:lnTo>
                  <a:pt x="98226" y="258961"/>
                </a:lnTo>
                <a:lnTo>
                  <a:pt x="116086" y="241102"/>
                </a:lnTo>
                <a:lnTo>
                  <a:pt x="133945" y="223243"/>
                </a:lnTo>
                <a:lnTo>
                  <a:pt x="142875" y="205383"/>
                </a:lnTo>
                <a:lnTo>
                  <a:pt x="151805" y="187524"/>
                </a:lnTo>
                <a:lnTo>
                  <a:pt x="160734" y="160735"/>
                </a:lnTo>
                <a:lnTo>
                  <a:pt x="160734" y="133946"/>
                </a:lnTo>
                <a:lnTo>
                  <a:pt x="160734" y="107157"/>
                </a:lnTo>
                <a:lnTo>
                  <a:pt x="160734" y="89297"/>
                </a:lnTo>
                <a:lnTo>
                  <a:pt x="160734" y="62508"/>
                </a:lnTo>
                <a:lnTo>
                  <a:pt x="160734" y="44649"/>
                </a:lnTo>
                <a:lnTo>
                  <a:pt x="151805" y="26789"/>
                </a:lnTo>
                <a:lnTo>
                  <a:pt x="151805" y="17860"/>
                </a:lnTo>
                <a:lnTo>
                  <a:pt x="151805" y="8930"/>
                </a:lnTo>
                <a:lnTo>
                  <a:pt x="151805" y="0"/>
                </a:lnTo>
                <a:lnTo>
                  <a:pt x="142875" y="0"/>
                </a:lnTo>
                <a:lnTo>
                  <a:pt x="142875" y="8930"/>
                </a:lnTo>
                <a:lnTo>
                  <a:pt x="142875" y="26789"/>
                </a:lnTo>
                <a:lnTo>
                  <a:pt x="142875" y="44649"/>
                </a:lnTo>
                <a:lnTo>
                  <a:pt x="142875" y="80368"/>
                </a:lnTo>
                <a:lnTo>
                  <a:pt x="151805" y="116086"/>
                </a:lnTo>
                <a:lnTo>
                  <a:pt x="151805" y="151805"/>
                </a:lnTo>
                <a:lnTo>
                  <a:pt x="160734" y="187524"/>
                </a:lnTo>
                <a:lnTo>
                  <a:pt x="169664" y="214313"/>
                </a:lnTo>
                <a:lnTo>
                  <a:pt x="178594" y="241102"/>
                </a:lnTo>
                <a:lnTo>
                  <a:pt x="196453" y="267891"/>
                </a:lnTo>
                <a:lnTo>
                  <a:pt x="205383" y="276821"/>
                </a:lnTo>
                <a:lnTo>
                  <a:pt x="223242" y="285750"/>
                </a:lnTo>
                <a:lnTo>
                  <a:pt x="232172" y="285750"/>
                </a:lnTo>
                <a:lnTo>
                  <a:pt x="250031" y="276821"/>
                </a:lnTo>
                <a:lnTo>
                  <a:pt x="258961" y="258961"/>
                </a:lnTo>
                <a:lnTo>
                  <a:pt x="258961"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1714500" y="2214562"/>
            <a:ext cx="187524" cy="151806"/>
          </a:xfrm>
          <a:custGeom>
            <a:avLst/>
            <a:gdLst/>
            <a:ahLst/>
            <a:cxnLst/>
            <a:rect l="0" t="0" r="0" b="0"/>
            <a:pathLst>
              <a:path w="187524" h="151806">
                <a:moveTo>
                  <a:pt x="0" y="71438"/>
                </a:moveTo>
                <a:lnTo>
                  <a:pt x="0" y="80367"/>
                </a:lnTo>
                <a:lnTo>
                  <a:pt x="0" y="80367"/>
                </a:lnTo>
                <a:lnTo>
                  <a:pt x="0" y="80367"/>
                </a:lnTo>
                <a:lnTo>
                  <a:pt x="8930" y="89297"/>
                </a:lnTo>
                <a:lnTo>
                  <a:pt x="17859" y="89297"/>
                </a:lnTo>
                <a:lnTo>
                  <a:pt x="26789" y="89297"/>
                </a:lnTo>
                <a:lnTo>
                  <a:pt x="44648" y="89297"/>
                </a:lnTo>
                <a:lnTo>
                  <a:pt x="53578" y="89297"/>
                </a:lnTo>
                <a:lnTo>
                  <a:pt x="71438" y="80367"/>
                </a:lnTo>
                <a:lnTo>
                  <a:pt x="80367" y="71438"/>
                </a:lnTo>
                <a:lnTo>
                  <a:pt x="98227" y="62508"/>
                </a:lnTo>
                <a:lnTo>
                  <a:pt x="98227" y="53578"/>
                </a:lnTo>
                <a:lnTo>
                  <a:pt x="107156" y="44649"/>
                </a:lnTo>
                <a:lnTo>
                  <a:pt x="107156" y="26789"/>
                </a:lnTo>
                <a:lnTo>
                  <a:pt x="107156" y="17860"/>
                </a:lnTo>
                <a:lnTo>
                  <a:pt x="98227" y="8930"/>
                </a:lnTo>
                <a:lnTo>
                  <a:pt x="98227" y="0"/>
                </a:lnTo>
                <a:lnTo>
                  <a:pt x="89297" y="0"/>
                </a:lnTo>
                <a:lnTo>
                  <a:pt x="80367" y="0"/>
                </a:lnTo>
                <a:lnTo>
                  <a:pt x="71438" y="17860"/>
                </a:lnTo>
                <a:lnTo>
                  <a:pt x="62508" y="35719"/>
                </a:lnTo>
                <a:lnTo>
                  <a:pt x="62508" y="62508"/>
                </a:lnTo>
                <a:lnTo>
                  <a:pt x="53578" y="80367"/>
                </a:lnTo>
                <a:lnTo>
                  <a:pt x="62508" y="107157"/>
                </a:lnTo>
                <a:lnTo>
                  <a:pt x="62508" y="125016"/>
                </a:lnTo>
                <a:lnTo>
                  <a:pt x="71438" y="133946"/>
                </a:lnTo>
                <a:lnTo>
                  <a:pt x="89297" y="142875"/>
                </a:lnTo>
                <a:lnTo>
                  <a:pt x="98227" y="151805"/>
                </a:lnTo>
                <a:lnTo>
                  <a:pt x="125016" y="151805"/>
                </a:lnTo>
                <a:lnTo>
                  <a:pt x="142875" y="142875"/>
                </a:lnTo>
                <a:lnTo>
                  <a:pt x="160734" y="133946"/>
                </a:lnTo>
                <a:lnTo>
                  <a:pt x="178594" y="125016"/>
                </a:lnTo>
                <a:lnTo>
                  <a:pt x="187523" y="107157"/>
                </a:lnTo>
                <a:lnTo>
                  <a:pt x="187523"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910953" y="2205633"/>
            <a:ext cx="142876" cy="142876"/>
          </a:xfrm>
          <a:custGeom>
            <a:avLst/>
            <a:gdLst/>
            <a:ahLst/>
            <a:cxnLst/>
            <a:rect l="0" t="0" r="0" b="0"/>
            <a:pathLst>
              <a:path w="142876" h="142876">
                <a:moveTo>
                  <a:pt x="0" y="26789"/>
                </a:moveTo>
                <a:lnTo>
                  <a:pt x="0" y="26789"/>
                </a:lnTo>
                <a:lnTo>
                  <a:pt x="0" y="35718"/>
                </a:lnTo>
                <a:lnTo>
                  <a:pt x="0" y="44648"/>
                </a:lnTo>
                <a:lnTo>
                  <a:pt x="8930" y="53578"/>
                </a:lnTo>
                <a:lnTo>
                  <a:pt x="17860" y="71437"/>
                </a:lnTo>
                <a:lnTo>
                  <a:pt x="17860" y="80367"/>
                </a:lnTo>
                <a:lnTo>
                  <a:pt x="26789" y="98226"/>
                </a:lnTo>
                <a:lnTo>
                  <a:pt x="35719" y="116086"/>
                </a:lnTo>
                <a:lnTo>
                  <a:pt x="44649" y="133945"/>
                </a:lnTo>
                <a:lnTo>
                  <a:pt x="53578" y="142875"/>
                </a:lnTo>
                <a:lnTo>
                  <a:pt x="53578" y="142875"/>
                </a:lnTo>
                <a:lnTo>
                  <a:pt x="62508" y="142875"/>
                </a:lnTo>
                <a:lnTo>
                  <a:pt x="71438" y="133945"/>
                </a:lnTo>
                <a:lnTo>
                  <a:pt x="71438" y="116086"/>
                </a:lnTo>
                <a:lnTo>
                  <a:pt x="80367" y="98226"/>
                </a:lnTo>
                <a:lnTo>
                  <a:pt x="89297" y="71437"/>
                </a:lnTo>
                <a:lnTo>
                  <a:pt x="98227" y="53578"/>
                </a:lnTo>
                <a:lnTo>
                  <a:pt x="107156" y="26789"/>
                </a:lnTo>
                <a:lnTo>
                  <a:pt x="116086" y="17859"/>
                </a:lnTo>
                <a:lnTo>
                  <a:pt x="116086" y="0"/>
                </a:lnTo>
                <a:lnTo>
                  <a:pt x="125016" y="0"/>
                </a:lnTo>
                <a:lnTo>
                  <a:pt x="125016" y="0"/>
                </a:lnTo>
                <a:lnTo>
                  <a:pt x="133945" y="0"/>
                </a:lnTo>
                <a:lnTo>
                  <a:pt x="133945" y="8929"/>
                </a:lnTo>
                <a:lnTo>
                  <a:pt x="142875" y="17859"/>
                </a:lnTo>
                <a:lnTo>
                  <a:pt x="142875"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2062758" y="2205633"/>
            <a:ext cx="223243" cy="125016"/>
          </a:xfrm>
          <a:custGeom>
            <a:avLst/>
            <a:gdLst/>
            <a:ahLst/>
            <a:cxnLst/>
            <a:rect l="0" t="0" r="0" b="0"/>
            <a:pathLst>
              <a:path w="223243" h="125016">
                <a:moveTo>
                  <a:pt x="8930" y="98226"/>
                </a:moveTo>
                <a:lnTo>
                  <a:pt x="0" y="98226"/>
                </a:lnTo>
                <a:lnTo>
                  <a:pt x="0" y="107156"/>
                </a:lnTo>
                <a:lnTo>
                  <a:pt x="0" y="107156"/>
                </a:lnTo>
                <a:lnTo>
                  <a:pt x="0" y="116086"/>
                </a:lnTo>
                <a:lnTo>
                  <a:pt x="8930" y="116086"/>
                </a:lnTo>
                <a:lnTo>
                  <a:pt x="17859" y="116086"/>
                </a:lnTo>
                <a:lnTo>
                  <a:pt x="26789" y="107156"/>
                </a:lnTo>
                <a:lnTo>
                  <a:pt x="35719" y="107156"/>
                </a:lnTo>
                <a:lnTo>
                  <a:pt x="44648" y="98226"/>
                </a:lnTo>
                <a:lnTo>
                  <a:pt x="53578" y="89296"/>
                </a:lnTo>
                <a:lnTo>
                  <a:pt x="62508" y="80367"/>
                </a:lnTo>
                <a:lnTo>
                  <a:pt x="71437" y="71437"/>
                </a:lnTo>
                <a:lnTo>
                  <a:pt x="80367" y="53578"/>
                </a:lnTo>
                <a:lnTo>
                  <a:pt x="80367" y="44648"/>
                </a:lnTo>
                <a:lnTo>
                  <a:pt x="80367" y="35718"/>
                </a:lnTo>
                <a:lnTo>
                  <a:pt x="80367" y="26789"/>
                </a:lnTo>
                <a:lnTo>
                  <a:pt x="71437" y="26789"/>
                </a:lnTo>
                <a:lnTo>
                  <a:pt x="62508" y="26789"/>
                </a:lnTo>
                <a:lnTo>
                  <a:pt x="62508" y="35718"/>
                </a:lnTo>
                <a:lnTo>
                  <a:pt x="53578" y="53578"/>
                </a:lnTo>
                <a:lnTo>
                  <a:pt x="44648" y="71437"/>
                </a:lnTo>
                <a:lnTo>
                  <a:pt x="35719" y="89296"/>
                </a:lnTo>
                <a:lnTo>
                  <a:pt x="35719" y="98226"/>
                </a:lnTo>
                <a:lnTo>
                  <a:pt x="35719" y="116086"/>
                </a:lnTo>
                <a:lnTo>
                  <a:pt x="44648" y="125015"/>
                </a:lnTo>
                <a:lnTo>
                  <a:pt x="53578" y="125015"/>
                </a:lnTo>
                <a:lnTo>
                  <a:pt x="71437" y="125015"/>
                </a:lnTo>
                <a:lnTo>
                  <a:pt x="89297" y="125015"/>
                </a:lnTo>
                <a:lnTo>
                  <a:pt x="116086" y="116086"/>
                </a:lnTo>
                <a:lnTo>
                  <a:pt x="133945" y="107156"/>
                </a:lnTo>
                <a:lnTo>
                  <a:pt x="160734" y="98226"/>
                </a:lnTo>
                <a:lnTo>
                  <a:pt x="178594" y="80367"/>
                </a:lnTo>
                <a:lnTo>
                  <a:pt x="196453" y="53578"/>
                </a:lnTo>
                <a:lnTo>
                  <a:pt x="214312" y="26789"/>
                </a:lnTo>
                <a:lnTo>
                  <a:pt x="223242" y="0"/>
                </a:lnTo>
                <a:lnTo>
                  <a:pt x="22324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2259211" y="2098476"/>
            <a:ext cx="62509" cy="258962"/>
          </a:xfrm>
          <a:custGeom>
            <a:avLst/>
            <a:gdLst/>
            <a:ahLst/>
            <a:cxnLst/>
            <a:rect l="0" t="0" r="0" b="0"/>
            <a:pathLst>
              <a:path w="62509" h="258962">
                <a:moveTo>
                  <a:pt x="26789" y="0"/>
                </a:moveTo>
                <a:lnTo>
                  <a:pt x="26789" y="0"/>
                </a:lnTo>
                <a:lnTo>
                  <a:pt x="17859" y="0"/>
                </a:lnTo>
                <a:lnTo>
                  <a:pt x="17859" y="8930"/>
                </a:lnTo>
                <a:lnTo>
                  <a:pt x="17859" y="17860"/>
                </a:lnTo>
                <a:lnTo>
                  <a:pt x="8930" y="26789"/>
                </a:lnTo>
                <a:lnTo>
                  <a:pt x="8930" y="44649"/>
                </a:lnTo>
                <a:lnTo>
                  <a:pt x="0" y="71438"/>
                </a:lnTo>
                <a:lnTo>
                  <a:pt x="0" y="107157"/>
                </a:lnTo>
                <a:lnTo>
                  <a:pt x="0" y="142875"/>
                </a:lnTo>
                <a:lnTo>
                  <a:pt x="0" y="178594"/>
                </a:lnTo>
                <a:lnTo>
                  <a:pt x="0" y="205383"/>
                </a:lnTo>
                <a:lnTo>
                  <a:pt x="0" y="232172"/>
                </a:lnTo>
                <a:lnTo>
                  <a:pt x="0" y="250032"/>
                </a:lnTo>
                <a:lnTo>
                  <a:pt x="8930" y="258961"/>
                </a:lnTo>
                <a:lnTo>
                  <a:pt x="17859" y="258961"/>
                </a:lnTo>
                <a:lnTo>
                  <a:pt x="26789" y="258961"/>
                </a:lnTo>
                <a:lnTo>
                  <a:pt x="35719" y="241102"/>
                </a:lnTo>
                <a:lnTo>
                  <a:pt x="53578" y="223243"/>
                </a:lnTo>
                <a:lnTo>
                  <a:pt x="62508" y="196453"/>
                </a:lnTo>
                <a:lnTo>
                  <a:pt x="62508"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2339578" y="2223492"/>
            <a:ext cx="62509" cy="133946"/>
          </a:xfrm>
          <a:custGeom>
            <a:avLst/>
            <a:gdLst/>
            <a:ahLst/>
            <a:cxnLst/>
            <a:rect l="0" t="0" r="0" b="0"/>
            <a:pathLst>
              <a:path w="62509" h="133946">
                <a:moveTo>
                  <a:pt x="26789" y="35719"/>
                </a:moveTo>
                <a:lnTo>
                  <a:pt x="17860" y="44648"/>
                </a:lnTo>
                <a:lnTo>
                  <a:pt x="17860" y="53578"/>
                </a:lnTo>
                <a:lnTo>
                  <a:pt x="8930" y="71437"/>
                </a:lnTo>
                <a:lnTo>
                  <a:pt x="8930" y="98227"/>
                </a:lnTo>
                <a:lnTo>
                  <a:pt x="0" y="107156"/>
                </a:lnTo>
                <a:lnTo>
                  <a:pt x="8930" y="125016"/>
                </a:lnTo>
                <a:lnTo>
                  <a:pt x="8930" y="133945"/>
                </a:lnTo>
                <a:lnTo>
                  <a:pt x="17860" y="133945"/>
                </a:lnTo>
                <a:lnTo>
                  <a:pt x="26789" y="133945"/>
                </a:lnTo>
                <a:lnTo>
                  <a:pt x="35719" y="125016"/>
                </a:lnTo>
                <a:lnTo>
                  <a:pt x="53578" y="116086"/>
                </a:lnTo>
                <a:lnTo>
                  <a:pt x="62508" y="98227"/>
                </a:lnTo>
                <a:lnTo>
                  <a:pt x="62508" y="71437"/>
                </a:lnTo>
                <a:lnTo>
                  <a:pt x="62508" y="53578"/>
                </a:lnTo>
                <a:lnTo>
                  <a:pt x="62508" y="26789"/>
                </a:lnTo>
                <a:lnTo>
                  <a:pt x="53578" y="8930"/>
                </a:lnTo>
                <a:lnTo>
                  <a:pt x="53578" y="0"/>
                </a:lnTo>
                <a:lnTo>
                  <a:pt x="44649" y="0"/>
                </a:lnTo>
                <a:lnTo>
                  <a:pt x="26789" y="0"/>
                </a:lnTo>
                <a:lnTo>
                  <a:pt x="26789" y="17859"/>
                </a:lnTo>
                <a:lnTo>
                  <a:pt x="17860" y="26789"/>
                </a:lnTo>
                <a:lnTo>
                  <a:pt x="26789" y="35719"/>
                </a:lnTo>
                <a:lnTo>
                  <a:pt x="26789" y="44648"/>
                </a:lnTo>
                <a:lnTo>
                  <a:pt x="35719" y="53578"/>
                </a:lnTo>
                <a:lnTo>
                  <a:pt x="53578" y="53578"/>
                </a:lnTo>
                <a:lnTo>
                  <a:pt x="5357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2500313" y="2205633"/>
            <a:ext cx="116086" cy="267891"/>
          </a:xfrm>
          <a:custGeom>
            <a:avLst/>
            <a:gdLst/>
            <a:ahLst/>
            <a:cxnLst/>
            <a:rect l="0" t="0" r="0" b="0"/>
            <a:pathLst>
              <a:path w="116086" h="267891">
                <a:moveTo>
                  <a:pt x="8929" y="53578"/>
                </a:moveTo>
                <a:lnTo>
                  <a:pt x="8929" y="62507"/>
                </a:lnTo>
                <a:lnTo>
                  <a:pt x="8929" y="71437"/>
                </a:lnTo>
                <a:lnTo>
                  <a:pt x="0" y="80367"/>
                </a:lnTo>
                <a:lnTo>
                  <a:pt x="0" y="89296"/>
                </a:lnTo>
                <a:lnTo>
                  <a:pt x="8929" y="107156"/>
                </a:lnTo>
                <a:lnTo>
                  <a:pt x="8929" y="125015"/>
                </a:lnTo>
                <a:lnTo>
                  <a:pt x="17859" y="142875"/>
                </a:lnTo>
                <a:lnTo>
                  <a:pt x="26789" y="169664"/>
                </a:lnTo>
                <a:lnTo>
                  <a:pt x="35718" y="187523"/>
                </a:lnTo>
                <a:lnTo>
                  <a:pt x="35718" y="214312"/>
                </a:lnTo>
                <a:lnTo>
                  <a:pt x="44648" y="232171"/>
                </a:lnTo>
                <a:lnTo>
                  <a:pt x="44648" y="250031"/>
                </a:lnTo>
                <a:lnTo>
                  <a:pt x="53578" y="258961"/>
                </a:lnTo>
                <a:lnTo>
                  <a:pt x="44648" y="267890"/>
                </a:lnTo>
                <a:lnTo>
                  <a:pt x="44648" y="267890"/>
                </a:lnTo>
                <a:lnTo>
                  <a:pt x="35718" y="267890"/>
                </a:lnTo>
                <a:lnTo>
                  <a:pt x="26789" y="250031"/>
                </a:lnTo>
                <a:lnTo>
                  <a:pt x="17859" y="232171"/>
                </a:lnTo>
                <a:lnTo>
                  <a:pt x="8929" y="196453"/>
                </a:lnTo>
                <a:lnTo>
                  <a:pt x="0" y="160734"/>
                </a:lnTo>
                <a:lnTo>
                  <a:pt x="0" y="125015"/>
                </a:lnTo>
                <a:lnTo>
                  <a:pt x="8929" y="89296"/>
                </a:lnTo>
                <a:lnTo>
                  <a:pt x="17859" y="53578"/>
                </a:lnTo>
                <a:lnTo>
                  <a:pt x="35718" y="26789"/>
                </a:lnTo>
                <a:lnTo>
                  <a:pt x="53578" y="17859"/>
                </a:lnTo>
                <a:lnTo>
                  <a:pt x="71437" y="0"/>
                </a:lnTo>
                <a:lnTo>
                  <a:pt x="80367" y="0"/>
                </a:lnTo>
                <a:lnTo>
                  <a:pt x="98226" y="0"/>
                </a:lnTo>
                <a:lnTo>
                  <a:pt x="107156" y="8929"/>
                </a:lnTo>
                <a:lnTo>
                  <a:pt x="116085" y="17859"/>
                </a:lnTo>
                <a:lnTo>
                  <a:pt x="116085" y="44648"/>
                </a:lnTo>
                <a:lnTo>
                  <a:pt x="107156" y="62507"/>
                </a:lnTo>
                <a:lnTo>
                  <a:pt x="98226" y="80367"/>
                </a:lnTo>
                <a:lnTo>
                  <a:pt x="89296" y="107156"/>
                </a:lnTo>
                <a:lnTo>
                  <a:pt x="80367" y="125015"/>
                </a:lnTo>
                <a:lnTo>
                  <a:pt x="62507" y="133945"/>
                </a:lnTo>
                <a:lnTo>
                  <a:pt x="53578" y="142875"/>
                </a:lnTo>
                <a:lnTo>
                  <a:pt x="44648" y="151804"/>
                </a:lnTo>
                <a:lnTo>
                  <a:pt x="44648" y="142875"/>
                </a:lnTo>
                <a:lnTo>
                  <a:pt x="44648" y="133945"/>
                </a:lnTo>
                <a:lnTo>
                  <a:pt x="53578" y="125015"/>
                </a:lnTo>
                <a:lnTo>
                  <a:pt x="62507" y="107156"/>
                </a:lnTo>
                <a:lnTo>
                  <a:pt x="80367" y="80367"/>
                </a:lnTo>
                <a:lnTo>
                  <a:pt x="80367"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2652117" y="2196703"/>
            <a:ext cx="250032" cy="160735"/>
          </a:xfrm>
          <a:custGeom>
            <a:avLst/>
            <a:gdLst/>
            <a:ahLst/>
            <a:cxnLst/>
            <a:rect l="0" t="0" r="0" b="0"/>
            <a:pathLst>
              <a:path w="250032" h="160735">
                <a:moveTo>
                  <a:pt x="0" y="89297"/>
                </a:moveTo>
                <a:lnTo>
                  <a:pt x="0" y="89297"/>
                </a:lnTo>
                <a:lnTo>
                  <a:pt x="0" y="98226"/>
                </a:lnTo>
                <a:lnTo>
                  <a:pt x="8930" y="98226"/>
                </a:lnTo>
                <a:lnTo>
                  <a:pt x="8930" y="98226"/>
                </a:lnTo>
                <a:lnTo>
                  <a:pt x="17860" y="98226"/>
                </a:lnTo>
                <a:lnTo>
                  <a:pt x="26789" y="98226"/>
                </a:lnTo>
                <a:lnTo>
                  <a:pt x="35719" y="98226"/>
                </a:lnTo>
                <a:lnTo>
                  <a:pt x="44649" y="89297"/>
                </a:lnTo>
                <a:lnTo>
                  <a:pt x="53578" y="80367"/>
                </a:lnTo>
                <a:lnTo>
                  <a:pt x="62508" y="71437"/>
                </a:lnTo>
                <a:lnTo>
                  <a:pt x="62508" y="62508"/>
                </a:lnTo>
                <a:lnTo>
                  <a:pt x="62508" y="53578"/>
                </a:lnTo>
                <a:lnTo>
                  <a:pt x="62508" y="35719"/>
                </a:lnTo>
                <a:lnTo>
                  <a:pt x="62508" y="26789"/>
                </a:lnTo>
                <a:lnTo>
                  <a:pt x="62508" y="17859"/>
                </a:lnTo>
                <a:lnTo>
                  <a:pt x="62508" y="17859"/>
                </a:lnTo>
                <a:lnTo>
                  <a:pt x="53578" y="17859"/>
                </a:lnTo>
                <a:lnTo>
                  <a:pt x="44649" y="26789"/>
                </a:lnTo>
                <a:lnTo>
                  <a:pt x="26789" y="35719"/>
                </a:lnTo>
                <a:lnTo>
                  <a:pt x="17860" y="62508"/>
                </a:lnTo>
                <a:lnTo>
                  <a:pt x="8930" y="80367"/>
                </a:lnTo>
                <a:lnTo>
                  <a:pt x="8930" y="98226"/>
                </a:lnTo>
                <a:lnTo>
                  <a:pt x="8930" y="116086"/>
                </a:lnTo>
                <a:lnTo>
                  <a:pt x="8930" y="133945"/>
                </a:lnTo>
                <a:lnTo>
                  <a:pt x="17860" y="142875"/>
                </a:lnTo>
                <a:lnTo>
                  <a:pt x="26789" y="151805"/>
                </a:lnTo>
                <a:lnTo>
                  <a:pt x="44649" y="160734"/>
                </a:lnTo>
                <a:lnTo>
                  <a:pt x="53578" y="160734"/>
                </a:lnTo>
                <a:lnTo>
                  <a:pt x="71438" y="151805"/>
                </a:lnTo>
                <a:lnTo>
                  <a:pt x="89297" y="142875"/>
                </a:lnTo>
                <a:lnTo>
                  <a:pt x="107156" y="125016"/>
                </a:lnTo>
                <a:lnTo>
                  <a:pt x="116086" y="107156"/>
                </a:lnTo>
                <a:lnTo>
                  <a:pt x="133946" y="80367"/>
                </a:lnTo>
                <a:lnTo>
                  <a:pt x="142875" y="53578"/>
                </a:lnTo>
                <a:lnTo>
                  <a:pt x="151805" y="26789"/>
                </a:lnTo>
                <a:lnTo>
                  <a:pt x="160735" y="8930"/>
                </a:lnTo>
                <a:lnTo>
                  <a:pt x="160735" y="0"/>
                </a:lnTo>
                <a:lnTo>
                  <a:pt x="169664" y="0"/>
                </a:lnTo>
                <a:lnTo>
                  <a:pt x="169664" y="8930"/>
                </a:lnTo>
                <a:lnTo>
                  <a:pt x="169664" y="26789"/>
                </a:lnTo>
                <a:lnTo>
                  <a:pt x="160735" y="44648"/>
                </a:lnTo>
                <a:lnTo>
                  <a:pt x="160735" y="53578"/>
                </a:lnTo>
                <a:lnTo>
                  <a:pt x="169664" y="80367"/>
                </a:lnTo>
                <a:lnTo>
                  <a:pt x="169664" y="89297"/>
                </a:lnTo>
                <a:lnTo>
                  <a:pt x="169664" y="107156"/>
                </a:lnTo>
                <a:lnTo>
                  <a:pt x="178594" y="116086"/>
                </a:lnTo>
                <a:lnTo>
                  <a:pt x="178594" y="125016"/>
                </a:lnTo>
                <a:lnTo>
                  <a:pt x="187524" y="133945"/>
                </a:lnTo>
                <a:lnTo>
                  <a:pt x="196453" y="133945"/>
                </a:lnTo>
                <a:lnTo>
                  <a:pt x="196453" y="133945"/>
                </a:lnTo>
                <a:lnTo>
                  <a:pt x="196453" y="125016"/>
                </a:lnTo>
                <a:lnTo>
                  <a:pt x="196453" y="107156"/>
                </a:lnTo>
                <a:lnTo>
                  <a:pt x="196453" y="80367"/>
                </a:lnTo>
                <a:lnTo>
                  <a:pt x="205383" y="62508"/>
                </a:lnTo>
                <a:lnTo>
                  <a:pt x="205383" y="44648"/>
                </a:lnTo>
                <a:lnTo>
                  <a:pt x="214313" y="26789"/>
                </a:lnTo>
                <a:lnTo>
                  <a:pt x="214313" y="8930"/>
                </a:lnTo>
                <a:lnTo>
                  <a:pt x="214313" y="0"/>
                </a:lnTo>
                <a:lnTo>
                  <a:pt x="214313" y="0"/>
                </a:lnTo>
                <a:lnTo>
                  <a:pt x="214313" y="0"/>
                </a:lnTo>
                <a:lnTo>
                  <a:pt x="223242" y="0"/>
                </a:lnTo>
                <a:lnTo>
                  <a:pt x="223242" y="0"/>
                </a:lnTo>
                <a:lnTo>
                  <a:pt x="232172" y="0"/>
                </a:lnTo>
                <a:lnTo>
                  <a:pt x="232172" y="0"/>
                </a:lnTo>
                <a:lnTo>
                  <a:pt x="250031" y="8930"/>
                </a:lnTo>
                <a:lnTo>
                  <a:pt x="250031"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2964656" y="2178844"/>
            <a:ext cx="71439" cy="178594"/>
          </a:xfrm>
          <a:custGeom>
            <a:avLst/>
            <a:gdLst/>
            <a:ahLst/>
            <a:cxnLst/>
            <a:rect l="0" t="0" r="0" b="0"/>
            <a:pathLst>
              <a:path w="71439" h="178594">
                <a:moveTo>
                  <a:pt x="71438" y="0"/>
                </a:moveTo>
                <a:lnTo>
                  <a:pt x="71438" y="0"/>
                </a:lnTo>
                <a:lnTo>
                  <a:pt x="62508" y="8929"/>
                </a:lnTo>
                <a:lnTo>
                  <a:pt x="44649" y="17859"/>
                </a:lnTo>
                <a:lnTo>
                  <a:pt x="26789" y="26789"/>
                </a:lnTo>
                <a:lnTo>
                  <a:pt x="17860" y="44648"/>
                </a:lnTo>
                <a:lnTo>
                  <a:pt x="8930" y="62507"/>
                </a:lnTo>
                <a:lnTo>
                  <a:pt x="0" y="71437"/>
                </a:lnTo>
                <a:lnTo>
                  <a:pt x="0" y="80367"/>
                </a:lnTo>
                <a:lnTo>
                  <a:pt x="8930" y="89296"/>
                </a:lnTo>
                <a:lnTo>
                  <a:pt x="17860" y="98226"/>
                </a:lnTo>
                <a:lnTo>
                  <a:pt x="26789" y="98226"/>
                </a:lnTo>
                <a:lnTo>
                  <a:pt x="44649" y="98226"/>
                </a:lnTo>
                <a:lnTo>
                  <a:pt x="53578" y="107156"/>
                </a:lnTo>
                <a:lnTo>
                  <a:pt x="62508" y="107156"/>
                </a:lnTo>
                <a:lnTo>
                  <a:pt x="71438" y="125015"/>
                </a:lnTo>
                <a:lnTo>
                  <a:pt x="71438" y="133945"/>
                </a:lnTo>
                <a:lnTo>
                  <a:pt x="62508" y="142875"/>
                </a:lnTo>
                <a:lnTo>
                  <a:pt x="53578" y="160734"/>
                </a:lnTo>
                <a:lnTo>
                  <a:pt x="35719" y="169664"/>
                </a:lnTo>
                <a:lnTo>
                  <a:pt x="26789" y="178593"/>
                </a:lnTo>
                <a:lnTo>
                  <a:pt x="17860" y="178593"/>
                </a:lnTo>
                <a:lnTo>
                  <a:pt x="17860" y="178593"/>
                </a:lnTo>
                <a:lnTo>
                  <a:pt x="17860" y="169664"/>
                </a:lnTo>
                <a:lnTo>
                  <a:pt x="17860"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5197078" y="1393031"/>
            <a:ext cx="3000375" cy="2098477"/>
          </a:xfrm>
          <a:custGeom>
            <a:avLst/>
            <a:gdLst/>
            <a:ahLst/>
            <a:cxnLst/>
            <a:rect l="0" t="0" r="0" b="0"/>
            <a:pathLst>
              <a:path w="3000375" h="2098477">
                <a:moveTo>
                  <a:pt x="0" y="401836"/>
                </a:moveTo>
                <a:lnTo>
                  <a:pt x="0" y="401836"/>
                </a:lnTo>
                <a:lnTo>
                  <a:pt x="8930" y="419695"/>
                </a:lnTo>
                <a:lnTo>
                  <a:pt x="17860" y="428625"/>
                </a:lnTo>
                <a:lnTo>
                  <a:pt x="26789" y="455414"/>
                </a:lnTo>
                <a:lnTo>
                  <a:pt x="44649" y="473273"/>
                </a:lnTo>
                <a:lnTo>
                  <a:pt x="53578" y="500063"/>
                </a:lnTo>
                <a:lnTo>
                  <a:pt x="80367" y="526852"/>
                </a:lnTo>
                <a:lnTo>
                  <a:pt x="98227" y="553641"/>
                </a:lnTo>
                <a:lnTo>
                  <a:pt x="125016" y="580430"/>
                </a:lnTo>
                <a:lnTo>
                  <a:pt x="151805" y="607219"/>
                </a:lnTo>
                <a:lnTo>
                  <a:pt x="178594" y="634008"/>
                </a:lnTo>
                <a:lnTo>
                  <a:pt x="205383" y="660797"/>
                </a:lnTo>
                <a:lnTo>
                  <a:pt x="223242" y="687586"/>
                </a:lnTo>
                <a:lnTo>
                  <a:pt x="250031" y="723305"/>
                </a:lnTo>
                <a:lnTo>
                  <a:pt x="276820" y="759023"/>
                </a:lnTo>
                <a:lnTo>
                  <a:pt x="303610" y="794742"/>
                </a:lnTo>
                <a:lnTo>
                  <a:pt x="330399" y="830461"/>
                </a:lnTo>
                <a:lnTo>
                  <a:pt x="357188" y="875109"/>
                </a:lnTo>
                <a:lnTo>
                  <a:pt x="392906" y="910828"/>
                </a:lnTo>
                <a:lnTo>
                  <a:pt x="428625" y="955477"/>
                </a:lnTo>
                <a:lnTo>
                  <a:pt x="455414" y="1000125"/>
                </a:lnTo>
                <a:lnTo>
                  <a:pt x="491133" y="1044773"/>
                </a:lnTo>
                <a:lnTo>
                  <a:pt x="526852" y="1080492"/>
                </a:lnTo>
                <a:lnTo>
                  <a:pt x="553641" y="1125141"/>
                </a:lnTo>
                <a:lnTo>
                  <a:pt x="589360" y="1169789"/>
                </a:lnTo>
                <a:lnTo>
                  <a:pt x="625078" y="1214438"/>
                </a:lnTo>
                <a:lnTo>
                  <a:pt x="651867" y="1259086"/>
                </a:lnTo>
                <a:lnTo>
                  <a:pt x="687586" y="1303735"/>
                </a:lnTo>
                <a:lnTo>
                  <a:pt x="723305" y="1348383"/>
                </a:lnTo>
                <a:lnTo>
                  <a:pt x="759024" y="1384102"/>
                </a:lnTo>
                <a:lnTo>
                  <a:pt x="794742" y="1428750"/>
                </a:lnTo>
                <a:lnTo>
                  <a:pt x="830461" y="1473398"/>
                </a:lnTo>
                <a:lnTo>
                  <a:pt x="857250" y="1509117"/>
                </a:lnTo>
                <a:lnTo>
                  <a:pt x="892969" y="1553765"/>
                </a:lnTo>
                <a:lnTo>
                  <a:pt x="928688" y="1589484"/>
                </a:lnTo>
                <a:lnTo>
                  <a:pt x="955477" y="1625203"/>
                </a:lnTo>
                <a:lnTo>
                  <a:pt x="982266" y="1651992"/>
                </a:lnTo>
                <a:lnTo>
                  <a:pt x="1017985" y="1687711"/>
                </a:lnTo>
                <a:lnTo>
                  <a:pt x="1044774" y="1714500"/>
                </a:lnTo>
                <a:lnTo>
                  <a:pt x="1071563" y="1732359"/>
                </a:lnTo>
                <a:lnTo>
                  <a:pt x="1098352" y="1759148"/>
                </a:lnTo>
                <a:lnTo>
                  <a:pt x="1125141" y="1785937"/>
                </a:lnTo>
                <a:lnTo>
                  <a:pt x="1151930" y="1812726"/>
                </a:lnTo>
                <a:lnTo>
                  <a:pt x="1169789" y="1830586"/>
                </a:lnTo>
                <a:lnTo>
                  <a:pt x="1196578" y="1857375"/>
                </a:lnTo>
                <a:lnTo>
                  <a:pt x="1214438" y="1875234"/>
                </a:lnTo>
                <a:lnTo>
                  <a:pt x="1232297" y="1893094"/>
                </a:lnTo>
                <a:lnTo>
                  <a:pt x="1250156" y="1910953"/>
                </a:lnTo>
                <a:lnTo>
                  <a:pt x="1259086" y="1928812"/>
                </a:lnTo>
                <a:lnTo>
                  <a:pt x="1276945" y="1946672"/>
                </a:lnTo>
                <a:lnTo>
                  <a:pt x="1294805" y="1964531"/>
                </a:lnTo>
                <a:lnTo>
                  <a:pt x="1303735" y="1982390"/>
                </a:lnTo>
                <a:lnTo>
                  <a:pt x="1312664" y="2000250"/>
                </a:lnTo>
                <a:lnTo>
                  <a:pt x="1330524" y="2009180"/>
                </a:lnTo>
                <a:lnTo>
                  <a:pt x="1339453" y="2027039"/>
                </a:lnTo>
                <a:lnTo>
                  <a:pt x="1348383" y="2035969"/>
                </a:lnTo>
                <a:lnTo>
                  <a:pt x="1348383" y="2044898"/>
                </a:lnTo>
                <a:lnTo>
                  <a:pt x="1357313" y="2053828"/>
                </a:lnTo>
                <a:lnTo>
                  <a:pt x="1366242" y="2062758"/>
                </a:lnTo>
                <a:lnTo>
                  <a:pt x="1366242" y="2071687"/>
                </a:lnTo>
                <a:lnTo>
                  <a:pt x="1375172" y="2080617"/>
                </a:lnTo>
                <a:lnTo>
                  <a:pt x="1384102" y="2080617"/>
                </a:lnTo>
                <a:lnTo>
                  <a:pt x="1384102" y="2089547"/>
                </a:lnTo>
                <a:lnTo>
                  <a:pt x="1393031" y="2089547"/>
                </a:lnTo>
                <a:lnTo>
                  <a:pt x="1393031" y="2089547"/>
                </a:lnTo>
                <a:lnTo>
                  <a:pt x="1393031" y="2089547"/>
                </a:lnTo>
                <a:lnTo>
                  <a:pt x="1401961" y="2098476"/>
                </a:lnTo>
                <a:lnTo>
                  <a:pt x="1401961" y="2098476"/>
                </a:lnTo>
                <a:lnTo>
                  <a:pt x="1401961" y="2098476"/>
                </a:lnTo>
                <a:lnTo>
                  <a:pt x="1401961" y="2098476"/>
                </a:lnTo>
                <a:lnTo>
                  <a:pt x="1401961" y="2098476"/>
                </a:lnTo>
                <a:lnTo>
                  <a:pt x="1401961" y="2098476"/>
                </a:lnTo>
                <a:lnTo>
                  <a:pt x="1401961" y="2098476"/>
                </a:lnTo>
                <a:lnTo>
                  <a:pt x="1401961" y="2098476"/>
                </a:lnTo>
                <a:lnTo>
                  <a:pt x="1401961" y="2098476"/>
                </a:lnTo>
                <a:lnTo>
                  <a:pt x="1401961" y="2098476"/>
                </a:lnTo>
                <a:lnTo>
                  <a:pt x="1401961" y="2098476"/>
                </a:lnTo>
                <a:lnTo>
                  <a:pt x="1401961" y="2098476"/>
                </a:lnTo>
                <a:lnTo>
                  <a:pt x="1401961" y="2098476"/>
                </a:lnTo>
                <a:lnTo>
                  <a:pt x="1410891" y="2089547"/>
                </a:lnTo>
                <a:lnTo>
                  <a:pt x="1410891" y="2080617"/>
                </a:lnTo>
                <a:lnTo>
                  <a:pt x="1419820" y="2071687"/>
                </a:lnTo>
                <a:lnTo>
                  <a:pt x="1437680" y="2053828"/>
                </a:lnTo>
                <a:lnTo>
                  <a:pt x="1455539" y="2027039"/>
                </a:lnTo>
                <a:lnTo>
                  <a:pt x="1473399" y="2000250"/>
                </a:lnTo>
                <a:lnTo>
                  <a:pt x="1500188" y="1973461"/>
                </a:lnTo>
                <a:lnTo>
                  <a:pt x="1526977" y="1937742"/>
                </a:lnTo>
                <a:lnTo>
                  <a:pt x="1562695" y="1902023"/>
                </a:lnTo>
                <a:lnTo>
                  <a:pt x="1589485" y="1857375"/>
                </a:lnTo>
                <a:lnTo>
                  <a:pt x="1625203" y="1812726"/>
                </a:lnTo>
                <a:lnTo>
                  <a:pt x="1660922" y="1768078"/>
                </a:lnTo>
                <a:lnTo>
                  <a:pt x="1696641" y="1714500"/>
                </a:lnTo>
                <a:lnTo>
                  <a:pt x="1732360" y="1660922"/>
                </a:lnTo>
                <a:lnTo>
                  <a:pt x="1777008" y="1607344"/>
                </a:lnTo>
                <a:lnTo>
                  <a:pt x="1821656" y="1544836"/>
                </a:lnTo>
                <a:lnTo>
                  <a:pt x="1866305" y="1482328"/>
                </a:lnTo>
                <a:lnTo>
                  <a:pt x="1910953" y="1419820"/>
                </a:lnTo>
                <a:lnTo>
                  <a:pt x="1964531" y="1348383"/>
                </a:lnTo>
                <a:lnTo>
                  <a:pt x="2018110" y="1285875"/>
                </a:lnTo>
                <a:lnTo>
                  <a:pt x="2062758" y="1214438"/>
                </a:lnTo>
                <a:lnTo>
                  <a:pt x="2116336" y="1151930"/>
                </a:lnTo>
                <a:lnTo>
                  <a:pt x="2169914" y="1080492"/>
                </a:lnTo>
                <a:lnTo>
                  <a:pt x="2223492" y="1017984"/>
                </a:lnTo>
                <a:lnTo>
                  <a:pt x="2286000" y="955477"/>
                </a:lnTo>
                <a:lnTo>
                  <a:pt x="2339578" y="884039"/>
                </a:lnTo>
                <a:lnTo>
                  <a:pt x="2402086" y="812602"/>
                </a:lnTo>
                <a:lnTo>
                  <a:pt x="2455664" y="750094"/>
                </a:lnTo>
                <a:lnTo>
                  <a:pt x="2509242" y="678656"/>
                </a:lnTo>
                <a:lnTo>
                  <a:pt x="2562820" y="616148"/>
                </a:lnTo>
                <a:lnTo>
                  <a:pt x="2616399" y="544711"/>
                </a:lnTo>
                <a:lnTo>
                  <a:pt x="2661047" y="482203"/>
                </a:lnTo>
                <a:lnTo>
                  <a:pt x="2714625" y="419695"/>
                </a:lnTo>
                <a:lnTo>
                  <a:pt x="2750344" y="357188"/>
                </a:lnTo>
                <a:lnTo>
                  <a:pt x="2794992" y="303609"/>
                </a:lnTo>
                <a:lnTo>
                  <a:pt x="2830711" y="250031"/>
                </a:lnTo>
                <a:lnTo>
                  <a:pt x="2866430" y="205383"/>
                </a:lnTo>
                <a:lnTo>
                  <a:pt x="2893219" y="160734"/>
                </a:lnTo>
                <a:lnTo>
                  <a:pt x="2920008" y="116086"/>
                </a:lnTo>
                <a:lnTo>
                  <a:pt x="2937867" y="80367"/>
                </a:lnTo>
                <a:lnTo>
                  <a:pt x="2964656" y="53578"/>
                </a:lnTo>
                <a:lnTo>
                  <a:pt x="2973586" y="26789"/>
                </a:lnTo>
                <a:lnTo>
                  <a:pt x="2991445" y="8930"/>
                </a:lnTo>
                <a:lnTo>
                  <a:pt x="3000374" y="0"/>
                </a:lnTo>
                <a:lnTo>
                  <a:pt x="2991445" y="0"/>
                </a:lnTo>
                <a:lnTo>
                  <a:pt x="2982516" y="0"/>
                </a:lnTo>
                <a:lnTo>
                  <a:pt x="298251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6590109" y="1366242"/>
            <a:ext cx="133947" cy="2964657"/>
          </a:xfrm>
          <a:custGeom>
            <a:avLst/>
            <a:gdLst/>
            <a:ahLst/>
            <a:cxnLst/>
            <a:rect l="0" t="0" r="0" b="0"/>
            <a:pathLst>
              <a:path w="133947" h="2964657">
                <a:moveTo>
                  <a:pt x="35719" y="0"/>
                </a:moveTo>
                <a:lnTo>
                  <a:pt x="35719" y="0"/>
                </a:lnTo>
                <a:lnTo>
                  <a:pt x="35719" y="0"/>
                </a:lnTo>
                <a:lnTo>
                  <a:pt x="35719" y="8930"/>
                </a:lnTo>
                <a:lnTo>
                  <a:pt x="35719" y="17860"/>
                </a:lnTo>
                <a:lnTo>
                  <a:pt x="26789" y="26789"/>
                </a:lnTo>
                <a:lnTo>
                  <a:pt x="26789" y="44648"/>
                </a:lnTo>
                <a:lnTo>
                  <a:pt x="26789" y="62508"/>
                </a:lnTo>
                <a:lnTo>
                  <a:pt x="17860" y="89297"/>
                </a:lnTo>
                <a:lnTo>
                  <a:pt x="17860" y="116086"/>
                </a:lnTo>
                <a:lnTo>
                  <a:pt x="8930" y="151805"/>
                </a:lnTo>
                <a:lnTo>
                  <a:pt x="8930" y="187523"/>
                </a:lnTo>
                <a:lnTo>
                  <a:pt x="8930" y="214312"/>
                </a:lnTo>
                <a:lnTo>
                  <a:pt x="8930" y="258961"/>
                </a:lnTo>
                <a:lnTo>
                  <a:pt x="8930" y="303609"/>
                </a:lnTo>
                <a:lnTo>
                  <a:pt x="8930" y="348258"/>
                </a:lnTo>
                <a:lnTo>
                  <a:pt x="17860" y="392906"/>
                </a:lnTo>
                <a:lnTo>
                  <a:pt x="17860" y="437555"/>
                </a:lnTo>
                <a:lnTo>
                  <a:pt x="26789" y="482203"/>
                </a:lnTo>
                <a:lnTo>
                  <a:pt x="26789" y="535781"/>
                </a:lnTo>
                <a:lnTo>
                  <a:pt x="35719" y="580430"/>
                </a:lnTo>
                <a:lnTo>
                  <a:pt x="44649" y="634008"/>
                </a:lnTo>
                <a:lnTo>
                  <a:pt x="53579" y="696516"/>
                </a:lnTo>
                <a:lnTo>
                  <a:pt x="53579" y="750094"/>
                </a:lnTo>
                <a:lnTo>
                  <a:pt x="62508" y="812602"/>
                </a:lnTo>
                <a:lnTo>
                  <a:pt x="62508" y="875109"/>
                </a:lnTo>
                <a:lnTo>
                  <a:pt x="71438" y="946547"/>
                </a:lnTo>
                <a:lnTo>
                  <a:pt x="80368" y="1009055"/>
                </a:lnTo>
                <a:lnTo>
                  <a:pt x="89297" y="1080492"/>
                </a:lnTo>
                <a:lnTo>
                  <a:pt x="89297" y="1151930"/>
                </a:lnTo>
                <a:lnTo>
                  <a:pt x="98227" y="1214438"/>
                </a:lnTo>
                <a:lnTo>
                  <a:pt x="107157" y="1276946"/>
                </a:lnTo>
                <a:lnTo>
                  <a:pt x="107157" y="1339453"/>
                </a:lnTo>
                <a:lnTo>
                  <a:pt x="107157" y="1410891"/>
                </a:lnTo>
                <a:lnTo>
                  <a:pt x="107157" y="1473398"/>
                </a:lnTo>
                <a:lnTo>
                  <a:pt x="107157" y="1535906"/>
                </a:lnTo>
                <a:lnTo>
                  <a:pt x="107157" y="1598414"/>
                </a:lnTo>
                <a:lnTo>
                  <a:pt x="107157" y="1660922"/>
                </a:lnTo>
                <a:lnTo>
                  <a:pt x="116086" y="1723429"/>
                </a:lnTo>
                <a:lnTo>
                  <a:pt x="116086" y="1785937"/>
                </a:lnTo>
                <a:lnTo>
                  <a:pt x="125016" y="1848445"/>
                </a:lnTo>
                <a:lnTo>
                  <a:pt x="133946" y="1910953"/>
                </a:lnTo>
                <a:lnTo>
                  <a:pt x="133946" y="1982390"/>
                </a:lnTo>
                <a:lnTo>
                  <a:pt x="133946" y="2044898"/>
                </a:lnTo>
                <a:lnTo>
                  <a:pt x="125016" y="2107406"/>
                </a:lnTo>
                <a:lnTo>
                  <a:pt x="116086" y="2169914"/>
                </a:lnTo>
                <a:lnTo>
                  <a:pt x="107157" y="2223492"/>
                </a:lnTo>
                <a:lnTo>
                  <a:pt x="107157" y="2286000"/>
                </a:lnTo>
                <a:lnTo>
                  <a:pt x="98227" y="2339578"/>
                </a:lnTo>
                <a:lnTo>
                  <a:pt x="89297" y="2393156"/>
                </a:lnTo>
                <a:lnTo>
                  <a:pt x="80368" y="2437804"/>
                </a:lnTo>
                <a:lnTo>
                  <a:pt x="71438" y="2491383"/>
                </a:lnTo>
                <a:lnTo>
                  <a:pt x="62508" y="2536031"/>
                </a:lnTo>
                <a:lnTo>
                  <a:pt x="53579" y="2580679"/>
                </a:lnTo>
                <a:lnTo>
                  <a:pt x="44649" y="2616398"/>
                </a:lnTo>
                <a:lnTo>
                  <a:pt x="44649" y="2661047"/>
                </a:lnTo>
                <a:lnTo>
                  <a:pt x="35719" y="2705695"/>
                </a:lnTo>
                <a:lnTo>
                  <a:pt x="35719" y="2732484"/>
                </a:lnTo>
                <a:lnTo>
                  <a:pt x="26789" y="2768203"/>
                </a:lnTo>
                <a:lnTo>
                  <a:pt x="26789" y="2794992"/>
                </a:lnTo>
                <a:lnTo>
                  <a:pt x="17860" y="2821781"/>
                </a:lnTo>
                <a:lnTo>
                  <a:pt x="17860" y="2848570"/>
                </a:lnTo>
                <a:lnTo>
                  <a:pt x="17860" y="2866429"/>
                </a:lnTo>
                <a:lnTo>
                  <a:pt x="17860" y="2893219"/>
                </a:lnTo>
                <a:lnTo>
                  <a:pt x="17860" y="2902148"/>
                </a:lnTo>
                <a:lnTo>
                  <a:pt x="8930" y="2920008"/>
                </a:lnTo>
                <a:lnTo>
                  <a:pt x="8930" y="2937867"/>
                </a:lnTo>
                <a:lnTo>
                  <a:pt x="8930" y="2946797"/>
                </a:lnTo>
                <a:lnTo>
                  <a:pt x="0" y="2964656"/>
                </a:lnTo>
                <a:lnTo>
                  <a:pt x="0" y="2964656"/>
                </a:lnTo>
                <a:lnTo>
                  <a:pt x="0" y="29646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7518797" y="3339703"/>
            <a:ext cx="303610" cy="392907"/>
          </a:xfrm>
          <a:custGeom>
            <a:avLst/>
            <a:gdLst/>
            <a:ahLst/>
            <a:cxnLst/>
            <a:rect l="0" t="0" r="0" b="0"/>
            <a:pathLst>
              <a:path w="303610" h="392907">
                <a:moveTo>
                  <a:pt x="26789" y="17859"/>
                </a:moveTo>
                <a:lnTo>
                  <a:pt x="26789" y="8929"/>
                </a:lnTo>
                <a:lnTo>
                  <a:pt x="26789" y="8929"/>
                </a:lnTo>
                <a:lnTo>
                  <a:pt x="35719" y="0"/>
                </a:lnTo>
                <a:lnTo>
                  <a:pt x="35719" y="0"/>
                </a:lnTo>
                <a:lnTo>
                  <a:pt x="35719" y="8929"/>
                </a:lnTo>
                <a:lnTo>
                  <a:pt x="35719" y="26789"/>
                </a:lnTo>
                <a:lnTo>
                  <a:pt x="44648" y="44648"/>
                </a:lnTo>
                <a:lnTo>
                  <a:pt x="44648" y="80367"/>
                </a:lnTo>
                <a:lnTo>
                  <a:pt x="35719" y="116086"/>
                </a:lnTo>
                <a:lnTo>
                  <a:pt x="35719" y="151804"/>
                </a:lnTo>
                <a:lnTo>
                  <a:pt x="26789" y="187523"/>
                </a:lnTo>
                <a:lnTo>
                  <a:pt x="17859" y="223242"/>
                </a:lnTo>
                <a:lnTo>
                  <a:pt x="8930" y="267890"/>
                </a:lnTo>
                <a:lnTo>
                  <a:pt x="0" y="303609"/>
                </a:lnTo>
                <a:lnTo>
                  <a:pt x="0" y="330398"/>
                </a:lnTo>
                <a:lnTo>
                  <a:pt x="8930" y="357187"/>
                </a:lnTo>
                <a:lnTo>
                  <a:pt x="35719" y="375047"/>
                </a:lnTo>
                <a:lnTo>
                  <a:pt x="62508" y="383976"/>
                </a:lnTo>
                <a:lnTo>
                  <a:pt x="107156" y="392906"/>
                </a:lnTo>
                <a:lnTo>
                  <a:pt x="151805" y="392906"/>
                </a:lnTo>
                <a:lnTo>
                  <a:pt x="205383" y="383976"/>
                </a:lnTo>
                <a:lnTo>
                  <a:pt x="250031" y="375047"/>
                </a:lnTo>
                <a:lnTo>
                  <a:pt x="285750" y="348258"/>
                </a:lnTo>
                <a:lnTo>
                  <a:pt x="303609" y="321468"/>
                </a:lnTo>
                <a:lnTo>
                  <a:pt x="303609" y="294679"/>
                </a:lnTo>
                <a:lnTo>
                  <a:pt x="303609" y="2946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7366992" y="3473648"/>
            <a:ext cx="410767" cy="116087"/>
          </a:xfrm>
          <a:custGeom>
            <a:avLst/>
            <a:gdLst/>
            <a:ahLst/>
            <a:cxnLst/>
            <a:rect l="0" t="0" r="0" b="0"/>
            <a:pathLst>
              <a:path w="410767" h="116087">
                <a:moveTo>
                  <a:pt x="0" y="116086"/>
                </a:moveTo>
                <a:lnTo>
                  <a:pt x="8930" y="107156"/>
                </a:lnTo>
                <a:lnTo>
                  <a:pt x="35719" y="107156"/>
                </a:lnTo>
                <a:lnTo>
                  <a:pt x="71438" y="89297"/>
                </a:lnTo>
                <a:lnTo>
                  <a:pt x="116086" y="80367"/>
                </a:lnTo>
                <a:lnTo>
                  <a:pt x="178594" y="71438"/>
                </a:lnTo>
                <a:lnTo>
                  <a:pt x="250031" y="53578"/>
                </a:lnTo>
                <a:lnTo>
                  <a:pt x="312539" y="35719"/>
                </a:lnTo>
                <a:lnTo>
                  <a:pt x="366117" y="17859"/>
                </a:lnTo>
                <a:lnTo>
                  <a:pt x="410766" y="0"/>
                </a:lnTo>
                <a:lnTo>
                  <a:pt x="41076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7858125" y="3375421"/>
            <a:ext cx="223243" cy="294681"/>
          </a:xfrm>
          <a:custGeom>
            <a:avLst/>
            <a:gdLst/>
            <a:ahLst/>
            <a:cxnLst/>
            <a:rect l="0" t="0" r="0" b="0"/>
            <a:pathLst>
              <a:path w="223243" h="294681">
                <a:moveTo>
                  <a:pt x="0" y="142875"/>
                </a:moveTo>
                <a:lnTo>
                  <a:pt x="0" y="142875"/>
                </a:lnTo>
                <a:lnTo>
                  <a:pt x="17859" y="142875"/>
                </a:lnTo>
                <a:lnTo>
                  <a:pt x="35719" y="142875"/>
                </a:lnTo>
                <a:lnTo>
                  <a:pt x="71438" y="133946"/>
                </a:lnTo>
                <a:lnTo>
                  <a:pt x="107156" y="125016"/>
                </a:lnTo>
                <a:lnTo>
                  <a:pt x="142875" y="107157"/>
                </a:lnTo>
                <a:lnTo>
                  <a:pt x="160734" y="89297"/>
                </a:lnTo>
                <a:lnTo>
                  <a:pt x="178594" y="62508"/>
                </a:lnTo>
                <a:lnTo>
                  <a:pt x="187523" y="44649"/>
                </a:lnTo>
                <a:lnTo>
                  <a:pt x="178594" y="17860"/>
                </a:lnTo>
                <a:lnTo>
                  <a:pt x="169664" y="0"/>
                </a:lnTo>
                <a:lnTo>
                  <a:pt x="151805" y="0"/>
                </a:lnTo>
                <a:lnTo>
                  <a:pt x="125016" y="0"/>
                </a:lnTo>
                <a:lnTo>
                  <a:pt x="98227" y="26790"/>
                </a:lnTo>
                <a:lnTo>
                  <a:pt x="71438" y="62508"/>
                </a:lnTo>
                <a:lnTo>
                  <a:pt x="62508" y="116086"/>
                </a:lnTo>
                <a:lnTo>
                  <a:pt x="53578" y="160735"/>
                </a:lnTo>
                <a:lnTo>
                  <a:pt x="62508" y="214313"/>
                </a:lnTo>
                <a:lnTo>
                  <a:pt x="71438" y="250032"/>
                </a:lnTo>
                <a:lnTo>
                  <a:pt x="98227" y="276821"/>
                </a:lnTo>
                <a:lnTo>
                  <a:pt x="116086" y="294680"/>
                </a:lnTo>
                <a:lnTo>
                  <a:pt x="142875" y="294680"/>
                </a:lnTo>
                <a:lnTo>
                  <a:pt x="169664" y="285750"/>
                </a:lnTo>
                <a:lnTo>
                  <a:pt x="196453" y="258961"/>
                </a:lnTo>
                <a:lnTo>
                  <a:pt x="223242" y="223243"/>
                </a:lnTo>
                <a:lnTo>
                  <a:pt x="223242" y="22324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8099227" y="3411140"/>
            <a:ext cx="223242" cy="223243"/>
          </a:xfrm>
          <a:custGeom>
            <a:avLst/>
            <a:gdLst/>
            <a:ahLst/>
            <a:cxnLst/>
            <a:rect l="0" t="0" r="0" b="0"/>
            <a:pathLst>
              <a:path w="223242" h="223243">
                <a:moveTo>
                  <a:pt x="223241" y="0"/>
                </a:moveTo>
                <a:lnTo>
                  <a:pt x="223241" y="0"/>
                </a:lnTo>
                <a:lnTo>
                  <a:pt x="214311" y="0"/>
                </a:lnTo>
                <a:lnTo>
                  <a:pt x="205382" y="0"/>
                </a:lnTo>
                <a:lnTo>
                  <a:pt x="196452" y="8930"/>
                </a:lnTo>
                <a:lnTo>
                  <a:pt x="178593" y="17860"/>
                </a:lnTo>
                <a:lnTo>
                  <a:pt x="169663" y="26789"/>
                </a:lnTo>
                <a:lnTo>
                  <a:pt x="160733" y="44649"/>
                </a:lnTo>
                <a:lnTo>
                  <a:pt x="160733" y="62508"/>
                </a:lnTo>
                <a:lnTo>
                  <a:pt x="160733" y="80367"/>
                </a:lnTo>
                <a:lnTo>
                  <a:pt x="169663" y="98227"/>
                </a:lnTo>
                <a:lnTo>
                  <a:pt x="187522" y="116086"/>
                </a:lnTo>
                <a:lnTo>
                  <a:pt x="205382" y="133946"/>
                </a:lnTo>
                <a:lnTo>
                  <a:pt x="223241" y="151805"/>
                </a:lnTo>
                <a:lnTo>
                  <a:pt x="223241" y="160735"/>
                </a:lnTo>
                <a:lnTo>
                  <a:pt x="214311" y="169664"/>
                </a:lnTo>
                <a:lnTo>
                  <a:pt x="187522" y="187524"/>
                </a:lnTo>
                <a:lnTo>
                  <a:pt x="142874" y="196453"/>
                </a:lnTo>
                <a:lnTo>
                  <a:pt x="98225" y="214313"/>
                </a:lnTo>
                <a:lnTo>
                  <a:pt x="53578" y="223242"/>
                </a:lnTo>
                <a:lnTo>
                  <a:pt x="17859" y="223242"/>
                </a:lnTo>
                <a:lnTo>
                  <a:pt x="0" y="214313"/>
                </a:lnTo>
                <a:lnTo>
                  <a:pt x="0" y="205383"/>
                </a:lnTo>
                <a:lnTo>
                  <a:pt x="17859" y="178594"/>
                </a:lnTo>
                <a:lnTo>
                  <a:pt x="17859"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8492132" y="3223617"/>
            <a:ext cx="116087" cy="375048"/>
          </a:xfrm>
          <a:custGeom>
            <a:avLst/>
            <a:gdLst/>
            <a:ahLst/>
            <a:cxnLst/>
            <a:rect l="0" t="0" r="0" b="0"/>
            <a:pathLst>
              <a:path w="116087" h="375048">
                <a:moveTo>
                  <a:pt x="35719" y="0"/>
                </a:moveTo>
                <a:lnTo>
                  <a:pt x="35719" y="8929"/>
                </a:lnTo>
                <a:lnTo>
                  <a:pt x="26789" y="26789"/>
                </a:lnTo>
                <a:lnTo>
                  <a:pt x="26789" y="62508"/>
                </a:lnTo>
                <a:lnTo>
                  <a:pt x="17859" y="107156"/>
                </a:lnTo>
                <a:lnTo>
                  <a:pt x="8930" y="151804"/>
                </a:lnTo>
                <a:lnTo>
                  <a:pt x="8930" y="205383"/>
                </a:lnTo>
                <a:lnTo>
                  <a:pt x="0" y="250031"/>
                </a:lnTo>
                <a:lnTo>
                  <a:pt x="0" y="294679"/>
                </a:lnTo>
                <a:lnTo>
                  <a:pt x="0" y="330398"/>
                </a:lnTo>
                <a:lnTo>
                  <a:pt x="0" y="357187"/>
                </a:lnTo>
                <a:lnTo>
                  <a:pt x="17859" y="366117"/>
                </a:lnTo>
                <a:lnTo>
                  <a:pt x="44648" y="375047"/>
                </a:lnTo>
                <a:lnTo>
                  <a:pt x="80367" y="375047"/>
                </a:lnTo>
                <a:lnTo>
                  <a:pt x="98227" y="366117"/>
                </a:lnTo>
                <a:lnTo>
                  <a:pt x="116086" y="339328"/>
                </a:lnTo>
                <a:lnTo>
                  <a:pt x="116086" y="33932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8358187" y="3303984"/>
            <a:ext cx="276821" cy="142876"/>
          </a:xfrm>
          <a:custGeom>
            <a:avLst/>
            <a:gdLst/>
            <a:ahLst/>
            <a:cxnLst/>
            <a:rect l="0" t="0" r="0" b="0"/>
            <a:pathLst>
              <a:path w="276821" h="142876">
                <a:moveTo>
                  <a:pt x="0" y="142875"/>
                </a:moveTo>
                <a:lnTo>
                  <a:pt x="0" y="142875"/>
                </a:lnTo>
                <a:lnTo>
                  <a:pt x="17859" y="133945"/>
                </a:lnTo>
                <a:lnTo>
                  <a:pt x="44648" y="125016"/>
                </a:lnTo>
                <a:lnTo>
                  <a:pt x="89297" y="107156"/>
                </a:lnTo>
                <a:lnTo>
                  <a:pt x="142875" y="98227"/>
                </a:lnTo>
                <a:lnTo>
                  <a:pt x="196453" y="80367"/>
                </a:lnTo>
                <a:lnTo>
                  <a:pt x="241101" y="62508"/>
                </a:lnTo>
                <a:lnTo>
                  <a:pt x="267890" y="35719"/>
                </a:lnTo>
                <a:lnTo>
                  <a:pt x="276820" y="0"/>
                </a:lnTo>
                <a:lnTo>
                  <a:pt x="27682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7697391" y="2598539"/>
            <a:ext cx="330399" cy="375048"/>
          </a:xfrm>
          <a:custGeom>
            <a:avLst/>
            <a:gdLst/>
            <a:ahLst/>
            <a:cxnLst/>
            <a:rect l="0" t="0" r="0" b="0"/>
            <a:pathLst>
              <a:path w="330399" h="375048">
                <a:moveTo>
                  <a:pt x="98226" y="17859"/>
                </a:moveTo>
                <a:lnTo>
                  <a:pt x="89297" y="26789"/>
                </a:lnTo>
                <a:lnTo>
                  <a:pt x="71437" y="53578"/>
                </a:lnTo>
                <a:lnTo>
                  <a:pt x="44648" y="89297"/>
                </a:lnTo>
                <a:lnTo>
                  <a:pt x="26789" y="142875"/>
                </a:lnTo>
                <a:lnTo>
                  <a:pt x="8929" y="196453"/>
                </a:lnTo>
                <a:lnTo>
                  <a:pt x="0" y="250031"/>
                </a:lnTo>
                <a:lnTo>
                  <a:pt x="0" y="303609"/>
                </a:lnTo>
                <a:lnTo>
                  <a:pt x="17859" y="348257"/>
                </a:lnTo>
                <a:lnTo>
                  <a:pt x="44648" y="366117"/>
                </a:lnTo>
                <a:lnTo>
                  <a:pt x="80367" y="375047"/>
                </a:lnTo>
                <a:lnTo>
                  <a:pt x="125015" y="366117"/>
                </a:lnTo>
                <a:lnTo>
                  <a:pt x="169664" y="348257"/>
                </a:lnTo>
                <a:lnTo>
                  <a:pt x="223242" y="312539"/>
                </a:lnTo>
                <a:lnTo>
                  <a:pt x="258961" y="267890"/>
                </a:lnTo>
                <a:lnTo>
                  <a:pt x="303609" y="223242"/>
                </a:lnTo>
                <a:lnTo>
                  <a:pt x="321468" y="160734"/>
                </a:lnTo>
                <a:lnTo>
                  <a:pt x="330398" y="107156"/>
                </a:lnTo>
                <a:lnTo>
                  <a:pt x="321468" y="62508"/>
                </a:lnTo>
                <a:lnTo>
                  <a:pt x="294679" y="17859"/>
                </a:lnTo>
                <a:lnTo>
                  <a:pt x="258961" y="0"/>
                </a:lnTo>
                <a:lnTo>
                  <a:pt x="223242" y="0"/>
                </a:lnTo>
                <a:lnTo>
                  <a:pt x="178593" y="17859"/>
                </a:lnTo>
                <a:lnTo>
                  <a:pt x="133945" y="44649"/>
                </a:lnTo>
                <a:lnTo>
                  <a:pt x="107156" y="80367"/>
                </a:lnTo>
                <a:lnTo>
                  <a:pt x="80367" y="116086"/>
                </a:lnTo>
                <a:lnTo>
                  <a:pt x="53578" y="151805"/>
                </a:lnTo>
                <a:lnTo>
                  <a:pt x="44648" y="169664"/>
                </a:lnTo>
                <a:lnTo>
                  <a:pt x="44648"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7965281" y="2777133"/>
            <a:ext cx="187525" cy="330399"/>
          </a:xfrm>
          <a:custGeom>
            <a:avLst/>
            <a:gdLst/>
            <a:ahLst/>
            <a:cxnLst/>
            <a:rect l="0" t="0" r="0" b="0"/>
            <a:pathLst>
              <a:path w="187525" h="330399">
                <a:moveTo>
                  <a:pt x="8930" y="0"/>
                </a:moveTo>
                <a:lnTo>
                  <a:pt x="0" y="17859"/>
                </a:lnTo>
                <a:lnTo>
                  <a:pt x="0" y="35718"/>
                </a:lnTo>
                <a:lnTo>
                  <a:pt x="8930" y="80367"/>
                </a:lnTo>
                <a:lnTo>
                  <a:pt x="17860" y="125015"/>
                </a:lnTo>
                <a:lnTo>
                  <a:pt x="26789" y="169663"/>
                </a:lnTo>
                <a:lnTo>
                  <a:pt x="44649" y="214312"/>
                </a:lnTo>
                <a:lnTo>
                  <a:pt x="71438" y="250031"/>
                </a:lnTo>
                <a:lnTo>
                  <a:pt x="89297" y="285749"/>
                </a:lnTo>
                <a:lnTo>
                  <a:pt x="116086" y="312538"/>
                </a:lnTo>
                <a:lnTo>
                  <a:pt x="133946" y="330398"/>
                </a:lnTo>
                <a:lnTo>
                  <a:pt x="151805" y="330398"/>
                </a:lnTo>
                <a:lnTo>
                  <a:pt x="169664" y="312538"/>
                </a:lnTo>
                <a:lnTo>
                  <a:pt x="187524" y="285749"/>
                </a:lnTo>
                <a:lnTo>
                  <a:pt x="187524" y="2857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8259960" y="2491383"/>
            <a:ext cx="142876" cy="392907"/>
          </a:xfrm>
          <a:custGeom>
            <a:avLst/>
            <a:gdLst/>
            <a:ahLst/>
            <a:cxnLst/>
            <a:rect l="0" t="0" r="0" b="0"/>
            <a:pathLst>
              <a:path w="142876" h="392907">
                <a:moveTo>
                  <a:pt x="35719" y="116086"/>
                </a:moveTo>
                <a:lnTo>
                  <a:pt x="26789" y="125015"/>
                </a:lnTo>
                <a:lnTo>
                  <a:pt x="26789" y="133945"/>
                </a:lnTo>
                <a:lnTo>
                  <a:pt x="17860" y="160734"/>
                </a:lnTo>
                <a:lnTo>
                  <a:pt x="17860" y="196453"/>
                </a:lnTo>
                <a:lnTo>
                  <a:pt x="8930" y="241101"/>
                </a:lnTo>
                <a:lnTo>
                  <a:pt x="8930" y="285750"/>
                </a:lnTo>
                <a:lnTo>
                  <a:pt x="8930" y="321468"/>
                </a:lnTo>
                <a:lnTo>
                  <a:pt x="0" y="357187"/>
                </a:lnTo>
                <a:lnTo>
                  <a:pt x="0" y="375046"/>
                </a:lnTo>
                <a:lnTo>
                  <a:pt x="0" y="383976"/>
                </a:lnTo>
                <a:lnTo>
                  <a:pt x="0" y="383976"/>
                </a:lnTo>
                <a:lnTo>
                  <a:pt x="0" y="375046"/>
                </a:lnTo>
                <a:lnTo>
                  <a:pt x="8930" y="348257"/>
                </a:lnTo>
                <a:lnTo>
                  <a:pt x="17860" y="303609"/>
                </a:lnTo>
                <a:lnTo>
                  <a:pt x="26789" y="250031"/>
                </a:lnTo>
                <a:lnTo>
                  <a:pt x="44649" y="187523"/>
                </a:lnTo>
                <a:lnTo>
                  <a:pt x="53578" y="133945"/>
                </a:lnTo>
                <a:lnTo>
                  <a:pt x="71438" y="71437"/>
                </a:lnTo>
                <a:lnTo>
                  <a:pt x="80367" y="35719"/>
                </a:lnTo>
                <a:lnTo>
                  <a:pt x="98227" y="8930"/>
                </a:lnTo>
                <a:lnTo>
                  <a:pt x="107156" y="0"/>
                </a:lnTo>
                <a:lnTo>
                  <a:pt x="107156" y="17859"/>
                </a:lnTo>
                <a:lnTo>
                  <a:pt x="116086" y="44648"/>
                </a:lnTo>
                <a:lnTo>
                  <a:pt x="116086" y="80367"/>
                </a:lnTo>
                <a:lnTo>
                  <a:pt x="116086" y="133945"/>
                </a:lnTo>
                <a:lnTo>
                  <a:pt x="107156" y="187523"/>
                </a:lnTo>
                <a:lnTo>
                  <a:pt x="107156" y="241101"/>
                </a:lnTo>
                <a:lnTo>
                  <a:pt x="116086" y="285750"/>
                </a:lnTo>
                <a:lnTo>
                  <a:pt x="116086" y="321468"/>
                </a:lnTo>
                <a:lnTo>
                  <a:pt x="125016" y="357187"/>
                </a:lnTo>
                <a:lnTo>
                  <a:pt x="133945" y="375046"/>
                </a:lnTo>
                <a:lnTo>
                  <a:pt x="133945" y="392906"/>
                </a:lnTo>
                <a:lnTo>
                  <a:pt x="142875" y="392906"/>
                </a:lnTo>
                <a:lnTo>
                  <a:pt x="142875" y="383976"/>
                </a:lnTo>
                <a:lnTo>
                  <a:pt x="125016" y="357187"/>
                </a:lnTo>
                <a:lnTo>
                  <a:pt x="125016" y="35718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8268890" y="2687836"/>
            <a:ext cx="133946" cy="35720"/>
          </a:xfrm>
          <a:custGeom>
            <a:avLst/>
            <a:gdLst/>
            <a:ahLst/>
            <a:cxnLst/>
            <a:rect l="0" t="0" r="0" b="0"/>
            <a:pathLst>
              <a:path w="133946" h="35720">
                <a:moveTo>
                  <a:pt x="0" y="26789"/>
                </a:moveTo>
                <a:lnTo>
                  <a:pt x="8930" y="26789"/>
                </a:lnTo>
                <a:lnTo>
                  <a:pt x="17859" y="35719"/>
                </a:lnTo>
                <a:lnTo>
                  <a:pt x="35719" y="35719"/>
                </a:lnTo>
                <a:lnTo>
                  <a:pt x="62508" y="35719"/>
                </a:lnTo>
                <a:lnTo>
                  <a:pt x="98226" y="35719"/>
                </a:lnTo>
                <a:lnTo>
                  <a:pt x="116086" y="17859"/>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5259586" y="2750344"/>
            <a:ext cx="160735" cy="330399"/>
          </a:xfrm>
          <a:custGeom>
            <a:avLst/>
            <a:gdLst/>
            <a:ahLst/>
            <a:cxnLst/>
            <a:rect l="0" t="0" r="0" b="0"/>
            <a:pathLst>
              <a:path w="160735" h="330399">
                <a:moveTo>
                  <a:pt x="26789" y="80367"/>
                </a:moveTo>
                <a:lnTo>
                  <a:pt x="26789" y="89296"/>
                </a:lnTo>
                <a:lnTo>
                  <a:pt x="17859" y="89296"/>
                </a:lnTo>
                <a:lnTo>
                  <a:pt x="8930" y="107156"/>
                </a:lnTo>
                <a:lnTo>
                  <a:pt x="8930" y="125015"/>
                </a:lnTo>
                <a:lnTo>
                  <a:pt x="0" y="160734"/>
                </a:lnTo>
                <a:lnTo>
                  <a:pt x="0" y="196452"/>
                </a:lnTo>
                <a:lnTo>
                  <a:pt x="0" y="232171"/>
                </a:lnTo>
                <a:lnTo>
                  <a:pt x="0" y="267890"/>
                </a:lnTo>
                <a:lnTo>
                  <a:pt x="0" y="294679"/>
                </a:lnTo>
                <a:lnTo>
                  <a:pt x="0" y="321468"/>
                </a:lnTo>
                <a:lnTo>
                  <a:pt x="8930" y="330398"/>
                </a:lnTo>
                <a:lnTo>
                  <a:pt x="26789" y="321468"/>
                </a:lnTo>
                <a:lnTo>
                  <a:pt x="35719" y="303609"/>
                </a:lnTo>
                <a:lnTo>
                  <a:pt x="53578" y="285749"/>
                </a:lnTo>
                <a:lnTo>
                  <a:pt x="62508" y="258960"/>
                </a:lnTo>
                <a:lnTo>
                  <a:pt x="71437" y="223242"/>
                </a:lnTo>
                <a:lnTo>
                  <a:pt x="80367" y="187523"/>
                </a:lnTo>
                <a:lnTo>
                  <a:pt x="89297" y="151804"/>
                </a:lnTo>
                <a:lnTo>
                  <a:pt x="98227" y="116085"/>
                </a:lnTo>
                <a:lnTo>
                  <a:pt x="107156" y="80367"/>
                </a:lnTo>
                <a:lnTo>
                  <a:pt x="107156" y="44648"/>
                </a:lnTo>
                <a:lnTo>
                  <a:pt x="98227" y="17859"/>
                </a:lnTo>
                <a:lnTo>
                  <a:pt x="98227" y="8929"/>
                </a:lnTo>
                <a:lnTo>
                  <a:pt x="89297" y="0"/>
                </a:lnTo>
                <a:lnTo>
                  <a:pt x="89297" y="0"/>
                </a:lnTo>
                <a:lnTo>
                  <a:pt x="80367" y="17859"/>
                </a:lnTo>
                <a:lnTo>
                  <a:pt x="71437" y="53577"/>
                </a:lnTo>
                <a:lnTo>
                  <a:pt x="71437" y="98226"/>
                </a:lnTo>
                <a:lnTo>
                  <a:pt x="62508" y="151804"/>
                </a:lnTo>
                <a:lnTo>
                  <a:pt x="71437" y="205382"/>
                </a:lnTo>
                <a:lnTo>
                  <a:pt x="89297" y="250031"/>
                </a:lnTo>
                <a:lnTo>
                  <a:pt x="98227" y="285749"/>
                </a:lnTo>
                <a:lnTo>
                  <a:pt x="125016" y="312538"/>
                </a:lnTo>
                <a:lnTo>
                  <a:pt x="142875" y="330398"/>
                </a:lnTo>
                <a:lnTo>
                  <a:pt x="160734" y="330398"/>
                </a:lnTo>
                <a:lnTo>
                  <a:pt x="160734" y="33039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5456039" y="2875359"/>
            <a:ext cx="116087" cy="258962"/>
          </a:xfrm>
          <a:custGeom>
            <a:avLst/>
            <a:gdLst/>
            <a:ahLst/>
            <a:cxnLst/>
            <a:rect l="0" t="0" r="0" b="0"/>
            <a:pathLst>
              <a:path w="116087" h="258962">
                <a:moveTo>
                  <a:pt x="8930" y="98227"/>
                </a:moveTo>
                <a:lnTo>
                  <a:pt x="8930" y="107156"/>
                </a:lnTo>
                <a:lnTo>
                  <a:pt x="8930" y="125016"/>
                </a:lnTo>
                <a:lnTo>
                  <a:pt x="8930" y="142875"/>
                </a:lnTo>
                <a:lnTo>
                  <a:pt x="8930" y="160734"/>
                </a:lnTo>
                <a:lnTo>
                  <a:pt x="26789" y="178594"/>
                </a:lnTo>
                <a:lnTo>
                  <a:pt x="35719" y="187523"/>
                </a:lnTo>
                <a:lnTo>
                  <a:pt x="62508" y="187523"/>
                </a:lnTo>
                <a:lnTo>
                  <a:pt x="80367" y="178594"/>
                </a:lnTo>
                <a:lnTo>
                  <a:pt x="98227" y="160734"/>
                </a:lnTo>
                <a:lnTo>
                  <a:pt x="107156" y="142875"/>
                </a:lnTo>
                <a:lnTo>
                  <a:pt x="116086" y="116086"/>
                </a:lnTo>
                <a:lnTo>
                  <a:pt x="116086" y="89297"/>
                </a:lnTo>
                <a:lnTo>
                  <a:pt x="116086" y="62508"/>
                </a:lnTo>
                <a:lnTo>
                  <a:pt x="107156" y="26789"/>
                </a:lnTo>
                <a:lnTo>
                  <a:pt x="89297" y="8930"/>
                </a:lnTo>
                <a:lnTo>
                  <a:pt x="71438" y="0"/>
                </a:lnTo>
                <a:lnTo>
                  <a:pt x="53578" y="0"/>
                </a:lnTo>
                <a:lnTo>
                  <a:pt x="35719" y="17859"/>
                </a:lnTo>
                <a:lnTo>
                  <a:pt x="17859" y="53578"/>
                </a:lnTo>
                <a:lnTo>
                  <a:pt x="8930" y="89297"/>
                </a:lnTo>
                <a:lnTo>
                  <a:pt x="0" y="142875"/>
                </a:lnTo>
                <a:lnTo>
                  <a:pt x="0" y="178594"/>
                </a:lnTo>
                <a:lnTo>
                  <a:pt x="8930" y="223242"/>
                </a:lnTo>
                <a:lnTo>
                  <a:pt x="26789" y="250031"/>
                </a:lnTo>
                <a:lnTo>
                  <a:pt x="44649" y="258961"/>
                </a:lnTo>
                <a:lnTo>
                  <a:pt x="71438" y="258961"/>
                </a:lnTo>
                <a:lnTo>
                  <a:pt x="98227" y="241102"/>
                </a:lnTo>
                <a:lnTo>
                  <a:pt x="98227"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5563195" y="2866429"/>
            <a:ext cx="142876" cy="303611"/>
          </a:xfrm>
          <a:custGeom>
            <a:avLst/>
            <a:gdLst/>
            <a:ahLst/>
            <a:cxnLst/>
            <a:rect l="0" t="0" r="0" b="0"/>
            <a:pathLst>
              <a:path w="142876" h="303611">
                <a:moveTo>
                  <a:pt x="142875" y="0"/>
                </a:moveTo>
                <a:lnTo>
                  <a:pt x="142875" y="0"/>
                </a:lnTo>
                <a:lnTo>
                  <a:pt x="142875" y="0"/>
                </a:lnTo>
                <a:lnTo>
                  <a:pt x="142875" y="8930"/>
                </a:lnTo>
                <a:lnTo>
                  <a:pt x="133946" y="26789"/>
                </a:lnTo>
                <a:lnTo>
                  <a:pt x="125016" y="35719"/>
                </a:lnTo>
                <a:lnTo>
                  <a:pt x="116086" y="62508"/>
                </a:lnTo>
                <a:lnTo>
                  <a:pt x="98227" y="80367"/>
                </a:lnTo>
                <a:lnTo>
                  <a:pt x="89297" y="107157"/>
                </a:lnTo>
                <a:lnTo>
                  <a:pt x="80368" y="125016"/>
                </a:lnTo>
                <a:lnTo>
                  <a:pt x="71438" y="142875"/>
                </a:lnTo>
                <a:lnTo>
                  <a:pt x="62508" y="160735"/>
                </a:lnTo>
                <a:lnTo>
                  <a:pt x="71438" y="178594"/>
                </a:lnTo>
                <a:lnTo>
                  <a:pt x="80368" y="196453"/>
                </a:lnTo>
                <a:lnTo>
                  <a:pt x="98227" y="223242"/>
                </a:lnTo>
                <a:lnTo>
                  <a:pt x="107157" y="250032"/>
                </a:lnTo>
                <a:lnTo>
                  <a:pt x="116086" y="267891"/>
                </a:lnTo>
                <a:lnTo>
                  <a:pt x="125016" y="285750"/>
                </a:lnTo>
                <a:lnTo>
                  <a:pt x="125016" y="303610"/>
                </a:lnTo>
                <a:lnTo>
                  <a:pt x="107157" y="303610"/>
                </a:lnTo>
                <a:lnTo>
                  <a:pt x="89297" y="303610"/>
                </a:lnTo>
                <a:lnTo>
                  <a:pt x="62508" y="294680"/>
                </a:lnTo>
                <a:lnTo>
                  <a:pt x="44649" y="285750"/>
                </a:lnTo>
                <a:lnTo>
                  <a:pt x="17860" y="267891"/>
                </a:lnTo>
                <a:lnTo>
                  <a:pt x="8930" y="250032"/>
                </a:lnTo>
                <a:lnTo>
                  <a:pt x="0" y="223242"/>
                </a:lnTo>
                <a:lnTo>
                  <a:pt x="0"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5795367" y="3036093"/>
            <a:ext cx="17861" cy="125017"/>
          </a:xfrm>
          <a:custGeom>
            <a:avLst/>
            <a:gdLst/>
            <a:ahLst/>
            <a:cxnLst/>
            <a:rect l="0" t="0" r="0" b="0"/>
            <a:pathLst>
              <a:path w="17861" h="125017">
                <a:moveTo>
                  <a:pt x="8930" y="0"/>
                </a:moveTo>
                <a:lnTo>
                  <a:pt x="8930" y="8930"/>
                </a:lnTo>
                <a:lnTo>
                  <a:pt x="0" y="17860"/>
                </a:lnTo>
                <a:lnTo>
                  <a:pt x="0" y="44649"/>
                </a:lnTo>
                <a:lnTo>
                  <a:pt x="0" y="71438"/>
                </a:lnTo>
                <a:lnTo>
                  <a:pt x="0" y="89297"/>
                </a:lnTo>
                <a:lnTo>
                  <a:pt x="0" y="116086"/>
                </a:lnTo>
                <a:lnTo>
                  <a:pt x="8930" y="125016"/>
                </a:lnTo>
                <a:lnTo>
                  <a:pt x="17860" y="125016"/>
                </a:lnTo>
                <a:lnTo>
                  <a:pt x="17860" y="107157"/>
                </a:lnTo>
                <a:lnTo>
                  <a:pt x="17860"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5822156" y="2839640"/>
            <a:ext cx="26790" cy="53579"/>
          </a:xfrm>
          <a:custGeom>
            <a:avLst/>
            <a:gdLst/>
            <a:ahLst/>
            <a:cxnLst/>
            <a:rect l="0" t="0" r="0" b="0"/>
            <a:pathLst>
              <a:path w="26790" h="53579">
                <a:moveTo>
                  <a:pt x="8930" y="0"/>
                </a:moveTo>
                <a:lnTo>
                  <a:pt x="0" y="0"/>
                </a:lnTo>
                <a:lnTo>
                  <a:pt x="0" y="8930"/>
                </a:lnTo>
                <a:lnTo>
                  <a:pt x="0" y="17860"/>
                </a:lnTo>
                <a:lnTo>
                  <a:pt x="0" y="26789"/>
                </a:lnTo>
                <a:lnTo>
                  <a:pt x="8930" y="44649"/>
                </a:lnTo>
                <a:lnTo>
                  <a:pt x="17860" y="53578"/>
                </a:lnTo>
                <a:lnTo>
                  <a:pt x="26789" y="53578"/>
                </a:lnTo>
                <a:lnTo>
                  <a:pt x="2678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5893594" y="3089671"/>
            <a:ext cx="312540" cy="285751"/>
          </a:xfrm>
          <a:custGeom>
            <a:avLst/>
            <a:gdLst/>
            <a:ahLst/>
            <a:cxnLst/>
            <a:rect l="0" t="0" r="0" b="0"/>
            <a:pathLst>
              <a:path w="312540" h="285751">
                <a:moveTo>
                  <a:pt x="17859" y="0"/>
                </a:moveTo>
                <a:lnTo>
                  <a:pt x="17859" y="0"/>
                </a:lnTo>
                <a:lnTo>
                  <a:pt x="8929" y="0"/>
                </a:lnTo>
                <a:lnTo>
                  <a:pt x="8929" y="0"/>
                </a:lnTo>
                <a:lnTo>
                  <a:pt x="17859" y="0"/>
                </a:lnTo>
                <a:lnTo>
                  <a:pt x="26789" y="8930"/>
                </a:lnTo>
                <a:lnTo>
                  <a:pt x="35719" y="8930"/>
                </a:lnTo>
                <a:lnTo>
                  <a:pt x="53578" y="8930"/>
                </a:lnTo>
                <a:lnTo>
                  <a:pt x="71437" y="8930"/>
                </a:lnTo>
                <a:lnTo>
                  <a:pt x="80367" y="17860"/>
                </a:lnTo>
                <a:lnTo>
                  <a:pt x="80367" y="17860"/>
                </a:lnTo>
                <a:lnTo>
                  <a:pt x="80367" y="26790"/>
                </a:lnTo>
                <a:lnTo>
                  <a:pt x="80367" y="35719"/>
                </a:lnTo>
                <a:lnTo>
                  <a:pt x="80367" y="53579"/>
                </a:lnTo>
                <a:lnTo>
                  <a:pt x="71437" y="80368"/>
                </a:lnTo>
                <a:lnTo>
                  <a:pt x="71437" y="107157"/>
                </a:lnTo>
                <a:lnTo>
                  <a:pt x="71437" y="142875"/>
                </a:lnTo>
                <a:lnTo>
                  <a:pt x="71437" y="178594"/>
                </a:lnTo>
                <a:lnTo>
                  <a:pt x="71437" y="223243"/>
                </a:lnTo>
                <a:lnTo>
                  <a:pt x="71437" y="250032"/>
                </a:lnTo>
                <a:lnTo>
                  <a:pt x="62508" y="276821"/>
                </a:lnTo>
                <a:lnTo>
                  <a:pt x="62508" y="285750"/>
                </a:lnTo>
                <a:lnTo>
                  <a:pt x="44648" y="276821"/>
                </a:lnTo>
                <a:lnTo>
                  <a:pt x="35719" y="267891"/>
                </a:lnTo>
                <a:lnTo>
                  <a:pt x="17859" y="241102"/>
                </a:lnTo>
                <a:lnTo>
                  <a:pt x="8929" y="205383"/>
                </a:lnTo>
                <a:lnTo>
                  <a:pt x="0" y="178594"/>
                </a:lnTo>
                <a:lnTo>
                  <a:pt x="0" y="142875"/>
                </a:lnTo>
                <a:lnTo>
                  <a:pt x="0" y="116086"/>
                </a:lnTo>
                <a:lnTo>
                  <a:pt x="8929" y="98227"/>
                </a:lnTo>
                <a:lnTo>
                  <a:pt x="17859" y="80368"/>
                </a:lnTo>
                <a:lnTo>
                  <a:pt x="35719" y="62508"/>
                </a:lnTo>
                <a:lnTo>
                  <a:pt x="53578" y="53579"/>
                </a:lnTo>
                <a:lnTo>
                  <a:pt x="71437" y="44649"/>
                </a:lnTo>
                <a:lnTo>
                  <a:pt x="89297" y="44649"/>
                </a:lnTo>
                <a:lnTo>
                  <a:pt x="107156" y="44649"/>
                </a:lnTo>
                <a:lnTo>
                  <a:pt x="116086" y="44649"/>
                </a:lnTo>
                <a:lnTo>
                  <a:pt x="133945" y="53579"/>
                </a:lnTo>
                <a:lnTo>
                  <a:pt x="133945" y="71438"/>
                </a:lnTo>
                <a:lnTo>
                  <a:pt x="133945" y="89297"/>
                </a:lnTo>
                <a:lnTo>
                  <a:pt x="133945" y="107157"/>
                </a:lnTo>
                <a:lnTo>
                  <a:pt x="125015" y="116086"/>
                </a:lnTo>
                <a:lnTo>
                  <a:pt x="116086" y="133946"/>
                </a:lnTo>
                <a:lnTo>
                  <a:pt x="116086" y="133946"/>
                </a:lnTo>
                <a:lnTo>
                  <a:pt x="116086" y="133946"/>
                </a:lnTo>
                <a:lnTo>
                  <a:pt x="125015" y="133946"/>
                </a:lnTo>
                <a:lnTo>
                  <a:pt x="133945" y="125016"/>
                </a:lnTo>
                <a:lnTo>
                  <a:pt x="142875" y="107157"/>
                </a:lnTo>
                <a:lnTo>
                  <a:pt x="160734" y="89297"/>
                </a:lnTo>
                <a:lnTo>
                  <a:pt x="169664" y="71438"/>
                </a:lnTo>
                <a:lnTo>
                  <a:pt x="187523" y="53579"/>
                </a:lnTo>
                <a:lnTo>
                  <a:pt x="205383" y="53579"/>
                </a:lnTo>
                <a:lnTo>
                  <a:pt x="223242" y="62508"/>
                </a:lnTo>
                <a:lnTo>
                  <a:pt x="241101" y="71438"/>
                </a:lnTo>
                <a:lnTo>
                  <a:pt x="258961" y="98227"/>
                </a:lnTo>
                <a:lnTo>
                  <a:pt x="276820" y="116086"/>
                </a:lnTo>
                <a:lnTo>
                  <a:pt x="294679" y="125016"/>
                </a:lnTo>
                <a:lnTo>
                  <a:pt x="312539" y="125016"/>
                </a:lnTo>
                <a:lnTo>
                  <a:pt x="312539"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6349008" y="3589734"/>
            <a:ext cx="53579" cy="1"/>
          </a:xfrm>
          <a:custGeom>
            <a:avLst/>
            <a:gdLst/>
            <a:ahLst/>
            <a:cxnLst/>
            <a:rect l="0" t="0" r="0" b="0"/>
            <a:pathLst>
              <a:path w="53579" h="1">
                <a:moveTo>
                  <a:pt x="53578" y="0"/>
                </a:moveTo>
                <a:lnTo>
                  <a:pt x="53578" y="0"/>
                </a:lnTo>
                <a:lnTo>
                  <a:pt x="44648" y="0"/>
                </a:lnTo>
                <a:lnTo>
                  <a:pt x="26789" y="0"/>
                </a:lnTo>
                <a:lnTo>
                  <a:pt x="17859" y="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6232922" y="3429000"/>
            <a:ext cx="44649" cy="178594"/>
          </a:xfrm>
          <a:custGeom>
            <a:avLst/>
            <a:gdLst/>
            <a:ahLst/>
            <a:cxnLst/>
            <a:rect l="0" t="0" r="0" b="0"/>
            <a:pathLst>
              <a:path w="44649" h="178594">
                <a:moveTo>
                  <a:pt x="26789" y="0"/>
                </a:moveTo>
                <a:lnTo>
                  <a:pt x="26789" y="0"/>
                </a:lnTo>
                <a:lnTo>
                  <a:pt x="26789" y="0"/>
                </a:lnTo>
                <a:lnTo>
                  <a:pt x="26789" y="0"/>
                </a:lnTo>
                <a:lnTo>
                  <a:pt x="26789" y="0"/>
                </a:lnTo>
                <a:lnTo>
                  <a:pt x="26789" y="17859"/>
                </a:lnTo>
                <a:lnTo>
                  <a:pt x="26789" y="44648"/>
                </a:lnTo>
                <a:lnTo>
                  <a:pt x="35719" y="71437"/>
                </a:lnTo>
                <a:lnTo>
                  <a:pt x="35719" y="98226"/>
                </a:lnTo>
                <a:lnTo>
                  <a:pt x="44648" y="125015"/>
                </a:lnTo>
                <a:lnTo>
                  <a:pt x="44648" y="151804"/>
                </a:lnTo>
                <a:lnTo>
                  <a:pt x="44648" y="160734"/>
                </a:lnTo>
                <a:lnTo>
                  <a:pt x="35719" y="169664"/>
                </a:lnTo>
                <a:lnTo>
                  <a:pt x="26789" y="178593"/>
                </a:lnTo>
                <a:lnTo>
                  <a:pt x="17859" y="178593"/>
                </a:lnTo>
                <a:lnTo>
                  <a:pt x="0" y="169664"/>
                </a:lnTo>
                <a:lnTo>
                  <a:pt x="0"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6143625" y="3616523"/>
            <a:ext cx="223243" cy="26790"/>
          </a:xfrm>
          <a:custGeom>
            <a:avLst/>
            <a:gdLst/>
            <a:ahLst/>
            <a:cxnLst/>
            <a:rect l="0" t="0" r="0" b="0"/>
            <a:pathLst>
              <a:path w="223243" h="26790">
                <a:moveTo>
                  <a:pt x="0" y="8930"/>
                </a:moveTo>
                <a:lnTo>
                  <a:pt x="0" y="8930"/>
                </a:lnTo>
                <a:lnTo>
                  <a:pt x="8930" y="17859"/>
                </a:lnTo>
                <a:lnTo>
                  <a:pt x="35719" y="26789"/>
                </a:lnTo>
                <a:lnTo>
                  <a:pt x="53578" y="26789"/>
                </a:lnTo>
                <a:lnTo>
                  <a:pt x="89297" y="26789"/>
                </a:lnTo>
                <a:lnTo>
                  <a:pt x="125016" y="26789"/>
                </a:lnTo>
                <a:lnTo>
                  <a:pt x="169664" y="26789"/>
                </a:lnTo>
                <a:lnTo>
                  <a:pt x="196453" y="8930"/>
                </a:lnTo>
                <a:lnTo>
                  <a:pt x="223242" y="0"/>
                </a:lnTo>
                <a:lnTo>
                  <a:pt x="22324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6116836" y="3384351"/>
            <a:ext cx="250032" cy="98228"/>
          </a:xfrm>
          <a:custGeom>
            <a:avLst/>
            <a:gdLst/>
            <a:ahLst/>
            <a:cxnLst/>
            <a:rect l="0" t="0" r="0" b="0"/>
            <a:pathLst>
              <a:path w="250032" h="98228">
                <a:moveTo>
                  <a:pt x="0" y="98227"/>
                </a:moveTo>
                <a:lnTo>
                  <a:pt x="0" y="98227"/>
                </a:lnTo>
                <a:lnTo>
                  <a:pt x="8930" y="89297"/>
                </a:lnTo>
                <a:lnTo>
                  <a:pt x="26789" y="80367"/>
                </a:lnTo>
                <a:lnTo>
                  <a:pt x="53578" y="71438"/>
                </a:lnTo>
                <a:lnTo>
                  <a:pt x="98227" y="53578"/>
                </a:lnTo>
                <a:lnTo>
                  <a:pt x="133945" y="44649"/>
                </a:lnTo>
                <a:lnTo>
                  <a:pt x="178594" y="26789"/>
                </a:lnTo>
                <a:lnTo>
                  <a:pt x="214312" y="17860"/>
                </a:lnTo>
                <a:lnTo>
                  <a:pt x="250031" y="0"/>
                </a:lnTo>
                <a:lnTo>
                  <a:pt x="25003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6375797" y="3509367"/>
            <a:ext cx="205384" cy="312540"/>
          </a:xfrm>
          <a:custGeom>
            <a:avLst/>
            <a:gdLst/>
            <a:ahLst/>
            <a:cxnLst/>
            <a:rect l="0" t="0" r="0" b="0"/>
            <a:pathLst>
              <a:path w="205384" h="312540">
                <a:moveTo>
                  <a:pt x="0" y="0"/>
                </a:moveTo>
                <a:lnTo>
                  <a:pt x="0" y="8929"/>
                </a:lnTo>
                <a:lnTo>
                  <a:pt x="0" y="26789"/>
                </a:lnTo>
                <a:lnTo>
                  <a:pt x="0" y="53578"/>
                </a:lnTo>
                <a:lnTo>
                  <a:pt x="8930" y="80367"/>
                </a:lnTo>
                <a:lnTo>
                  <a:pt x="17859" y="107156"/>
                </a:lnTo>
                <a:lnTo>
                  <a:pt x="17859" y="125015"/>
                </a:lnTo>
                <a:lnTo>
                  <a:pt x="26789" y="142875"/>
                </a:lnTo>
                <a:lnTo>
                  <a:pt x="26789" y="142875"/>
                </a:lnTo>
                <a:lnTo>
                  <a:pt x="26789" y="142875"/>
                </a:lnTo>
                <a:lnTo>
                  <a:pt x="26789" y="133945"/>
                </a:lnTo>
                <a:lnTo>
                  <a:pt x="26789" y="107156"/>
                </a:lnTo>
                <a:lnTo>
                  <a:pt x="26789" y="89297"/>
                </a:lnTo>
                <a:lnTo>
                  <a:pt x="17859" y="62508"/>
                </a:lnTo>
                <a:lnTo>
                  <a:pt x="17859" y="44648"/>
                </a:lnTo>
                <a:lnTo>
                  <a:pt x="17859" y="26789"/>
                </a:lnTo>
                <a:lnTo>
                  <a:pt x="17859" y="8929"/>
                </a:lnTo>
                <a:lnTo>
                  <a:pt x="17859" y="8929"/>
                </a:lnTo>
                <a:lnTo>
                  <a:pt x="26789" y="8929"/>
                </a:lnTo>
                <a:lnTo>
                  <a:pt x="26789" y="26789"/>
                </a:lnTo>
                <a:lnTo>
                  <a:pt x="26789" y="35719"/>
                </a:lnTo>
                <a:lnTo>
                  <a:pt x="35719" y="62508"/>
                </a:lnTo>
                <a:lnTo>
                  <a:pt x="44648" y="80367"/>
                </a:lnTo>
                <a:lnTo>
                  <a:pt x="44648" y="98226"/>
                </a:lnTo>
                <a:lnTo>
                  <a:pt x="53578" y="107156"/>
                </a:lnTo>
                <a:lnTo>
                  <a:pt x="53578" y="116086"/>
                </a:lnTo>
                <a:lnTo>
                  <a:pt x="62508" y="107156"/>
                </a:lnTo>
                <a:lnTo>
                  <a:pt x="62508" y="98226"/>
                </a:lnTo>
                <a:lnTo>
                  <a:pt x="71437" y="89297"/>
                </a:lnTo>
                <a:lnTo>
                  <a:pt x="80367" y="71437"/>
                </a:lnTo>
                <a:lnTo>
                  <a:pt x="89297" y="53578"/>
                </a:lnTo>
                <a:lnTo>
                  <a:pt x="98226" y="35719"/>
                </a:lnTo>
                <a:lnTo>
                  <a:pt x="98226" y="26789"/>
                </a:lnTo>
                <a:lnTo>
                  <a:pt x="98226" y="17859"/>
                </a:lnTo>
                <a:lnTo>
                  <a:pt x="107156" y="17859"/>
                </a:lnTo>
                <a:lnTo>
                  <a:pt x="107156" y="26789"/>
                </a:lnTo>
                <a:lnTo>
                  <a:pt x="116086" y="44648"/>
                </a:lnTo>
                <a:lnTo>
                  <a:pt x="125016" y="62508"/>
                </a:lnTo>
                <a:lnTo>
                  <a:pt x="125016" y="80367"/>
                </a:lnTo>
                <a:lnTo>
                  <a:pt x="133945" y="98226"/>
                </a:lnTo>
                <a:lnTo>
                  <a:pt x="133945" y="107156"/>
                </a:lnTo>
                <a:lnTo>
                  <a:pt x="142875" y="116086"/>
                </a:lnTo>
                <a:lnTo>
                  <a:pt x="142875" y="125015"/>
                </a:lnTo>
                <a:lnTo>
                  <a:pt x="142875" y="125015"/>
                </a:lnTo>
                <a:lnTo>
                  <a:pt x="151805" y="133945"/>
                </a:lnTo>
                <a:lnTo>
                  <a:pt x="151805" y="133945"/>
                </a:lnTo>
                <a:lnTo>
                  <a:pt x="160734" y="151804"/>
                </a:lnTo>
                <a:lnTo>
                  <a:pt x="160734" y="169664"/>
                </a:lnTo>
                <a:lnTo>
                  <a:pt x="160734" y="196453"/>
                </a:lnTo>
                <a:lnTo>
                  <a:pt x="160734" y="232172"/>
                </a:lnTo>
                <a:lnTo>
                  <a:pt x="151805" y="267890"/>
                </a:lnTo>
                <a:lnTo>
                  <a:pt x="151805" y="294679"/>
                </a:lnTo>
                <a:lnTo>
                  <a:pt x="151805" y="303609"/>
                </a:lnTo>
                <a:lnTo>
                  <a:pt x="142875" y="312539"/>
                </a:lnTo>
                <a:lnTo>
                  <a:pt x="142875" y="312539"/>
                </a:lnTo>
                <a:lnTo>
                  <a:pt x="142875" y="294679"/>
                </a:lnTo>
                <a:lnTo>
                  <a:pt x="133945" y="267890"/>
                </a:lnTo>
                <a:lnTo>
                  <a:pt x="133945" y="232172"/>
                </a:lnTo>
                <a:lnTo>
                  <a:pt x="125016" y="187523"/>
                </a:lnTo>
                <a:lnTo>
                  <a:pt x="125016" y="142875"/>
                </a:lnTo>
                <a:lnTo>
                  <a:pt x="125016" y="98226"/>
                </a:lnTo>
                <a:lnTo>
                  <a:pt x="125016" y="53578"/>
                </a:lnTo>
                <a:lnTo>
                  <a:pt x="133945" y="26789"/>
                </a:lnTo>
                <a:lnTo>
                  <a:pt x="151805" y="8929"/>
                </a:lnTo>
                <a:lnTo>
                  <a:pt x="160734" y="0"/>
                </a:lnTo>
                <a:lnTo>
                  <a:pt x="178594" y="8929"/>
                </a:lnTo>
                <a:lnTo>
                  <a:pt x="196453" y="26789"/>
                </a:lnTo>
                <a:lnTo>
                  <a:pt x="205383" y="44648"/>
                </a:lnTo>
                <a:lnTo>
                  <a:pt x="205383" y="62508"/>
                </a:lnTo>
                <a:lnTo>
                  <a:pt x="196453" y="89297"/>
                </a:lnTo>
                <a:lnTo>
                  <a:pt x="178594" y="107156"/>
                </a:lnTo>
                <a:lnTo>
                  <a:pt x="142875" y="116086"/>
                </a:lnTo>
                <a:lnTo>
                  <a:pt x="116086" y="107156"/>
                </a:lnTo>
                <a:lnTo>
                  <a:pt x="89297" y="98226"/>
                </a:lnTo>
                <a:lnTo>
                  <a:pt x="89297"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4893469" y="3875484"/>
            <a:ext cx="383977" cy="535782"/>
          </a:xfrm>
          <a:custGeom>
            <a:avLst/>
            <a:gdLst/>
            <a:ahLst/>
            <a:cxnLst/>
            <a:rect l="0" t="0" r="0" b="0"/>
            <a:pathLst>
              <a:path w="383977" h="535782">
                <a:moveTo>
                  <a:pt x="133945" y="232172"/>
                </a:moveTo>
                <a:lnTo>
                  <a:pt x="133945" y="232172"/>
                </a:lnTo>
                <a:lnTo>
                  <a:pt x="133945" y="232172"/>
                </a:lnTo>
                <a:lnTo>
                  <a:pt x="142875" y="241102"/>
                </a:lnTo>
                <a:lnTo>
                  <a:pt x="142875" y="250031"/>
                </a:lnTo>
                <a:lnTo>
                  <a:pt x="142875" y="258961"/>
                </a:lnTo>
                <a:lnTo>
                  <a:pt x="151804" y="276820"/>
                </a:lnTo>
                <a:lnTo>
                  <a:pt x="151804" y="294680"/>
                </a:lnTo>
                <a:lnTo>
                  <a:pt x="160734" y="312539"/>
                </a:lnTo>
                <a:lnTo>
                  <a:pt x="169664" y="330398"/>
                </a:lnTo>
                <a:lnTo>
                  <a:pt x="178594" y="339328"/>
                </a:lnTo>
                <a:lnTo>
                  <a:pt x="178594" y="348258"/>
                </a:lnTo>
                <a:lnTo>
                  <a:pt x="187523" y="348258"/>
                </a:lnTo>
                <a:lnTo>
                  <a:pt x="187523" y="339328"/>
                </a:lnTo>
                <a:lnTo>
                  <a:pt x="187523" y="330398"/>
                </a:lnTo>
                <a:lnTo>
                  <a:pt x="187523" y="321469"/>
                </a:lnTo>
                <a:lnTo>
                  <a:pt x="187523" y="312539"/>
                </a:lnTo>
                <a:lnTo>
                  <a:pt x="178594" y="294680"/>
                </a:lnTo>
                <a:lnTo>
                  <a:pt x="169664" y="276820"/>
                </a:lnTo>
                <a:lnTo>
                  <a:pt x="160734" y="258961"/>
                </a:lnTo>
                <a:lnTo>
                  <a:pt x="151804" y="241102"/>
                </a:lnTo>
                <a:lnTo>
                  <a:pt x="151804" y="232172"/>
                </a:lnTo>
                <a:lnTo>
                  <a:pt x="133945" y="223242"/>
                </a:lnTo>
                <a:lnTo>
                  <a:pt x="125015" y="232172"/>
                </a:lnTo>
                <a:lnTo>
                  <a:pt x="107156" y="241102"/>
                </a:lnTo>
                <a:lnTo>
                  <a:pt x="89297" y="267891"/>
                </a:lnTo>
                <a:lnTo>
                  <a:pt x="71437" y="303609"/>
                </a:lnTo>
                <a:lnTo>
                  <a:pt x="53578" y="339328"/>
                </a:lnTo>
                <a:lnTo>
                  <a:pt x="26789" y="392906"/>
                </a:lnTo>
                <a:lnTo>
                  <a:pt x="17859" y="437555"/>
                </a:lnTo>
                <a:lnTo>
                  <a:pt x="0" y="473273"/>
                </a:lnTo>
                <a:lnTo>
                  <a:pt x="0" y="508992"/>
                </a:lnTo>
                <a:lnTo>
                  <a:pt x="0" y="526852"/>
                </a:lnTo>
                <a:lnTo>
                  <a:pt x="8929" y="535781"/>
                </a:lnTo>
                <a:lnTo>
                  <a:pt x="17859" y="526852"/>
                </a:lnTo>
                <a:lnTo>
                  <a:pt x="35719" y="517922"/>
                </a:lnTo>
                <a:lnTo>
                  <a:pt x="62508" y="491133"/>
                </a:lnTo>
                <a:lnTo>
                  <a:pt x="89297" y="464344"/>
                </a:lnTo>
                <a:lnTo>
                  <a:pt x="116086" y="419695"/>
                </a:lnTo>
                <a:lnTo>
                  <a:pt x="142875" y="375047"/>
                </a:lnTo>
                <a:lnTo>
                  <a:pt x="169664" y="330398"/>
                </a:lnTo>
                <a:lnTo>
                  <a:pt x="196453" y="276820"/>
                </a:lnTo>
                <a:lnTo>
                  <a:pt x="223242" y="223242"/>
                </a:lnTo>
                <a:lnTo>
                  <a:pt x="241101" y="169664"/>
                </a:lnTo>
                <a:lnTo>
                  <a:pt x="250031" y="125016"/>
                </a:lnTo>
                <a:lnTo>
                  <a:pt x="258961" y="80367"/>
                </a:lnTo>
                <a:lnTo>
                  <a:pt x="258961" y="44648"/>
                </a:lnTo>
                <a:lnTo>
                  <a:pt x="250031" y="17859"/>
                </a:lnTo>
                <a:lnTo>
                  <a:pt x="250031" y="0"/>
                </a:lnTo>
                <a:lnTo>
                  <a:pt x="241101" y="0"/>
                </a:lnTo>
                <a:lnTo>
                  <a:pt x="232172" y="8930"/>
                </a:lnTo>
                <a:lnTo>
                  <a:pt x="223242" y="44648"/>
                </a:lnTo>
                <a:lnTo>
                  <a:pt x="223242" y="89297"/>
                </a:lnTo>
                <a:lnTo>
                  <a:pt x="223242" y="151805"/>
                </a:lnTo>
                <a:lnTo>
                  <a:pt x="232172" y="232172"/>
                </a:lnTo>
                <a:lnTo>
                  <a:pt x="250031" y="303609"/>
                </a:lnTo>
                <a:lnTo>
                  <a:pt x="267890" y="366117"/>
                </a:lnTo>
                <a:lnTo>
                  <a:pt x="285750" y="410766"/>
                </a:lnTo>
                <a:lnTo>
                  <a:pt x="312539" y="437555"/>
                </a:lnTo>
                <a:lnTo>
                  <a:pt x="339328" y="446484"/>
                </a:lnTo>
                <a:lnTo>
                  <a:pt x="357187" y="428625"/>
                </a:lnTo>
                <a:lnTo>
                  <a:pt x="383976" y="392906"/>
                </a:lnTo>
                <a:lnTo>
                  <a:pt x="383976" y="39290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5295305" y="4098726"/>
            <a:ext cx="133946" cy="250032"/>
          </a:xfrm>
          <a:custGeom>
            <a:avLst/>
            <a:gdLst/>
            <a:ahLst/>
            <a:cxnLst/>
            <a:rect l="0" t="0" r="0" b="0"/>
            <a:pathLst>
              <a:path w="133946" h="250032">
                <a:moveTo>
                  <a:pt x="26789" y="116086"/>
                </a:moveTo>
                <a:lnTo>
                  <a:pt x="17859" y="116086"/>
                </a:lnTo>
                <a:lnTo>
                  <a:pt x="17859" y="116086"/>
                </a:lnTo>
                <a:lnTo>
                  <a:pt x="17859" y="125016"/>
                </a:lnTo>
                <a:lnTo>
                  <a:pt x="17859" y="125016"/>
                </a:lnTo>
                <a:lnTo>
                  <a:pt x="17859" y="125016"/>
                </a:lnTo>
                <a:lnTo>
                  <a:pt x="35718" y="116086"/>
                </a:lnTo>
                <a:lnTo>
                  <a:pt x="44648" y="107156"/>
                </a:lnTo>
                <a:lnTo>
                  <a:pt x="62508" y="98227"/>
                </a:lnTo>
                <a:lnTo>
                  <a:pt x="80367" y="80367"/>
                </a:lnTo>
                <a:lnTo>
                  <a:pt x="89297" y="62508"/>
                </a:lnTo>
                <a:lnTo>
                  <a:pt x="98226" y="44649"/>
                </a:lnTo>
                <a:lnTo>
                  <a:pt x="98226" y="26789"/>
                </a:lnTo>
                <a:lnTo>
                  <a:pt x="89297" y="8930"/>
                </a:lnTo>
                <a:lnTo>
                  <a:pt x="71437" y="0"/>
                </a:lnTo>
                <a:lnTo>
                  <a:pt x="53578" y="0"/>
                </a:lnTo>
                <a:lnTo>
                  <a:pt x="35718" y="17860"/>
                </a:lnTo>
                <a:lnTo>
                  <a:pt x="17859" y="44649"/>
                </a:lnTo>
                <a:lnTo>
                  <a:pt x="8929" y="80367"/>
                </a:lnTo>
                <a:lnTo>
                  <a:pt x="0" y="125016"/>
                </a:lnTo>
                <a:lnTo>
                  <a:pt x="8929" y="169664"/>
                </a:lnTo>
                <a:lnTo>
                  <a:pt x="17859" y="214313"/>
                </a:lnTo>
                <a:lnTo>
                  <a:pt x="26789" y="241102"/>
                </a:lnTo>
                <a:lnTo>
                  <a:pt x="53578" y="250031"/>
                </a:lnTo>
                <a:lnTo>
                  <a:pt x="71437" y="241102"/>
                </a:lnTo>
                <a:lnTo>
                  <a:pt x="98226" y="232172"/>
                </a:lnTo>
                <a:lnTo>
                  <a:pt x="116086" y="196453"/>
                </a:lnTo>
                <a:lnTo>
                  <a:pt x="133945" y="160735"/>
                </a:lnTo>
                <a:lnTo>
                  <a:pt x="133945"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5491758" y="4089796"/>
            <a:ext cx="107157" cy="250033"/>
          </a:xfrm>
          <a:custGeom>
            <a:avLst/>
            <a:gdLst/>
            <a:ahLst/>
            <a:cxnLst/>
            <a:rect l="0" t="0" r="0" b="0"/>
            <a:pathLst>
              <a:path w="107157" h="250033">
                <a:moveTo>
                  <a:pt x="8930" y="89297"/>
                </a:moveTo>
                <a:lnTo>
                  <a:pt x="8930" y="107157"/>
                </a:lnTo>
                <a:lnTo>
                  <a:pt x="0" y="125016"/>
                </a:lnTo>
                <a:lnTo>
                  <a:pt x="0" y="160735"/>
                </a:lnTo>
                <a:lnTo>
                  <a:pt x="0" y="196454"/>
                </a:lnTo>
                <a:lnTo>
                  <a:pt x="0" y="223243"/>
                </a:lnTo>
                <a:lnTo>
                  <a:pt x="0" y="241102"/>
                </a:lnTo>
                <a:lnTo>
                  <a:pt x="8930" y="250032"/>
                </a:lnTo>
                <a:lnTo>
                  <a:pt x="17859" y="250032"/>
                </a:lnTo>
                <a:lnTo>
                  <a:pt x="26789" y="241102"/>
                </a:lnTo>
                <a:lnTo>
                  <a:pt x="26789" y="223243"/>
                </a:lnTo>
                <a:lnTo>
                  <a:pt x="35719" y="196454"/>
                </a:lnTo>
                <a:lnTo>
                  <a:pt x="44648" y="160735"/>
                </a:lnTo>
                <a:lnTo>
                  <a:pt x="53578" y="116086"/>
                </a:lnTo>
                <a:lnTo>
                  <a:pt x="53578" y="80368"/>
                </a:lnTo>
                <a:lnTo>
                  <a:pt x="62508" y="44649"/>
                </a:lnTo>
                <a:lnTo>
                  <a:pt x="71437" y="17860"/>
                </a:lnTo>
                <a:lnTo>
                  <a:pt x="80367" y="0"/>
                </a:lnTo>
                <a:lnTo>
                  <a:pt x="89297" y="0"/>
                </a:lnTo>
                <a:lnTo>
                  <a:pt x="98226" y="0"/>
                </a:lnTo>
                <a:lnTo>
                  <a:pt x="98226" y="0"/>
                </a:lnTo>
                <a:lnTo>
                  <a:pt x="107156" y="8930"/>
                </a:lnTo>
                <a:lnTo>
                  <a:pt x="107156"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5607844" y="3964781"/>
            <a:ext cx="178595" cy="348259"/>
          </a:xfrm>
          <a:custGeom>
            <a:avLst/>
            <a:gdLst/>
            <a:ahLst/>
            <a:cxnLst/>
            <a:rect l="0" t="0" r="0" b="0"/>
            <a:pathLst>
              <a:path w="178595" h="348259">
                <a:moveTo>
                  <a:pt x="0" y="232172"/>
                </a:moveTo>
                <a:lnTo>
                  <a:pt x="0" y="241101"/>
                </a:lnTo>
                <a:lnTo>
                  <a:pt x="0" y="250031"/>
                </a:lnTo>
                <a:lnTo>
                  <a:pt x="8929" y="258961"/>
                </a:lnTo>
                <a:lnTo>
                  <a:pt x="17859" y="267890"/>
                </a:lnTo>
                <a:lnTo>
                  <a:pt x="26789" y="276820"/>
                </a:lnTo>
                <a:lnTo>
                  <a:pt x="44648" y="276820"/>
                </a:lnTo>
                <a:lnTo>
                  <a:pt x="62508" y="276820"/>
                </a:lnTo>
                <a:lnTo>
                  <a:pt x="71437" y="267890"/>
                </a:lnTo>
                <a:lnTo>
                  <a:pt x="89297" y="258961"/>
                </a:lnTo>
                <a:lnTo>
                  <a:pt x="98226" y="241101"/>
                </a:lnTo>
                <a:lnTo>
                  <a:pt x="98226" y="223242"/>
                </a:lnTo>
                <a:lnTo>
                  <a:pt x="98226" y="196453"/>
                </a:lnTo>
                <a:lnTo>
                  <a:pt x="98226" y="187523"/>
                </a:lnTo>
                <a:lnTo>
                  <a:pt x="89297" y="178594"/>
                </a:lnTo>
                <a:lnTo>
                  <a:pt x="71437" y="178594"/>
                </a:lnTo>
                <a:lnTo>
                  <a:pt x="53578" y="187523"/>
                </a:lnTo>
                <a:lnTo>
                  <a:pt x="35719" y="214312"/>
                </a:lnTo>
                <a:lnTo>
                  <a:pt x="26789" y="241101"/>
                </a:lnTo>
                <a:lnTo>
                  <a:pt x="17859" y="276820"/>
                </a:lnTo>
                <a:lnTo>
                  <a:pt x="8929" y="312539"/>
                </a:lnTo>
                <a:lnTo>
                  <a:pt x="8929" y="339328"/>
                </a:lnTo>
                <a:lnTo>
                  <a:pt x="17859" y="348258"/>
                </a:lnTo>
                <a:lnTo>
                  <a:pt x="35719" y="348258"/>
                </a:lnTo>
                <a:lnTo>
                  <a:pt x="53578" y="348258"/>
                </a:lnTo>
                <a:lnTo>
                  <a:pt x="71437" y="321469"/>
                </a:lnTo>
                <a:lnTo>
                  <a:pt x="98226" y="303609"/>
                </a:lnTo>
                <a:lnTo>
                  <a:pt x="125015" y="267890"/>
                </a:lnTo>
                <a:lnTo>
                  <a:pt x="142875" y="232172"/>
                </a:lnTo>
                <a:lnTo>
                  <a:pt x="160734" y="187523"/>
                </a:lnTo>
                <a:lnTo>
                  <a:pt x="169664" y="151805"/>
                </a:lnTo>
                <a:lnTo>
                  <a:pt x="178594" y="98226"/>
                </a:lnTo>
                <a:lnTo>
                  <a:pt x="178594" y="53578"/>
                </a:lnTo>
                <a:lnTo>
                  <a:pt x="169664" y="0"/>
                </a:lnTo>
                <a:lnTo>
                  <a:pt x="1696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5732859" y="3875484"/>
            <a:ext cx="116087" cy="437556"/>
          </a:xfrm>
          <a:custGeom>
            <a:avLst/>
            <a:gdLst/>
            <a:ahLst/>
            <a:cxnLst/>
            <a:rect l="0" t="0" r="0" b="0"/>
            <a:pathLst>
              <a:path w="116087" h="437556">
                <a:moveTo>
                  <a:pt x="17860" y="0"/>
                </a:moveTo>
                <a:lnTo>
                  <a:pt x="17860" y="17859"/>
                </a:lnTo>
                <a:lnTo>
                  <a:pt x="8930" y="53578"/>
                </a:lnTo>
                <a:lnTo>
                  <a:pt x="0" y="107156"/>
                </a:lnTo>
                <a:lnTo>
                  <a:pt x="8930" y="169664"/>
                </a:lnTo>
                <a:lnTo>
                  <a:pt x="8930" y="250031"/>
                </a:lnTo>
                <a:lnTo>
                  <a:pt x="17860" y="312539"/>
                </a:lnTo>
                <a:lnTo>
                  <a:pt x="35719" y="375047"/>
                </a:lnTo>
                <a:lnTo>
                  <a:pt x="53579" y="410766"/>
                </a:lnTo>
                <a:lnTo>
                  <a:pt x="71438" y="437555"/>
                </a:lnTo>
                <a:lnTo>
                  <a:pt x="89297" y="437555"/>
                </a:lnTo>
                <a:lnTo>
                  <a:pt x="116086" y="419695"/>
                </a:lnTo>
                <a:lnTo>
                  <a:pt x="116086" y="41969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5893594" y="4125515"/>
            <a:ext cx="107157" cy="169665"/>
          </a:xfrm>
          <a:custGeom>
            <a:avLst/>
            <a:gdLst/>
            <a:ahLst/>
            <a:cxnLst/>
            <a:rect l="0" t="0" r="0" b="0"/>
            <a:pathLst>
              <a:path w="107157" h="169665">
                <a:moveTo>
                  <a:pt x="0" y="98227"/>
                </a:moveTo>
                <a:lnTo>
                  <a:pt x="0" y="107156"/>
                </a:lnTo>
                <a:lnTo>
                  <a:pt x="0" y="125016"/>
                </a:lnTo>
                <a:lnTo>
                  <a:pt x="8929" y="142875"/>
                </a:lnTo>
                <a:lnTo>
                  <a:pt x="26789" y="160735"/>
                </a:lnTo>
                <a:lnTo>
                  <a:pt x="35719" y="169664"/>
                </a:lnTo>
                <a:lnTo>
                  <a:pt x="53578" y="169664"/>
                </a:lnTo>
                <a:lnTo>
                  <a:pt x="80367" y="160735"/>
                </a:lnTo>
                <a:lnTo>
                  <a:pt x="89297" y="142875"/>
                </a:lnTo>
                <a:lnTo>
                  <a:pt x="98226" y="116086"/>
                </a:lnTo>
                <a:lnTo>
                  <a:pt x="107156" y="89297"/>
                </a:lnTo>
                <a:lnTo>
                  <a:pt x="98226" y="53578"/>
                </a:lnTo>
                <a:lnTo>
                  <a:pt x="89297" y="26789"/>
                </a:lnTo>
                <a:lnTo>
                  <a:pt x="71437" y="8930"/>
                </a:lnTo>
                <a:lnTo>
                  <a:pt x="53578" y="0"/>
                </a:lnTo>
                <a:lnTo>
                  <a:pt x="35719" y="0"/>
                </a:lnTo>
                <a:lnTo>
                  <a:pt x="26789" y="8930"/>
                </a:lnTo>
                <a:lnTo>
                  <a:pt x="17859" y="26789"/>
                </a:lnTo>
                <a:lnTo>
                  <a:pt x="8929" y="44649"/>
                </a:lnTo>
                <a:lnTo>
                  <a:pt x="8929" y="53578"/>
                </a:lnTo>
                <a:lnTo>
                  <a:pt x="17859" y="62508"/>
                </a:lnTo>
                <a:lnTo>
                  <a:pt x="35719" y="62508"/>
                </a:lnTo>
                <a:lnTo>
                  <a:pt x="35719"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6009680" y="4143375"/>
            <a:ext cx="133946" cy="312540"/>
          </a:xfrm>
          <a:custGeom>
            <a:avLst/>
            <a:gdLst/>
            <a:ahLst/>
            <a:cxnLst/>
            <a:rect l="0" t="0" r="0" b="0"/>
            <a:pathLst>
              <a:path w="133946" h="312540">
                <a:moveTo>
                  <a:pt x="35718" y="0"/>
                </a:moveTo>
                <a:lnTo>
                  <a:pt x="35718" y="8929"/>
                </a:lnTo>
                <a:lnTo>
                  <a:pt x="26789" y="26789"/>
                </a:lnTo>
                <a:lnTo>
                  <a:pt x="35718" y="53578"/>
                </a:lnTo>
                <a:lnTo>
                  <a:pt x="35718" y="89296"/>
                </a:lnTo>
                <a:lnTo>
                  <a:pt x="44648" y="133945"/>
                </a:lnTo>
                <a:lnTo>
                  <a:pt x="53578" y="178593"/>
                </a:lnTo>
                <a:lnTo>
                  <a:pt x="62508" y="223242"/>
                </a:lnTo>
                <a:lnTo>
                  <a:pt x="71437" y="258961"/>
                </a:lnTo>
                <a:lnTo>
                  <a:pt x="71437" y="285750"/>
                </a:lnTo>
                <a:lnTo>
                  <a:pt x="62508" y="303609"/>
                </a:lnTo>
                <a:lnTo>
                  <a:pt x="53578" y="312539"/>
                </a:lnTo>
                <a:lnTo>
                  <a:pt x="44648" y="312539"/>
                </a:lnTo>
                <a:lnTo>
                  <a:pt x="35718" y="294679"/>
                </a:lnTo>
                <a:lnTo>
                  <a:pt x="26789" y="276820"/>
                </a:lnTo>
                <a:lnTo>
                  <a:pt x="17859" y="241101"/>
                </a:lnTo>
                <a:lnTo>
                  <a:pt x="8929" y="205382"/>
                </a:lnTo>
                <a:lnTo>
                  <a:pt x="0" y="160734"/>
                </a:lnTo>
                <a:lnTo>
                  <a:pt x="0" y="116086"/>
                </a:lnTo>
                <a:lnTo>
                  <a:pt x="8929" y="71437"/>
                </a:lnTo>
                <a:lnTo>
                  <a:pt x="17859" y="44648"/>
                </a:lnTo>
                <a:lnTo>
                  <a:pt x="44648" y="17859"/>
                </a:lnTo>
                <a:lnTo>
                  <a:pt x="62508" y="8929"/>
                </a:lnTo>
                <a:lnTo>
                  <a:pt x="89297" y="8929"/>
                </a:lnTo>
                <a:lnTo>
                  <a:pt x="107156" y="17859"/>
                </a:lnTo>
                <a:lnTo>
                  <a:pt x="125015" y="26789"/>
                </a:lnTo>
                <a:lnTo>
                  <a:pt x="133945" y="44648"/>
                </a:lnTo>
                <a:lnTo>
                  <a:pt x="133945" y="71437"/>
                </a:lnTo>
                <a:lnTo>
                  <a:pt x="125015" y="89296"/>
                </a:lnTo>
                <a:lnTo>
                  <a:pt x="98226" y="116086"/>
                </a:lnTo>
                <a:lnTo>
                  <a:pt x="80367" y="142875"/>
                </a:lnTo>
                <a:lnTo>
                  <a:pt x="53578" y="151804"/>
                </a:lnTo>
                <a:lnTo>
                  <a:pt x="35718" y="151804"/>
                </a:lnTo>
                <a:lnTo>
                  <a:pt x="17859" y="151804"/>
                </a:lnTo>
                <a:lnTo>
                  <a:pt x="8929" y="133945"/>
                </a:lnTo>
                <a:lnTo>
                  <a:pt x="8929" y="116086"/>
                </a:lnTo>
                <a:lnTo>
                  <a:pt x="8929"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6170414" y="4098726"/>
            <a:ext cx="303610" cy="241103"/>
          </a:xfrm>
          <a:custGeom>
            <a:avLst/>
            <a:gdLst/>
            <a:ahLst/>
            <a:cxnLst/>
            <a:rect l="0" t="0" r="0" b="0"/>
            <a:pathLst>
              <a:path w="303610" h="241103">
                <a:moveTo>
                  <a:pt x="8930" y="151805"/>
                </a:moveTo>
                <a:lnTo>
                  <a:pt x="8930" y="151805"/>
                </a:lnTo>
                <a:lnTo>
                  <a:pt x="8930" y="160735"/>
                </a:lnTo>
                <a:lnTo>
                  <a:pt x="17859" y="160735"/>
                </a:lnTo>
                <a:lnTo>
                  <a:pt x="35719" y="160735"/>
                </a:lnTo>
                <a:lnTo>
                  <a:pt x="44649" y="160735"/>
                </a:lnTo>
                <a:lnTo>
                  <a:pt x="53578" y="160735"/>
                </a:lnTo>
                <a:lnTo>
                  <a:pt x="62508" y="151805"/>
                </a:lnTo>
                <a:lnTo>
                  <a:pt x="62508" y="133945"/>
                </a:lnTo>
                <a:lnTo>
                  <a:pt x="62508" y="116086"/>
                </a:lnTo>
                <a:lnTo>
                  <a:pt x="53578" y="98227"/>
                </a:lnTo>
                <a:lnTo>
                  <a:pt x="44649" y="80367"/>
                </a:lnTo>
                <a:lnTo>
                  <a:pt x="35719" y="71438"/>
                </a:lnTo>
                <a:lnTo>
                  <a:pt x="17859" y="71438"/>
                </a:lnTo>
                <a:lnTo>
                  <a:pt x="8930" y="71438"/>
                </a:lnTo>
                <a:lnTo>
                  <a:pt x="8930" y="80367"/>
                </a:lnTo>
                <a:lnTo>
                  <a:pt x="0" y="98227"/>
                </a:lnTo>
                <a:lnTo>
                  <a:pt x="0" y="125016"/>
                </a:lnTo>
                <a:lnTo>
                  <a:pt x="0" y="142875"/>
                </a:lnTo>
                <a:lnTo>
                  <a:pt x="0" y="160735"/>
                </a:lnTo>
                <a:lnTo>
                  <a:pt x="0" y="178594"/>
                </a:lnTo>
                <a:lnTo>
                  <a:pt x="8930" y="187524"/>
                </a:lnTo>
                <a:lnTo>
                  <a:pt x="17859" y="187524"/>
                </a:lnTo>
                <a:lnTo>
                  <a:pt x="35719" y="178594"/>
                </a:lnTo>
                <a:lnTo>
                  <a:pt x="44649" y="169664"/>
                </a:lnTo>
                <a:lnTo>
                  <a:pt x="62508" y="160735"/>
                </a:lnTo>
                <a:lnTo>
                  <a:pt x="80367" y="133945"/>
                </a:lnTo>
                <a:lnTo>
                  <a:pt x="89297" y="125016"/>
                </a:lnTo>
                <a:lnTo>
                  <a:pt x="107156" y="107156"/>
                </a:lnTo>
                <a:lnTo>
                  <a:pt x="116086" y="107156"/>
                </a:lnTo>
                <a:lnTo>
                  <a:pt x="125016" y="107156"/>
                </a:lnTo>
                <a:lnTo>
                  <a:pt x="133945" y="116086"/>
                </a:lnTo>
                <a:lnTo>
                  <a:pt x="142875" y="125016"/>
                </a:lnTo>
                <a:lnTo>
                  <a:pt x="142875" y="133945"/>
                </a:lnTo>
                <a:lnTo>
                  <a:pt x="142875" y="151805"/>
                </a:lnTo>
                <a:lnTo>
                  <a:pt x="142875" y="160735"/>
                </a:lnTo>
                <a:lnTo>
                  <a:pt x="142875" y="160735"/>
                </a:lnTo>
                <a:lnTo>
                  <a:pt x="133945" y="160735"/>
                </a:lnTo>
                <a:lnTo>
                  <a:pt x="133945" y="160735"/>
                </a:lnTo>
                <a:lnTo>
                  <a:pt x="133945" y="151805"/>
                </a:lnTo>
                <a:lnTo>
                  <a:pt x="142875" y="133945"/>
                </a:lnTo>
                <a:lnTo>
                  <a:pt x="151805" y="116086"/>
                </a:lnTo>
                <a:lnTo>
                  <a:pt x="160734" y="98227"/>
                </a:lnTo>
                <a:lnTo>
                  <a:pt x="178594" y="80367"/>
                </a:lnTo>
                <a:lnTo>
                  <a:pt x="205383" y="53578"/>
                </a:lnTo>
                <a:lnTo>
                  <a:pt x="223242" y="35719"/>
                </a:lnTo>
                <a:lnTo>
                  <a:pt x="250031" y="26789"/>
                </a:lnTo>
                <a:lnTo>
                  <a:pt x="276820" y="8930"/>
                </a:lnTo>
                <a:lnTo>
                  <a:pt x="294680" y="0"/>
                </a:lnTo>
                <a:lnTo>
                  <a:pt x="303609" y="0"/>
                </a:lnTo>
                <a:lnTo>
                  <a:pt x="303609" y="0"/>
                </a:lnTo>
                <a:lnTo>
                  <a:pt x="303609" y="0"/>
                </a:lnTo>
                <a:lnTo>
                  <a:pt x="303609" y="0"/>
                </a:lnTo>
                <a:lnTo>
                  <a:pt x="285750" y="0"/>
                </a:lnTo>
                <a:lnTo>
                  <a:pt x="276820" y="0"/>
                </a:lnTo>
                <a:lnTo>
                  <a:pt x="258961" y="8930"/>
                </a:lnTo>
                <a:lnTo>
                  <a:pt x="241102" y="26789"/>
                </a:lnTo>
                <a:lnTo>
                  <a:pt x="232172" y="35719"/>
                </a:lnTo>
                <a:lnTo>
                  <a:pt x="223242" y="53578"/>
                </a:lnTo>
                <a:lnTo>
                  <a:pt x="214313" y="71438"/>
                </a:lnTo>
                <a:lnTo>
                  <a:pt x="214313" y="89297"/>
                </a:lnTo>
                <a:lnTo>
                  <a:pt x="223242" y="107156"/>
                </a:lnTo>
                <a:lnTo>
                  <a:pt x="232172" y="116086"/>
                </a:lnTo>
                <a:lnTo>
                  <a:pt x="241102" y="116086"/>
                </a:lnTo>
                <a:lnTo>
                  <a:pt x="250031" y="125016"/>
                </a:lnTo>
                <a:lnTo>
                  <a:pt x="258961" y="125016"/>
                </a:lnTo>
                <a:lnTo>
                  <a:pt x="258961" y="133945"/>
                </a:lnTo>
                <a:lnTo>
                  <a:pt x="258961" y="133945"/>
                </a:lnTo>
                <a:lnTo>
                  <a:pt x="241102" y="142875"/>
                </a:lnTo>
                <a:lnTo>
                  <a:pt x="214313" y="151805"/>
                </a:lnTo>
                <a:lnTo>
                  <a:pt x="187524" y="169664"/>
                </a:lnTo>
                <a:lnTo>
                  <a:pt x="160734" y="187524"/>
                </a:lnTo>
                <a:lnTo>
                  <a:pt x="133945" y="214313"/>
                </a:lnTo>
                <a:lnTo>
                  <a:pt x="125016" y="223242"/>
                </a:lnTo>
                <a:lnTo>
                  <a:pt x="116086" y="241102"/>
                </a:lnTo>
                <a:lnTo>
                  <a:pt x="107156" y="241102"/>
                </a:lnTo>
                <a:lnTo>
                  <a:pt x="107156"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4741664" y="4402336"/>
            <a:ext cx="1723431" cy="250032"/>
          </a:xfrm>
          <a:custGeom>
            <a:avLst/>
            <a:gdLst/>
            <a:ahLst/>
            <a:cxnLst/>
            <a:rect l="0" t="0" r="0" b="0"/>
            <a:pathLst>
              <a:path w="1723431" h="250032">
                <a:moveTo>
                  <a:pt x="0" y="250031"/>
                </a:moveTo>
                <a:lnTo>
                  <a:pt x="8930" y="250031"/>
                </a:lnTo>
                <a:lnTo>
                  <a:pt x="26789" y="250031"/>
                </a:lnTo>
                <a:lnTo>
                  <a:pt x="53578" y="241101"/>
                </a:lnTo>
                <a:lnTo>
                  <a:pt x="98227" y="232171"/>
                </a:lnTo>
                <a:lnTo>
                  <a:pt x="151805" y="223242"/>
                </a:lnTo>
                <a:lnTo>
                  <a:pt x="232172" y="214312"/>
                </a:lnTo>
                <a:lnTo>
                  <a:pt x="312539" y="196453"/>
                </a:lnTo>
                <a:lnTo>
                  <a:pt x="419695" y="187523"/>
                </a:lnTo>
                <a:lnTo>
                  <a:pt x="535781" y="169664"/>
                </a:lnTo>
                <a:lnTo>
                  <a:pt x="660797" y="151804"/>
                </a:lnTo>
                <a:lnTo>
                  <a:pt x="803672" y="133945"/>
                </a:lnTo>
                <a:lnTo>
                  <a:pt x="946547" y="116085"/>
                </a:lnTo>
                <a:lnTo>
                  <a:pt x="1098352" y="98226"/>
                </a:lnTo>
                <a:lnTo>
                  <a:pt x="1232297" y="80367"/>
                </a:lnTo>
                <a:lnTo>
                  <a:pt x="1375172" y="62507"/>
                </a:lnTo>
                <a:lnTo>
                  <a:pt x="1491258" y="44648"/>
                </a:lnTo>
                <a:lnTo>
                  <a:pt x="1589484" y="26789"/>
                </a:lnTo>
                <a:lnTo>
                  <a:pt x="1660922" y="17859"/>
                </a:lnTo>
                <a:lnTo>
                  <a:pt x="1723430" y="0"/>
                </a:lnTo>
                <a:lnTo>
                  <a:pt x="17234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7402711" y="3759398"/>
            <a:ext cx="1366242" cy="160735"/>
          </a:xfrm>
          <a:custGeom>
            <a:avLst/>
            <a:gdLst/>
            <a:ahLst/>
            <a:cxnLst/>
            <a:rect l="0" t="0" r="0" b="0"/>
            <a:pathLst>
              <a:path w="1366242" h="160735">
                <a:moveTo>
                  <a:pt x="0" y="160734"/>
                </a:moveTo>
                <a:lnTo>
                  <a:pt x="8930" y="160734"/>
                </a:lnTo>
                <a:lnTo>
                  <a:pt x="17859" y="160734"/>
                </a:lnTo>
                <a:lnTo>
                  <a:pt x="53578" y="160734"/>
                </a:lnTo>
                <a:lnTo>
                  <a:pt x="107156" y="151805"/>
                </a:lnTo>
                <a:lnTo>
                  <a:pt x="196453" y="142875"/>
                </a:lnTo>
                <a:lnTo>
                  <a:pt x="312539" y="125016"/>
                </a:lnTo>
                <a:lnTo>
                  <a:pt x="446484" y="116086"/>
                </a:lnTo>
                <a:lnTo>
                  <a:pt x="607219" y="98227"/>
                </a:lnTo>
                <a:lnTo>
                  <a:pt x="776883" y="80367"/>
                </a:lnTo>
                <a:lnTo>
                  <a:pt x="946546" y="62508"/>
                </a:lnTo>
                <a:lnTo>
                  <a:pt x="1116210" y="44648"/>
                </a:lnTo>
                <a:lnTo>
                  <a:pt x="1214437" y="35719"/>
                </a:lnTo>
                <a:lnTo>
                  <a:pt x="1285874" y="26789"/>
                </a:lnTo>
                <a:lnTo>
                  <a:pt x="1330523" y="17859"/>
                </a:lnTo>
                <a:lnTo>
                  <a:pt x="1366241" y="0"/>
                </a:lnTo>
                <a:lnTo>
                  <a:pt x="136624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035844" y="2589609"/>
            <a:ext cx="169665" cy="142876"/>
          </a:xfrm>
          <a:custGeom>
            <a:avLst/>
            <a:gdLst/>
            <a:ahLst/>
            <a:cxnLst/>
            <a:rect l="0" t="0" r="0" b="0"/>
            <a:pathLst>
              <a:path w="169665" h="142876">
                <a:moveTo>
                  <a:pt x="8930" y="44649"/>
                </a:moveTo>
                <a:lnTo>
                  <a:pt x="8930" y="44649"/>
                </a:lnTo>
                <a:lnTo>
                  <a:pt x="8930" y="44649"/>
                </a:lnTo>
                <a:lnTo>
                  <a:pt x="0" y="44649"/>
                </a:lnTo>
                <a:lnTo>
                  <a:pt x="0" y="44649"/>
                </a:lnTo>
                <a:lnTo>
                  <a:pt x="0" y="44649"/>
                </a:lnTo>
                <a:lnTo>
                  <a:pt x="0" y="44649"/>
                </a:lnTo>
                <a:lnTo>
                  <a:pt x="0" y="44649"/>
                </a:lnTo>
                <a:lnTo>
                  <a:pt x="0" y="44649"/>
                </a:lnTo>
                <a:lnTo>
                  <a:pt x="0" y="44649"/>
                </a:lnTo>
                <a:lnTo>
                  <a:pt x="0" y="35719"/>
                </a:lnTo>
                <a:lnTo>
                  <a:pt x="8930" y="26789"/>
                </a:lnTo>
                <a:lnTo>
                  <a:pt x="8930" y="26789"/>
                </a:lnTo>
                <a:lnTo>
                  <a:pt x="17859" y="17860"/>
                </a:lnTo>
                <a:lnTo>
                  <a:pt x="26789" y="8930"/>
                </a:lnTo>
                <a:lnTo>
                  <a:pt x="44648" y="0"/>
                </a:lnTo>
                <a:lnTo>
                  <a:pt x="53578" y="0"/>
                </a:lnTo>
                <a:lnTo>
                  <a:pt x="62508" y="0"/>
                </a:lnTo>
                <a:lnTo>
                  <a:pt x="71437" y="0"/>
                </a:lnTo>
                <a:lnTo>
                  <a:pt x="80367" y="8930"/>
                </a:lnTo>
                <a:lnTo>
                  <a:pt x="89297" y="17860"/>
                </a:lnTo>
                <a:lnTo>
                  <a:pt x="89297" y="26789"/>
                </a:lnTo>
                <a:lnTo>
                  <a:pt x="89297" y="44649"/>
                </a:lnTo>
                <a:lnTo>
                  <a:pt x="89297" y="62508"/>
                </a:lnTo>
                <a:lnTo>
                  <a:pt x="80367" y="89297"/>
                </a:lnTo>
                <a:lnTo>
                  <a:pt x="62508" y="107157"/>
                </a:lnTo>
                <a:lnTo>
                  <a:pt x="53578" y="125016"/>
                </a:lnTo>
                <a:lnTo>
                  <a:pt x="35719" y="133946"/>
                </a:lnTo>
                <a:lnTo>
                  <a:pt x="26789" y="133946"/>
                </a:lnTo>
                <a:lnTo>
                  <a:pt x="17859" y="142875"/>
                </a:lnTo>
                <a:lnTo>
                  <a:pt x="8930" y="133946"/>
                </a:lnTo>
                <a:lnTo>
                  <a:pt x="8930" y="133946"/>
                </a:lnTo>
                <a:lnTo>
                  <a:pt x="17859" y="125016"/>
                </a:lnTo>
                <a:lnTo>
                  <a:pt x="26789" y="116086"/>
                </a:lnTo>
                <a:lnTo>
                  <a:pt x="44648" y="116086"/>
                </a:lnTo>
                <a:lnTo>
                  <a:pt x="62508" y="116086"/>
                </a:lnTo>
                <a:lnTo>
                  <a:pt x="89297" y="116086"/>
                </a:lnTo>
                <a:lnTo>
                  <a:pt x="107156" y="116086"/>
                </a:lnTo>
                <a:lnTo>
                  <a:pt x="125015" y="116086"/>
                </a:lnTo>
                <a:lnTo>
                  <a:pt x="142875" y="116086"/>
                </a:lnTo>
                <a:lnTo>
                  <a:pt x="151805" y="125016"/>
                </a:lnTo>
                <a:lnTo>
                  <a:pt x="160734" y="133946"/>
                </a:lnTo>
                <a:lnTo>
                  <a:pt x="169664" y="133946"/>
                </a:lnTo>
                <a:lnTo>
                  <a:pt x="169664" y="133946"/>
                </a:lnTo>
                <a:lnTo>
                  <a:pt x="169664"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910828" y="2544961"/>
            <a:ext cx="303611" cy="285751"/>
          </a:xfrm>
          <a:custGeom>
            <a:avLst/>
            <a:gdLst/>
            <a:ahLst/>
            <a:cxnLst/>
            <a:rect l="0" t="0" r="0" b="0"/>
            <a:pathLst>
              <a:path w="303611" h="285751">
                <a:moveTo>
                  <a:pt x="8930" y="0"/>
                </a:moveTo>
                <a:lnTo>
                  <a:pt x="0" y="8930"/>
                </a:lnTo>
                <a:lnTo>
                  <a:pt x="0" y="8930"/>
                </a:lnTo>
                <a:lnTo>
                  <a:pt x="0" y="26789"/>
                </a:lnTo>
                <a:lnTo>
                  <a:pt x="0" y="44648"/>
                </a:lnTo>
                <a:lnTo>
                  <a:pt x="0" y="71437"/>
                </a:lnTo>
                <a:lnTo>
                  <a:pt x="8930" y="107156"/>
                </a:lnTo>
                <a:lnTo>
                  <a:pt x="17860" y="142875"/>
                </a:lnTo>
                <a:lnTo>
                  <a:pt x="26789" y="178594"/>
                </a:lnTo>
                <a:lnTo>
                  <a:pt x="35719" y="214312"/>
                </a:lnTo>
                <a:lnTo>
                  <a:pt x="62508" y="241102"/>
                </a:lnTo>
                <a:lnTo>
                  <a:pt x="89297" y="267890"/>
                </a:lnTo>
                <a:lnTo>
                  <a:pt x="116086" y="276820"/>
                </a:lnTo>
                <a:lnTo>
                  <a:pt x="151805" y="285750"/>
                </a:lnTo>
                <a:lnTo>
                  <a:pt x="187524" y="276820"/>
                </a:lnTo>
                <a:lnTo>
                  <a:pt x="232172" y="267890"/>
                </a:lnTo>
                <a:lnTo>
                  <a:pt x="267891" y="250031"/>
                </a:lnTo>
                <a:lnTo>
                  <a:pt x="303610" y="223242"/>
                </a:lnTo>
                <a:lnTo>
                  <a:pt x="303610"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1187649" y="2562820"/>
            <a:ext cx="53579" cy="258962"/>
          </a:xfrm>
          <a:custGeom>
            <a:avLst/>
            <a:gdLst/>
            <a:ahLst/>
            <a:cxnLst/>
            <a:rect l="0" t="0" r="0" b="0"/>
            <a:pathLst>
              <a:path w="53579" h="258962">
                <a:moveTo>
                  <a:pt x="0" y="0"/>
                </a:moveTo>
                <a:lnTo>
                  <a:pt x="0" y="0"/>
                </a:lnTo>
                <a:lnTo>
                  <a:pt x="8929" y="8930"/>
                </a:lnTo>
                <a:lnTo>
                  <a:pt x="17859" y="17860"/>
                </a:lnTo>
                <a:lnTo>
                  <a:pt x="35718" y="44649"/>
                </a:lnTo>
                <a:lnTo>
                  <a:pt x="44648" y="80368"/>
                </a:lnTo>
                <a:lnTo>
                  <a:pt x="53578" y="116086"/>
                </a:lnTo>
                <a:lnTo>
                  <a:pt x="53578" y="160735"/>
                </a:lnTo>
                <a:lnTo>
                  <a:pt x="53578" y="196453"/>
                </a:lnTo>
                <a:lnTo>
                  <a:pt x="44648" y="232172"/>
                </a:lnTo>
                <a:lnTo>
                  <a:pt x="35718" y="250031"/>
                </a:lnTo>
                <a:lnTo>
                  <a:pt x="26789" y="258961"/>
                </a:lnTo>
                <a:lnTo>
                  <a:pt x="17859" y="258961"/>
                </a:lnTo>
                <a:lnTo>
                  <a:pt x="17859" y="241101"/>
                </a:lnTo>
                <a:lnTo>
                  <a:pt x="17859" y="24110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1509117" y="2562820"/>
            <a:ext cx="267892" cy="196454"/>
          </a:xfrm>
          <a:custGeom>
            <a:avLst/>
            <a:gdLst/>
            <a:ahLst/>
            <a:cxnLst/>
            <a:rect l="0" t="0" r="0" b="0"/>
            <a:pathLst>
              <a:path w="267892" h="196454">
                <a:moveTo>
                  <a:pt x="0" y="17860"/>
                </a:moveTo>
                <a:lnTo>
                  <a:pt x="0" y="17860"/>
                </a:lnTo>
                <a:lnTo>
                  <a:pt x="0" y="17860"/>
                </a:lnTo>
                <a:lnTo>
                  <a:pt x="0" y="26789"/>
                </a:lnTo>
                <a:lnTo>
                  <a:pt x="0" y="35719"/>
                </a:lnTo>
                <a:lnTo>
                  <a:pt x="0" y="35719"/>
                </a:lnTo>
                <a:lnTo>
                  <a:pt x="0" y="44649"/>
                </a:lnTo>
                <a:lnTo>
                  <a:pt x="0" y="53578"/>
                </a:lnTo>
                <a:lnTo>
                  <a:pt x="0" y="71438"/>
                </a:lnTo>
                <a:lnTo>
                  <a:pt x="0" y="89297"/>
                </a:lnTo>
                <a:lnTo>
                  <a:pt x="0" y="107157"/>
                </a:lnTo>
                <a:lnTo>
                  <a:pt x="8930" y="125016"/>
                </a:lnTo>
                <a:lnTo>
                  <a:pt x="8930" y="142875"/>
                </a:lnTo>
                <a:lnTo>
                  <a:pt x="17860" y="151805"/>
                </a:lnTo>
                <a:lnTo>
                  <a:pt x="17860" y="160735"/>
                </a:lnTo>
                <a:lnTo>
                  <a:pt x="17860" y="169664"/>
                </a:lnTo>
                <a:lnTo>
                  <a:pt x="17860" y="178594"/>
                </a:lnTo>
                <a:lnTo>
                  <a:pt x="17860" y="169664"/>
                </a:lnTo>
                <a:lnTo>
                  <a:pt x="17860" y="160735"/>
                </a:lnTo>
                <a:lnTo>
                  <a:pt x="17860" y="151805"/>
                </a:lnTo>
                <a:lnTo>
                  <a:pt x="17860" y="125016"/>
                </a:lnTo>
                <a:lnTo>
                  <a:pt x="17860" y="107157"/>
                </a:lnTo>
                <a:lnTo>
                  <a:pt x="26789" y="80368"/>
                </a:lnTo>
                <a:lnTo>
                  <a:pt x="35719" y="53578"/>
                </a:lnTo>
                <a:lnTo>
                  <a:pt x="44649" y="35719"/>
                </a:lnTo>
                <a:lnTo>
                  <a:pt x="53578" y="26789"/>
                </a:lnTo>
                <a:lnTo>
                  <a:pt x="53578" y="17860"/>
                </a:lnTo>
                <a:lnTo>
                  <a:pt x="62508" y="26789"/>
                </a:lnTo>
                <a:lnTo>
                  <a:pt x="71438" y="35719"/>
                </a:lnTo>
                <a:lnTo>
                  <a:pt x="80367" y="44649"/>
                </a:lnTo>
                <a:lnTo>
                  <a:pt x="80367" y="62508"/>
                </a:lnTo>
                <a:lnTo>
                  <a:pt x="80367" y="89297"/>
                </a:lnTo>
                <a:lnTo>
                  <a:pt x="89297" y="107157"/>
                </a:lnTo>
                <a:lnTo>
                  <a:pt x="89297" y="133946"/>
                </a:lnTo>
                <a:lnTo>
                  <a:pt x="98227" y="151805"/>
                </a:lnTo>
                <a:lnTo>
                  <a:pt x="98227" y="169664"/>
                </a:lnTo>
                <a:lnTo>
                  <a:pt x="98227" y="178594"/>
                </a:lnTo>
                <a:lnTo>
                  <a:pt x="98227" y="178594"/>
                </a:lnTo>
                <a:lnTo>
                  <a:pt x="98227" y="178594"/>
                </a:lnTo>
                <a:lnTo>
                  <a:pt x="107156" y="169664"/>
                </a:lnTo>
                <a:lnTo>
                  <a:pt x="107156" y="151805"/>
                </a:lnTo>
                <a:lnTo>
                  <a:pt x="107156" y="125016"/>
                </a:lnTo>
                <a:lnTo>
                  <a:pt x="116086" y="98227"/>
                </a:lnTo>
                <a:lnTo>
                  <a:pt x="116086" y="62508"/>
                </a:lnTo>
                <a:lnTo>
                  <a:pt x="133946" y="35719"/>
                </a:lnTo>
                <a:lnTo>
                  <a:pt x="142875" y="17860"/>
                </a:lnTo>
                <a:lnTo>
                  <a:pt x="151805" y="0"/>
                </a:lnTo>
                <a:lnTo>
                  <a:pt x="160735" y="0"/>
                </a:lnTo>
                <a:lnTo>
                  <a:pt x="169664" y="8930"/>
                </a:lnTo>
                <a:lnTo>
                  <a:pt x="169664" y="26789"/>
                </a:lnTo>
                <a:lnTo>
                  <a:pt x="169664" y="53578"/>
                </a:lnTo>
                <a:lnTo>
                  <a:pt x="169664" y="89297"/>
                </a:lnTo>
                <a:lnTo>
                  <a:pt x="169664" y="116086"/>
                </a:lnTo>
                <a:lnTo>
                  <a:pt x="169664" y="142875"/>
                </a:lnTo>
                <a:lnTo>
                  <a:pt x="178594" y="169664"/>
                </a:lnTo>
                <a:lnTo>
                  <a:pt x="187524" y="187524"/>
                </a:lnTo>
                <a:lnTo>
                  <a:pt x="196453" y="196453"/>
                </a:lnTo>
                <a:lnTo>
                  <a:pt x="205383" y="196453"/>
                </a:lnTo>
                <a:lnTo>
                  <a:pt x="223242" y="187524"/>
                </a:lnTo>
                <a:lnTo>
                  <a:pt x="241102" y="169664"/>
                </a:lnTo>
                <a:lnTo>
                  <a:pt x="258961" y="142875"/>
                </a:lnTo>
                <a:lnTo>
                  <a:pt x="267891" y="125016"/>
                </a:lnTo>
                <a:lnTo>
                  <a:pt x="267891"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1741289" y="2571750"/>
            <a:ext cx="383978" cy="205384"/>
          </a:xfrm>
          <a:custGeom>
            <a:avLst/>
            <a:gdLst/>
            <a:ahLst/>
            <a:cxnLst/>
            <a:rect l="0" t="0" r="0" b="0"/>
            <a:pathLst>
              <a:path w="383978" h="205384">
                <a:moveTo>
                  <a:pt x="71438" y="8930"/>
                </a:moveTo>
                <a:lnTo>
                  <a:pt x="71438" y="8930"/>
                </a:lnTo>
                <a:lnTo>
                  <a:pt x="62508" y="0"/>
                </a:lnTo>
                <a:lnTo>
                  <a:pt x="62508" y="0"/>
                </a:lnTo>
                <a:lnTo>
                  <a:pt x="62508" y="0"/>
                </a:lnTo>
                <a:lnTo>
                  <a:pt x="53578" y="8930"/>
                </a:lnTo>
                <a:lnTo>
                  <a:pt x="35719" y="17859"/>
                </a:lnTo>
                <a:lnTo>
                  <a:pt x="26789" y="44648"/>
                </a:lnTo>
                <a:lnTo>
                  <a:pt x="17859" y="71438"/>
                </a:lnTo>
                <a:lnTo>
                  <a:pt x="8930" y="98227"/>
                </a:lnTo>
                <a:lnTo>
                  <a:pt x="0" y="125016"/>
                </a:lnTo>
                <a:lnTo>
                  <a:pt x="0" y="142875"/>
                </a:lnTo>
                <a:lnTo>
                  <a:pt x="0" y="160734"/>
                </a:lnTo>
                <a:lnTo>
                  <a:pt x="8930" y="178594"/>
                </a:lnTo>
                <a:lnTo>
                  <a:pt x="17859" y="178594"/>
                </a:lnTo>
                <a:lnTo>
                  <a:pt x="26789" y="178594"/>
                </a:lnTo>
                <a:lnTo>
                  <a:pt x="44649" y="178594"/>
                </a:lnTo>
                <a:lnTo>
                  <a:pt x="62508" y="169664"/>
                </a:lnTo>
                <a:lnTo>
                  <a:pt x="71438" y="151805"/>
                </a:lnTo>
                <a:lnTo>
                  <a:pt x="89297" y="133945"/>
                </a:lnTo>
                <a:lnTo>
                  <a:pt x="89297" y="116086"/>
                </a:lnTo>
                <a:lnTo>
                  <a:pt x="98227" y="89297"/>
                </a:lnTo>
                <a:lnTo>
                  <a:pt x="98227" y="71438"/>
                </a:lnTo>
                <a:lnTo>
                  <a:pt x="98227" y="53578"/>
                </a:lnTo>
                <a:lnTo>
                  <a:pt x="98227" y="44648"/>
                </a:lnTo>
                <a:lnTo>
                  <a:pt x="98227" y="44648"/>
                </a:lnTo>
                <a:lnTo>
                  <a:pt x="98227" y="53578"/>
                </a:lnTo>
                <a:lnTo>
                  <a:pt x="98227" y="71438"/>
                </a:lnTo>
                <a:lnTo>
                  <a:pt x="98227" y="89297"/>
                </a:lnTo>
                <a:lnTo>
                  <a:pt x="98227" y="116086"/>
                </a:lnTo>
                <a:lnTo>
                  <a:pt x="98227" y="142875"/>
                </a:lnTo>
                <a:lnTo>
                  <a:pt x="98227" y="160734"/>
                </a:lnTo>
                <a:lnTo>
                  <a:pt x="107156" y="178594"/>
                </a:lnTo>
                <a:lnTo>
                  <a:pt x="116086" y="196453"/>
                </a:lnTo>
                <a:lnTo>
                  <a:pt x="116086" y="205383"/>
                </a:lnTo>
                <a:lnTo>
                  <a:pt x="125016" y="205383"/>
                </a:lnTo>
                <a:lnTo>
                  <a:pt x="133945" y="196453"/>
                </a:lnTo>
                <a:lnTo>
                  <a:pt x="151805" y="178594"/>
                </a:lnTo>
                <a:lnTo>
                  <a:pt x="160734" y="160734"/>
                </a:lnTo>
                <a:lnTo>
                  <a:pt x="169664" y="133945"/>
                </a:lnTo>
                <a:lnTo>
                  <a:pt x="178594" y="98227"/>
                </a:lnTo>
                <a:lnTo>
                  <a:pt x="178594" y="62508"/>
                </a:lnTo>
                <a:lnTo>
                  <a:pt x="187524" y="44648"/>
                </a:lnTo>
                <a:lnTo>
                  <a:pt x="187524" y="26789"/>
                </a:lnTo>
                <a:lnTo>
                  <a:pt x="187524" y="17859"/>
                </a:lnTo>
                <a:lnTo>
                  <a:pt x="187524" y="26789"/>
                </a:lnTo>
                <a:lnTo>
                  <a:pt x="187524" y="35719"/>
                </a:lnTo>
                <a:lnTo>
                  <a:pt x="187524" y="62508"/>
                </a:lnTo>
                <a:lnTo>
                  <a:pt x="187524" y="89297"/>
                </a:lnTo>
                <a:lnTo>
                  <a:pt x="187524" y="116086"/>
                </a:lnTo>
                <a:lnTo>
                  <a:pt x="187524" y="142875"/>
                </a:lnTo>
                <a:lnTo>
                  <a:pt x="196453" y="160734"/>
                </a:lnTo>
                <a:lnTo>
                  <a:pt x="196453" y="169664"/>
                </a:lnTo>
                <a:lnTo>
                  <a:pt x="205383" y="178594"/>
                </a:lnTo>
                <a:lnTo>
                  <a:pt x="214313" y="178594"/>
                </a:lnTo>
                <a:lnTo>
                  <a:pt x="223242" y="178594"/>
                </a:lnTo>
                <a:lnTo>
                  <a:pt x="232172" y="160734"/>
                </a:lnTo>
                <a:lnTo>
                  <a:pt x="241102" y="142875"/>
                </a:lnTo>
                <a:lnTo>
                  <a:pt x="250031" y="116086"/>
                </a:lnTo>
                <a:lnTo>
                  <a:pt x="258961" y="89297"/>
                </a:lnTo>
                <a:lnTo>
                  <a:pt x="267891" y="80367"/>
                </a:lnTo>
                <a:lnTo>
                  <a:pt x="276820" y="62508"/>
                </a:lnTo>
                <a:lnTo>
                  <a:pt x="285750" y="71438"/>
                </a:lnTo>
                <a:lnTo>
                  <a:pt x="294680" y="80367"/>
                </a:lnTo>
                <a:lnTo>
                  <a:pt x="303609" y="98227"/>
                </a:lnTo>
                <a:lnTo>
                  <a:pt x="303609" y="116086"/>
                </a:lnTo>
                <a:lnTo>
                  <a:pt x="312539" y="133945"/>
                </a:lnTo>
                <a:lnTo>
                  <a:pt x="321469" y="142875"/>
                </a:lnTo>
                <a:lnTo>
                  <a:pt x="321469" y="160734"/>
                </a:lnTo>
                <a:lnTo>
                  <a:pt x="330399" y="160734"/>
                </a:lnTo>
                <a:lnTo>
                  <a:pt x="339328" y="169664"/>
                </a:lnTo>
                <a:lnTo>
                  <a:pt x="348258" y="169664"/>
                </a:lnTo>
                <a:lnTo>
                  <a:pt x="357188" y="160734"/>
                </a:lnTo>
                <a:lnTo>
                  <a:pt x="366117" y="151805"/>
                </a:lnTo>
                <a:lnTo>
                  <a:pt x="375047" y="133945"/>
                </a:lnTo>
                <a:lnTo>
                  <a:pt x="383977" y="125016"/>
                </a:lnTo>
                <a:lnTo>
                  <a:pt x="383977"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2107406" y="2607469"/>
            <a:ext cx="116087" cy="169665"/>
          </a:xfrm>
          <a:custGeom>
            <a:avLst/>
            <a:gdLst/>
            <a:ahLst/>
            <a:cxnLst/>
            <a:rect l="0" t="0" r="0" b="0"/>
            <a:pathLst>
              <a:path w="116087" h="169665">
                <a:moveTo>
                  <a:pt x="44649" y="8929"/>
                </a:moveTo>
                <a:lnTo>
                  <a:pt x="44649" y="8929"/>
                </a:lnTo>
                <a:lnTo>
                  <a:pt x="35719" y="8929"/>
                </a:lnTo>
                <a:lnTo>
                  <a:pt x="35719" y="0"/>
                </a:lnTo>
                <a:lnTo>
                  <a:pt x="26789" y="8929"/>
                </a:lnTo>
                <a:lnTo>
                  <a:pt x="26789" y="17859"/>
                </a:lnTo>
                <a:lnTo>
                  <a:pt x="17860" y="26789"/>
                </a:lnTo>
                <a:lnTo>
                  <a:pt x="8930" y="35719"/>
                </a:lnTo>
                <a:lnTo>
                  <a:pt x="0" y="53578"/>
                </a:lnTo>
                <a:lnTo>
                  <a:pt x="0" y="71437"/>
                </a:lnTo>
                <a:lnTo>
                  <a:pt x="0" y="80367"/>
                </a:lnTo>
                <a:lnTo>
                  <a:pt x="8930" y="98226"/>
                </a:lnTo>
                <a:lnTo>
                  <a:pt x="8930" y="98226"/>
                </a:lnTo>
                <a:lnTo>
                  <a:pt x="17860" y="107156"/>
                </a:lnTo>
                <a:lnTo>
                  <a:pt x="26789" y="98226"/>
                </a:lnTo>
                <a:lnTo>
                  <a:pt x="35719" y="98226"/>
                </a:lnTo>
                <a:lnTo>
                  <a:pt x="44649" y="80367"/>
                </a:lnTo>
                <a:lnTo>
                  <a:pt x="53578" y="71437"/>
                </a:lnTo>
                <a:lnTo>
                  <a:pt x="62508" y="44648"/>
                </a:lnTo>
                <a:lnTo>
                  <a:pt x="71438" y="35719"/>
                </a:lnTo>
                <a:lnTo>
                  <a:pt x="71438" y="17859"/>
                </a:lnTo>
                <a:lnTo>
                  <a:pt x="80367" y="17859"/>
                </a:lnTo>
                <a:lnTo>
                  <a:pt x="71438" y="17859"/>
                </a:lnTo>
                <a:lnTo>
                  <a:pt x="71438" y="35719"/>
                </a:lnTo>
                <a:lnTo>
                  <a:pt x="71438" y="62508"/>
                </a:lnTo>
                <a:lnTo>
                  <a:pt x="71438" y="89297"/>
                </a:lnTo>
                <a:lnTo>
                  <a:pt x="71438" y="116086"/>
                </a:lnTo>
                <a:lnTo>
                  <a:pt x="80367" y="133945"/>
                </a:lnTo>
                <a:lnTo>
                  <a:pt x="80367" y="151804"/>
                </a:lnTo>
                <a:lnTo>
                  <a:pt x="89297" y="160734"/>
                </a:lnTo>
                <a:lnTo>
                  <a:pt x="98227" y="169664"/>
                </a:lnTo>
                <a:lnTo>
                  <a:pt x="98227" y="160734"/>
                </a:lnTo>
                <a:lnTo>
                  <a:pt x="107157" y="151804"/>
                </a:lnTo>
                <a:lnTo>
                  <a:pt x="116086" y="142875"/>
                </a:lnTo>
                <a:lnTo>
                  <a:pt x="116086" y="125015"/>
                </a:lnTo>
                <a:lnTo>
                  <a:pt x="116086" y="98226"/>
                </a:lnTo>
                <a:lnTo>
                  <a:pt x="116086"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2241352" y="2589609"/>
            <a:ext cx="89297" cy="392907"/>
          </a:xfrm>
          <a:custGeom>
            <a:avLst/>
            <a:gdLst/>
            <a:ahLst/>
            <a:cxnLst/>
            <a:rect l="0" t="0" r="0" b="0"/>
            <a:pathLst>
              <a:path w="89297" h="392907">
                <a:moveTo>
                  <a:pt x="53578" y="71438"/>
                </a:moveTo>
                <a:lnTo>
                  <a:pt x="53578" y="71438"/>
                </a:lnTo>
                <a:lnTo>
                  <a:pt x="53578" y="62508"/>
                </a:lnTo>
                <a:lnTo>
                  <a:pt x="53578" y="62508"/>
                </a:lnTo>
                <a:lnTo>
                  <a:pt x="53578" y="53579"/>
                </a:lnTo>
                <a:lnTo>
                  <a:pt x="53578" y="44649"/>
                </a:lnTo>
                <a:lnTo>
                  <a:pt x="53578" y="35719"/>
                </a:lnTo>
                <a:lnTo>
                  <a:pt x="53578" y="26789"/>
                </a:lnTo>
                <a:lnTo>
                  <a:pt x="53578" y="17860"/>
                </a:lnTo>
                <a:lnTo>
                  <a:pt x="53578" y="8930"/>
                </a:lnTo>
                <a:lnTo>
                  <a:pt x="44648" y="0"/>
                </a:lnTo>
                <a:lnTo>
                  <a:pt x="44648" y="0"/>
                </a:lnTo>
                <a:lnTo>
                  <a:pt x="35718" y="0"/>
                </a:lnTo>
                <a:lnTo>
                  <a:pt x="26789" y="8930"/>
                </a:lnTo>
                <a:lnTo>
                  <a:pt x="17859" y="17860"/>
                </a:lnTo>
                <a:lnTo>
                  <a:pt x="8929" y="35719"/>
                </a:lnTo>
                <a:lnTo>
                  <a:pt x="8929" y="53579"/>
                </a:lnTo>
                <a:lnTo>
                  <a:pt x="8929" y="80368"/>
                </a:lnTo>
                <a:lnTo>
                  <a:pt x="0" y="89297"/>
                </a:lnTo>
                <a:lnTo>
                  <a:pt x="8929" y="107157"/>
                </a:lnTo>
                <a:lnTo>
                  <a:pt x="8929" y="116086"/>
                </a:lnTo>
                <a:lnTo>
                  <a:pt x="17859" y="133946"/>
                </a:lnTo>
                <a:lnTo>
                  <a:pt x="17859" y="133946"/>
                </a:lnTo>
                <a:lnTo>
                  <a:pt x="26789" y="133946"/>
                </a:lnTo>
                <a:lnTo>
                  <a:pt x="35718" y="125016"/>
                </a:lnTo>
                <a:lnTo>
                  <a:pt x="35718" y="116086"/>
                </a:lnTo>
                <a:lnTo>
                  <a:pt x="44648" y="98227"/>
                </a:lnTo>
                <a:lnTo>
                  <a:pt x="53578" y="80368"/>
                </a:lnTo>
                <a:lnTo>
                  <a:pt x="53578" y="62508"/>
                </a:lnTo>
                <a:lnTo>
                  <a:pt x="62507" y="44649"/>
                </a:lnTo>
                <a:lnTo>
                  <a:pt x="62507" y="35719"/>
                </a:lnTo>
                <a:lnTo>
                  <a:pt x="71437" y="35719"/>
                </a:lnTo>
                <a:lnTo>
                  <a:pt x="71437" y="53579"/>
                </a:lnTo>
                <a:lnTo>
                  <a:pt x="71437" y="71438"/>
                </a:lnTo>
                <a:lnTo>
                  <a:pt x="80367" y="107157"/>
                </a:lnTo>
                <a:lnTo>
                  <a:pt x="80367" y="133946"/>
                </a:lnTo>
                <a:lnTo>
                  <a:pt x="80367" y="169664"/>
                </a:lnTo>
                <a:lnTo>
                  <a:pt x="89296" y="214312"/>
                </a:lnTo>
                <a:lnTo>
                  <a:pt x="89296" y="250031"/>
                </a:lnTo>
                <a:lnTo>
                  <a:pt x="89296" y="285750"/>
                </a:lnTo>
                <a:lnTo>
                  <a:pt x="89296" y="321469"/>
                </a:lnTo>
                <a:lnTo>
                  <a:pt x="80367" y="348258"/>
                </a:lnTo>
                <a:lnTo>
                  <a:pt x="80367" y="375047"/>
                </a:lnTo>
                <a:lnTo>
                  <a:pt x="71437" y="383977"/>
                </a:lnTo>
                <a:lnTo>
                  <a:pt x="62507" y="392906"/>
                </a:lnTo>
                <a:lnTo>
                  <a:pt x="62507" y="383977"/>
                </a:lnTo>
                <a:lnTo>
                  <a:pt x="62507" y="357187"/>
                </a:lnTo>
                <a:lnTo>
                  <a:pt x="53578" y="321469"/>
                </a:lnTo>
                <a:lnTo>
                  <a:pt x="62507" y="276820"/>
                </a:lnTo>
                <a:lnTo>
                  <a:pt x="62507" y="232172"/>
                </a:lnTo>
                <a:lnTo>
                  <a:pt x="62507"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2348508" y="2616398"/>
            <a:ext cx="125016" cy="169666"/>
          </a:xfrm>
          <a:custGeom>
            <a:avLst/>
            <a:gdLst/>
            <a:ahLst/>
            <a:cxnLst/>
            <a:rect l="0" t="0" r="0" b="0"/>
            <a:pathLst>
              <a:path w="125016" h="169666">
                <a:moveTo>
                  <a:pt x="8930" y="71438"/>
                </a:moveTo>
                <a:lnTo>
                  <a:pt x="8930" y="71438"/>
                </a:lnTo>
                <a:lnTo>
                  <a:pt x="0" y="80368"/>
                </a:lnTo>
                <a:lnTo>
                  <a:pt x="0" y="80368"/>
                </a:lnTo>
                <a:lnTo>
                  <a:pt x="8930" y="89297"/>
                </a:lnTo>
                <a:lnTo>
                  <a:pt x="8930" y="89297"/>
                </a:lnTo>
                <a:lnTo>
                  <a:pt x="17859" y="89297"/>
                </a:lnTo>
                <a:lnTo>
                  <a:pt x="17859" y="89297"/>
                </a:lnTo>
                <a:lnTo>
                  <a:pt x="26789" y="89297"/>
                </a:lnTo>
                <a:lnTo>
                  <a:pt x="35719" y="89297"/>
                </a:lnTo>
                <a:lnTo>
                  <a:pt x="35719" y="80368"/>
                </a:lnTo>
                <a:lnTo>
                  <a:pt x="44648" y="71438"/>
                </a:lnTo>
                <a:lnTo>
                  <a:pt x="44648" y="53579"/>
                </a:lnTo>
                <a:lnTo>
                  <a:pt x="44648" y="44649"/>
                </a:lnTo>
                <a:lnTo>
                  <a:pt x="53578" y="26790"/>
                </a:lnTo>
                <a:lnTo>
                  <a:pt x="53578" y="17860"/>
                </a:lnTo>
                <a:lnTo>
                  <a:pt x="53578" y="8930"/>
                </a:lnTo>
                <a:lnTo>
                  <a:pt x="44648" y="0"/>
                </a:lnTo>
                <a:lnTo>
                  <a:pt x="44648" y="0"/>
                </a:lnTo>
                <a:lnTo>
                  <a:pt x="35719" y="8930"/>
                </a:lnTo>
                <a:lnTo>
                  <a:pt x="35719" y="35719"/>
                </a:lnTo>
                <a:lnTo>
                  <a:pt x="26789" y="53579"/>
                </a:lnTo>
                <a:lnTo>
                  <a:pt x="26789" y="80368"/>
                </a:lnTo>
                <a:lnTo>
                  <a:pt x="26789" y="107157"/>
                </a:lnTo>
                <a:lnTo>
                  <a:pt x="26789" y="133946"/>
                </a:lnTo>
                <a:lnTo>
                  <a:pt x="35719" y="142875"/>
                </a:lnTo>
                <a:lnTo>
                  <a:pt x="35719" y="160735"/>
                </a:lnTo>
                <a:lnTo>
                  <a:pt x="53578" y="169665"/>
                </a:lnTo>
                <a:lnTo>
                  <a:pt x="62508" y="169665"/>
                </a:lnTo>
                <a:lnTo>
                  <a:pt x="71437" y="160735"/>
                </a:lnTo>
                <a:lnTo>
                  <a:pt x="89297" y="151805"/>
                </a:lnTo>
                <a:lnTo>
                  <a:pt x="98226" y="133946"/>
                </a:lnTo>
                <a:lnTo>
                  <a:pt x="107156" y="107157"/>
                </a:lnTo>
                <a:lnTo>
                  <a:pt x="116086" y="80368"/>
                </a:lnTo>
                <a:lnTo>
                  <a:pt x="116086" y="44649"/>
                </a:lnTo>
                <a:lnTo>
                  <a:pt x="125015" y="17860"/>
                </a:lnTo>
                <a:lnTo>
                  <a:pt x="125015"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2473523" y="2598539"/>
            <a:ext cx="116087" cy="169665"/>
          </a:xfrm>
          <a:custGeom>
            <a:avLst/>
            <a:gdLst/>
            <a:ahLst/>
            <a:cxnLst/>
            <a:rect l="0" t="0" r="0" b="0"/>
            <a:pathLst>
              <a:path w="116087" h="169665">
                <a:moveTo>
                  <a:pt x="0" y="0"/>
                </a:moveTo>
                <a:lnTo>
                  <a:pt x="0" y="0"/>
                </a:lnTo>
                <a:lnTo>
                  <a:pt x="0" y="8930"/>
                </a:lnTo>
                <a:lnTo>
                  <a:pt x="0" y="26789"/>
                </a:lnTo>
                <a:lnTo>
                  <a:pt x="0" y="53578"/>
                </a:lnTo>
                <a:lnTo>
                  <a:pt x="0" y="80367"/>
                </a:lnTo>
                <a:lnTo>
                  <a:pt x="8930" y="98227"/>
                </a:lnTo>
                <a:lnTo>
                  <a:pt x="8930" y="125016"/>
                </a:lnTo>
                <a:lnTo>
                  <a:pt x="17860" y="142875"/>
                </a:lnTo>
                <a:lnTo>
                  <a:pt x="17860" y="151805"/>
                </a:lnTo>
                <a:lnTo>
                  <a:pt x="17860" y="160734"/>
                </a:lnTo>
                <a:lnTo>
                  <a:pt x="26790" y="169664"/>
                </a:lnTo>
                <a:lnTo>
                  <a:pt x="26790" y="160734"/>
                </a:lnTo>
                <a:lnTo>
                  <a:pt x="26790" y="142875"/>
                </a:lnTo>
                <a:lnTo>
                  <a:pt x="26790" y="125016"/>
                </a:lnTo>
                <a:lnTo>
                  <a:pt x="35719" y="98227"/>
                </a:lnTo>
                <a:lnTo>
                  <a:pt x="35719" y="62508"/>
                </a:lnTo>
                <a:lnTo>
                  <a:pt x="44649" y="44649"/>
                </a:lnTo>
                <a:lnTo>
                  <a:pt x="53579" y="26789"/>
                </a:lnTo>
                <a:lnTo>
                  <a:pt x="62508" y="17859"/>
                </a:lnTo>
                <a:lnTo>
                  <a:pt x="71438" y="17859"/>
                </a:lnTo>
                <a:lnTo>
                  <a:pt x="71438" y="26789"/>
                </a:lnTo>
                <a:lnTo>
                  <a:pt x="80368" y="26789"/>
                </a:lnTo>
                <a:lnTo>
                  <a:pt x="89297" y="35719"/>
                </a:lnTo>
                <a:lnTo>
                  <a:pt x="89297" y="44649"/>
                </a:lnTo>
                <a:lnTo>
                  <a:pt x="98227" y="53578"/>
                </a:lnTo>
                <a:lnTo>
                  <a:pt x="98227" y="53578"/>
                </a:lnTo>
                <a:lnTo>
                  <a:pt x="107157" y="53578"/>
                </a:lnTo>
                <a:lnTo>
                  <a:pt x="116086" y="44649"/>
                </a:lnTo>
                <a:lnTo>
                  <a:pt x="116086"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2580680" y="2598539"/>
            <a:ext cx="107157" cy="142876"/>
          </a:xfrm>
          <a:custGeom>
            <a:avLst/>
            <a:gdLst/>
            <a:ahLst/>
            <a:cxnLst/>
            <a:rect l="0" t="0" r="0" b="0"/>
            <a:pathLst>
              <a:path w="107157" h="142876">
                <a:moveTo>
                  <a:pt x="53578" y="0"/>
                </a:moveTo>
                <a:lnTo>
                  <a:pt x="44648" y="8930"/>
                </a:lnTo>
                <a:lnTo>
                  <a:pt x="44648" y="8930"/>
                </a:lnTo>
                <a:lnTo>
                  <a:pt x="35718" y="17859"/>
                </a:lnTo>
                <a:lnTo>
                  <a:pt x="35718" y="17859"/>
                </a:lnTo>
                <a:lnTo>
                  <a:pt x="26789" y="26789"/>
                </a:lnTo>
                <a:lnTo>
                  <a:pt x="26789" y="35719"/>
                </a:lnTo>
                <a:lnTo>
                  <a:pt x="26789" y="35719"/>
                </a:lnTo>
                <a:lnTo>
                  <a:pt x="26789" y="44649"/>
                </a:lnTo>
                <a:lnTo>
                  <a:pt x="26789" y="53578"/>
                </a:lnTo>
                <a:lnTo>
                  <a:pt x="35718" y="53578"/>
                </a:lnTo>
                <a:lnTo>
                  <a:pt x="53578" y="62508"/>
                </a:lnTo>
                <a:lnTo>
                  <a:pt x="62508" y="62508"/>
                </a:lnTo>
                <a:lnTo>
                  <a:pt x="80367" y="71438"/>
                </a:lnTo>
                <a:lnTo>
                  <a:pt x="89297" y="80367"/>
                </a:lnTo>
                <a:lnTo>
                  <a:pt x="107156" y="89297"/>
                </a:lnTo>
                <a:lnTo>
                  <a:pt x="107156" y="98227"/>
                </a:lnTo>
                <a:lnTo>
                  <a:pt x="107156" y="107156"/>
                </a:lnTo>
                <a:lnTo>
                  <a:pt x="98226" y="116086"/>
                </a:lnTo>
                <a:lnTo>
                  <a:pt x="80367" y="125016"/>
                </a:lnTo>
                <a:lnTo>
                  <a:pt x="53578" y="133945"/>
                </a:lnTo>
                <a:lnTo>
                  <a:pt x="35718" y="142875"/>
                </a:lnTo>
                <a:lnTo>
                  <a:pt x="17859" y="142875"/>
                </a:lnTo>
                <a:lnTo>
                  <a:pt x="0" y="133945"/>
                </a:lnTo>
                <a:lnTo>
                  <a:pt x="0"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2964656" y="2518172"/>
            <a:ext cx="133947" cy="267892"/>
          </a:xfrm>
          <a:custGeom>
            <a:avLst/>
            <a:gdLst/>
            <a:ahLst/>
            <a:cxnLst/>
            <a:rect l="0" t="0" r="0" b="0"/>
            <a:pathLst>
              <a:path w="133947" h="267892">
                <a:moveTo>
                  <a:pt x="17860" y="53578"/>
                </a:moveTo>
                <a:lnTo>
                  <a:pt x="17860" y="53578"/>
                </a:lnTo>
                <a:lnTo>
                  <a:pt x="17860" y="53578"/>
                </a:lnTo>
                <a:lnTo>
                  <a:pt x="17860" y="62508"/>
                </a:lnTo>
                <a:lnTo>
                  <a:pt x="17860" y="80367"/>
                </a:lnTo>
                <a:lnTo>
                  <a:pt x="17860" y="107156"/>
                </a:lnTo>
                <a:lnTo>
                  <a:pt x="26789" y="133945"/>
                </a:lnTo>
                <a:lnTo>
                  <a:pt x="26789" y="169664"/>
                </a:lnTo>
                <a:lnTo>
                  <a:pt x="35719" y="205383"/>
                </a:lnTo>
                <a:lnTo>
                  <a:pt x="35719" y="232172"/>
                </a:lnTo>
                <a:lnTo>
                  <a:pt x="35719" y="250031"/>
                </a:lnTo>
                <a:lnTo>
                  <a:pt x="35719" y="267891"/>
                </a:lnTo>
                <a:lnTo>
                  <a:pt x="35719" y="267891"/>
                </a:lnTo>
                <a:lnTo>
                  <a:pt x="35719" y="258961"/>
                </a:lnTo>
                <a:lnTo>
                  <a:pt x="35719" y="241101"/>
                </a:lnTo>
                <a:lnTo>
                  <a:pt x="26789" y="223242"/>
                </a:lnTo>
                <a:lnTo>
                  <a:pt x="26789" y="196453"/>
                </a:lnTo>
                <a:lnTo>
                  <a:pt x="17860" y="169664"/>
                </a:lnTo>
                <a:lnTo>
                  <a:pt x="8930" y="133945"/>
                </a:lnTo>
                <a:lnTo>
                  <a:pt x="8930" y="107156"/>
                </a:lnTo>
                <a:lnTo>
                  <a:pt x="0" y="80367"/>
                </a:lnTo>
                <a:lnTo>
                  <a:pt x="0" y="53578"/>
                </a:lnTo>
                <a:lnTo>
                  <a:pt x="0" y="35719"/>
                </a:lnTo>
                <a:lnTo>
                  <a:pt x="8930" y="17859"/>
                </a:lnTo>
                <a:lnTo>
                  <a:pt x="17860" y="8930"/>
                </a:lnTo>
                <a:lnTo>
                  <a:pt x="35719" y="0"/>
                </a:lnTo>
                <a:lnTo>
                  <a:pt x="53578" y="0"/>
                </a:lnTo>
                <a:lnTo>
                  <a:pt x="71438" y="0"/>
                </a:lnTo>
                <a:lnTo>
                  <a:pt x="89297" y="0"/>
                </a:lnTo>
                <a:lnTo>
                  <a:pt x="116086" y="0"/>
                </a:lnTo>
                <a:lnTo>
                  <a:pt x="125016" y="17859"/>
                </a:lnTo>
                <a:lnTo>
                  <a:pt x="133946" y="26789"/>
                </a:lnTo>
                <a:lnTo>
                  <a:pt x="133946" y="35719"/>
                </a:lnTo>
                <a:lnTo>
                  <a:pt x="133946" y="53578"/>
                </a:lnTo>
                <a:lnTo>
                  <a:pt x="125016" y="71437"/>
                </a:lnTo>
                <a:lnTo>
                  <a:pt x="107157" y="80367"/>
                </a:lnTo>
                <a:lnTo>
                  <a:pt x="89297" y="98226"/>
                </a:lnTo>
                <a:lnTo>
                  <a:pt x="71438" y="107156"/>
                </a:lnTo>
                <a:lnTo>
                  <a:pt x="53578" y="107156"/>
                </a:lnTo>
                <a:lnTo>
                  <a:pt x="44649" y="98226"/>
                </a:lnTo>
                <a:lnTo>
                  <a:pt x="44649" y="89297"/>
                </a:lnTo>
                <a:lnTo>
                  <a:pt x="53578" y="71437"/>
                </a:lnTo>
                <a:lnTo>
                  <a:pt x="53578"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3089672" y="2607469"/>
            <a:ext cx="133946" cy="125016"/>
          </a:xfrm>
          <a:custGeom>
            <a:avLst/>
            <a:gdLst/>
            <a:ahLst/>
            <a:cxnLst/>
            <a:rect l="0" t="0" r="0" b="0"/>
            <a:pathLst>
              <a:path w="133946" h="125016">
                <a:moveTo>
                  <a:pt x="0" y="17859"/>
                </a:moveTo>
                <a:lnTo>
                  <a:pt x="0" y="17859"/>
                </a:lnTo>
                <a:lnTo>
                  <a:pt x="0" y="17859"/>
                </a:lnTo>
                <a:lnTo>
                  <a:pt x="0" y="17859"/>
                </a:lnTo>
                <a:lnTo>
                  <a:pt x="0" y="26789"/>
                </a:lnTo>
                <a:lnTo>
                  <a:pt x="0" y="35719"/>
                </a:lnTo>
                <a:lnTo>
                  <a:pt x="8930" y="44648"/>
                </a:lnTo>
                <a:lnTo>
                  <a:pt x="8930" y="62508"/>
                </a:lnTo>
                <a:lnTo>
                  <a:pt x="17859" y="71437"/>
                </a:lnTo>
                <a:lnTo>
                  <a:pt x="26789" y="89297"/>
                </a:lnTo>
                <a:lnTo>
                  <a:pt x="26789" y="107156"/>
                </a:lnTo>
                <a:lnTo>
                  <a:pt x="26789" y="116086"/>
                </a:lnTo>
                <a:lnTo>
                  <a:pt x="26789" y="116086"/>
                </a:lnTo>
                <a:lnTo>
                  <a:pt x="26789" y="125015"/>
                </a:lnTo>
                <a:lnTo>
                  <a:pt x="26789" y="116086"/>
                </a:lnTo>
                <a:lnTo>
                  <a:pt x="26789" y="107156"/>
                </a:lnTo>
                <a:lnTo>
                  <a:pt x="35719" y="98226"/>
                </a:lnTo>
                <a:lnTo>
                  <a:pt x="35719" y="80367"/>
                </a:lnTo>
                <a:lnTo>
                  <a:pt x="44648" y="62508"/>
                </a:lnTo>
                <a:lnTo>
                  <a:pt x="62508" y="44648"/>
                </a:lnTo>
                <a:lnTo>
                  <a:pt x="71437" y="26789"/>
                </a:lnTo>
                <a:lnTo>
                  <a:pt x="89297" y="17859"/>
                </a:lnTo>
                <a:lnTo>
                  <a:pt x="98226" y="8929"/>
                </a:lnTo>
                <a:lnTo>
                  <a:pt x="107156" y="0"/>
                </a:lnTo>
                <a:lnTo>
                  <a:pt x="125016" y="0"/>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3223617" y="2634258"/>
            <a:ext cx="107157" cy="89298"/>
          </a:xfrm>
          <a:custGeom>
            <a:avLst/>
            <a:gdLst/>
            <a:ahLst/>
            <a:cxnLst/>
            <a:rect l="0" t="0" r="0" b="0"/>
            <a:pathLst>
              <a:path w="107157" h="89298">
                <a:moveTo>
                  <a:pt x="8930" y="17859"/>
                </a:moveTo>
                <a:lnTo>
                  <a:pt x="0" y="26789"/>
                </a:lnTo>
                <a:lnTo>
                  <a:pt x="0" y="35719"/>
                </a:lnTo>
                <a:lnTo>
                  <a:pt x="0" y="53578"/>
                </a:lnTo>
                <a:lnTo>
                  <a:pt x="0" y="62508"/>
                </a:lnTo>
                <a:lnTo>
                  <a:pt x="0" y="71437"/>
                </a:lnTo>
                <a:lnTo>
                  <a:pt x="8930" y="80367"/>
                </a:lnTo>
                <a:lnTo>
                  <a:pt x="26789" y="89297"/>
                </a:lnTo>
                <a:lnTo>
                  <a:pt x="35719" y="89297"/>
                </a:lnTo>
                <a:lnTo>
                  <a:pt x="53578" y="80367"/>
                </a:lnTo>
                <a:lnTo>
                  <a:pt x="71438" y="71437"/>
                </a:lnTo>
                <a:lnTo>
                  <a:pt x="80367" y="62508"/>
                </a:lnTo>
                <a:lnTo>
                  <a:pt x="89297" y="53578"/>
                </a:lnTo>
                <a:lnTo>
                  <a:pt x="89297" y="35719"/>
                </a:lnTo>
                <a:lnTo>
                  <a:pt x="80367" y="26789"/>
                </a:lnTo>
                <a:lnTo>
                  <a:pt x="62508" y="17859"/>
                </a:lnTo>
                <a:lnTo>
                  <a:pt x="53578" y="8930"/>
                </a:lnTo>
                <a:lnTo>
                  <a:pt x="35719" y="0"/>
                </a:lnTo>
                <a:lnTo>
                  <a:pt x="26789" y="8930"/>
                </a:lnTo>
                <a:lnTo>
                  <a:pt x="17860" y="8930"/>
                </a:lnTo>
                <a:lnTo>
                  <a:pt x="8930" y="17859"/>
                </a:lnTo>
                <a:lnTo>
                  <a:pt x="17860" y="17859"/>
                </a:lnTo>
                <a:lnTo>
                  <a:pt x="26789" y="26789"/>
                </a:lnTo>
                <a:lnTo>
                  <a:pt x="35719" y="35719"/>
                </a:lnTo>
                <a:lnTo>
                  <a:pt x="53578" y="35719"/>
                </a:lnTo>
                <a:lnTo>
                  <a:pt x="71438" y="35719"/>
                </a:lnTo>
                <a:lnTo>
                  <a:pt x="89297" y="26789"/>
                </a:lnTo>
                <a:lnTo>
                  <a:pt x="107156" y="26789"/>
                </a:lnTo>
                <a:lnTo>
                  <a:pt x="107156"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3339703" y="2643188"/>
            <a:ext cx="80368" cy="214313"/>
          </a:xfrm>
          <a:custGeom>
            <a:avLst/>
            <a:gdLst/>
            <a:ahLst/>
            <a:cxnLst/>
            <a:rect l="0" t="0" r="0" b="0"/>
            <a:pathLst>
              <a:path w="80368" h="214313">
                <a:moveTo>
                  <a:pt x="35719" y="0"/>
                </a:moveTo>
                <a:lnTo>
                  <a:pt x="35719" y="0"/>
                </a:lnTo>
                <a:lnTo>
                  <a:pt x="35719" y="8929"/>
                </a:lnTo>
                <a:lnTo>
                  <a:pt x="35719" y="17859"/>
                </a:lnTo>
                <a:lnTo>
                  <a:pt x="35719" y="35718"/>
                </a:lnTo>
                <a:lnTo>
                  <a:pt x="44649" y="53578"/>
                </a:lnTo>
                <a:lnTo>
                  <a:pt x="53578" y="80367"/>
                </a:lnTo>
                <a:lnTo>
                  <a:pt x="62508" y="107156"/>
                </a:lnTo>
                <a:lnTo>
                  <a:pt x="71438" y="125015"/>
                </a:lnTo>
                <a:lnTo>
                  <a:pt x="80367" y="151804"/>
                </a:lnTo>
                <a:lnTo>
                  <a:pt x="71438" y="169663"/>
                </a:lnTo>
                <a:lnTo>
                  <a:pt x="71438" y="196452"/>
                </a:lnTo>
                <a:lnTo>
                  <a:pt x="53578" y="205382"/>
                </a:lnTo>
                <a:lnTo>
                  <a:pt x="44649" y="214312"/>
                </a:lnTo>
                <a:lnTo>
                  <a:pt x="26789" y="214312"/>
                </a:lnTo>
                <a:lnTo>
                  <a:pt x="17860" y="196452"/>
                </a:lnTo>
                <a:lnTo>
                  <a:pt x="8930" y="178593"/>
                </a:lnTo>
                <a:lnTo>
                  <a:pt x="0" y="142875"/>
                </a:lnTo>
                <a:lnTo>
                  <a:pt x="0" y="89296"/>
                </a:lnTo>
                <a:lnTo>
                  <a:pt x="0" y="35718"/>
                </a:lnTo>
                <a:lnTo>
                  <a:pt x="0"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3375422" y="2491383"/>
            <a:ext cx="53579" cy="8931"/>
          </a:xfrm>
          <a:custGeom>
            <a:avLst/>
            <a:gdLst/>
            <a:ahLst/>
            <a:cxnLst/>
            <a:rect l="0" t="0" r="0" b="0"/>
            <a:pathLst>
              <a:path w="53579" h="8931">
                <a:moveTo>
                  <a:pt x="8930" y="0"/>
                </a:moveTo>
                <a:lnTo>
                  <a:pt x="8930" y="0"/>
                </a:lnTo>
                <a:lnTo>
                  <a:pt x="8930" y="8930"/>
                </a:lnTo>
                <a:lnTo>
                  <a:pt x="8930" y="8930"/>
                </a:lnTo>
                <a:lnTo>
                  <a:pt x="0" y="8930"/>
                </a:lnTo>
                <a:lnTo>
                  <a:pt x="0" y="8930"/>
                </a:lnTo>
                <a:lnTo>
                  <a:pt x="0" y="8930"/>
                </a:lnTo>
                <a:lnTo>
                  <a:pt x="8930" y="8930"/>
                </a:lnTo>
                <a:lnTo>
                  <a:pt x="17859" y="8930"/>
                </a:lnTo>
                <a:lnTo>
                  <a:pt x="26789" y="8930"/>
                </a:lnTo>
                <a:lnTo>
                  <a:pt x="44648" y="8930"/>
                </a:lnTo>
                <a:lnTo>
                  <a:pt x="53578" y="8930"/>
                </a:lnTo>
                <a:lnTo>
                  <a:pt x="53578"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3437930" y="2625328"/>
            <a:ext cx="80368" cy="107157"/>
          </a:xfrm>
          <a:custGeom>
            <a:avLst/>
            <a:gdLst/>
            <a:ahLst/>
            <a:cxnLst/>
            <a:rect l="0" t="0" r="0" b="0"/>
            <a:pathLst>
              <a:path w="80368" h="107157">
                <a:moveTo>
                  <a:pt x="0" y="53578"/>
                </a:moveTo>
                <a:lnTo>
                  <a:pt x="0" y="53578"/>
                </a:lnTo>
                <a:lnTo>
                  <a:pt x="0" y="53578"/>
                </a:lnTo>
                <a:lnTo>
                  <a:pt x="0" y="53578"/>
                </a:lnTo>
                <a:lnTo>
                  <a:pt x="8929" y="62508"/>
                </a:lnTo>
                <a:lnTo>
                  <a:pt x="8929" y="53578"/>
                </a:lnTo>
                <a:lnTo>
                  <a:pt x="17859" y="53578"/>
                </a:lnTo>
                <a:lnTo>
                  <a:pt x="26789" y="44649"/>
                </a:lnTo>
                <a:lnTo>
                  <a:pt x="26789" y="35719"/>
                </a:lnTo>
                <a:lnTo>
                  <a:pt x="35718" y="26789"/>
                </a:lnTo>
                <a:lnTo>
                  <a:pt x="44648" y="17860"/>
                </a:lnTo>
                <a:lnTo>
                  <a:pt x="44648" y="8930"/>
                </a:lnTo>
                <a:lnTo>
                  <a:pt x="53578" y="0"/>
                </a:lnTo>
                <a:lnTo>
                  <a:pt x="53578" y="0"/>
                </a:lnTo>
                <a:lnTo>
                  <a:pt x="44648" y="8930"/>
                </a:lnTo>
                <a:lnTo>
                  <a:pt x="35718" y="26789"/>
                </a:lnTo>
                <a:lnTo>
                  <a:pt x="35718" y="35719"/>
                </a:lnTo>
                <a:lnTo>
                  <a:pt x="26789" y="53578"/>
                </a:lnTo>
                <a:lnTo>
                  <a:pt x="26789" y="71438"/>
                </a:lnTo>
                <a:lnTo>
                  <a:pt x="26789" y="89297"/>
                </a:lnTo>
                <a:lnTo>
                  <a:pt x="35718" y="98227"/>
                </a:lnTo>
                <a:lnTo>
                  <a:pt x="44648" y="107156"/>
                </a:lnTo>
                <a:lnTo>
                  <a:pt x="53578" y="107156"/>
                </a:lnTo>
                <a:lnTo>
                  <a:pt x="80367" y="107156"/>
                </a:lnTo>
                <a:lnTo>
                  <a:pt x="80367"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3554016" y="2616398"/>
            <a:ext cx="125016" cy="116087"/>
          </a:xfrm>
          <a:custGeom>
            <a:avLst/>
            <a:gdLst/>
            <a:ahLst/>
            <a:cxnLst/>
            <a:rect l="0" t="0" r="0" b="0"/>
            <a:pathLst>
              <a:path w="125016" h="116087">
                <a:moveTo>
                  <a:pt x="35718" y="0"/>
                </a:moveTo>
                <a:lnTo>
                  <a:pt x="35718" y="8930"/>
                </a:lnTo>
                <a:lnTo>
                  <a:pt x="26789" y="17860"/>
                </a:lnTo>
                <a:lnTo>
                  <a:pt x="17859" y="35719"/>
                </a:lnTo>
                <a:lnTo>
                  <a:pt x="8929" y="53579"/>
                </a:lnTo>
                <a:lnTo>
                  <a:pt x="0" y="71438"/>
                </a:lnTo>
                <a:lnTo>
                  <a:pt x="0" y="89297"/>
                </a:lnTo>
                <a:lnTo>
                  <a:pt x="0" y="107157"/>
                </a:lnTo>
                <a:lnTo>
                  <a:pt x="8929" y="116086"/>
                </a:lnTo>
                <a:lnTo>
                  <a:pt x="26789" y="116086"/>
                </a:lnTo>
                <a:lnTo>
                  <a:pt x="35718" y="116086"/>
                </a:lnTo>
                <a:lnTo>
                  <a:pt x="53578" y="107157"/>
                </a:lnTo>
                <a:lnTo>
                  <a:pt x="71437" y="89297"/>
                </a:lnTo>
                <a:lnTo>
                  <a:pt x="89297" y="71438"/>
                </a:lnTo>
                <a:lnTo>
                  <a:pt x="107156" y="53579"/>
                </a:lnTo>
                <a:lnTo>
                  <a:pt x="125015" y="17860"/>
                </a:lnTo>
                <a:lnTo>
                  <a:pt x="125015"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Freeform 66"/>
          <p:cNvSpPr/>
          <p:nvPr/>
        </p:nvSpPr>
        <p:spPr>
          <a:xfrm>
            <a:off x="3670102" y="2482453"/>
            <a:ext cx="71438" cy="285751"/>
          </a:xfrm>
          <a:custGeom>
            <a:avLst/>
            <a:gdLst/>
            <a:ahLst/>
            <a:cxnLst/>
            <a:rect l="0" t="0" r="0" b="0"/>
            <a:pathLst>
              <a:path w="71438" h="285751">
                <a:moveTo>
                  <a:pt x="53578" y="0"/>
                </a:moveTo>
                <a:lnTo>
                  <a:pt x="44648" y="0"/>
                </a:lnTo>
                <a:lnTo>
                  <a:pt x="35718" y="8930"/>
                </a:lnTo>
                <a:lnTo>
                  <a:pt x="17859" y="17860"/>
                </a:lnTo>
                <a:lnTo>
                  <a:pt x="17859" y="35719"/>
                </a:lnTo>
                <a:lnTo>
                  <a:pt x="8929" y="53578"/>
                </a:lnTo>
                <a:lnTo>
                  <a:pt x="0" y="80367"/>
                </a:lnTo>
                <a:lnTo>
                  <a:pt x="0" y="107156"/>
                </a:lnTo>
                <a:lnTo>
                  <a:pt x="8929" y="133945"/>
                </a:lnTo>
                <a:lnTo>
                  <a:pt x="17859" y="169664"/>
                </a:lnTo>
                <a:lnTo>
                  <a:pt x="26789" y="196453"/>
                </a:lnTo>
                <a:lnTo>
                  <a:pt x="44648" y="223242"/>
                </a:lnTo>
                <a:lnTo>
                  <a:pt x="53578" y="250031"/>
                </a:lnTo>
                <a:lnTo>
                  <a:pt x="62507" y="267891"/>
                </a:lnTo>
                <a:lnTo>
                  <a:pt x="71437" y="276820"/>
                </a:lnTo>
                <a:lnTo>
                  <a:pt x="71437" y="285750"/>
                </a:lnTo>
                <a:lnTo>
                  <a:pt x="71437" y="276820"/>
                </a:lnTo>
                <a:lnTo>
                  <a:pt x="62507" y="267891"/>
                </a:lnTo>
                <a:lnTo>
                  <a:pt x="44648" y="258961"/>
                </a:lnTo>
                <a:lnTo>
                  <a:pt x="26789" y="232172"/>
                </a:lnTo>
                <a:lnTo>
                  <a:pt x="26789"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3598664" y="2544961"/>
            <a:ext cx="276821" cy="8931"/>
          </a:xfrm>
          <a:custGeom>
            <a:avLst/>
            <a:gdLst/>
            <a:ahLst/>
            <a:cxnLst/>
            <a:rect l="0" t="0" r="0" b="0"/>
            <a:pathLst>
              <a:path w="276821" h="8931">
                <a:moveTo>
                  <a:pt x="0" y="8930"/>
                </a:moveTo>
                <a:lnTo>
                  <a:pt x="8930" y="8930"/>
                </a:lnTo>
                <a:lnTo>
                  <a:pt x="26789" y="8930"/>
                </a:lnTo>
                <a:lnTo>
                  <a:pt x="53578" y="8930"/>
                </a:lnTo>
                <a:lnTo>
                  <a:pt x="80367" y="8930"/>
                </a:lnTo>
                <a:lnTo>
                  <a:pt x="116086" y="8930"/>
                </a:lnTo>
                <a:lnTo>
                  <a:pt x="151805" y="8930"/>
                </a:lnTo>
                <a:lnTo>
                  <a:pt x="178594" y="8930"/>
                </a:lnTo>
                <a:lnTo>
                  <a:pt x="214313" y="0"/>
                </a:lnTo>
                <a:lnTo>
                  <a:pt x="241102" y="0"/>
                </a:lnTo>
                <a:lnTo>
                  <a:pt x="258961" y="0"/>
                </a:lnTo>
                <a:lnTo>
                  <a:pt x="276820" y="0"/>
                </a:lnTo>
                <a:lnTo>
                  <a:pt x="27682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3786188" y="2830711"/>
            <a:ext cx="44649" cy="80368"/>
          </a:xfrm>
          <a:custGeom>
            <a:avLst/>
            <a:gdLst/>
            <a:ahLst/>
            <a:cxnLst/>
            <a:rect l="0" t="0" r="0" b="0"/>
            <a:pathLst>
              <a:path w="44649" h="80368">
                <a:moveTo>
                  <a:pt x="44648" y="0"/>
                </a:moveTo>
                <a:lnTo>
                  <a:pt x="44648" y="8929"/>
                </a:lnTo>
                <a:lnTo>
                  <a:pt x="35718" y="17859"/>
                </a:lnTo>
                <a:lnTo>
                  <a:pt x="26789" y="35718"/>
                </a:lnTo>
                <a:lnTo>
                  <a:pt x="17859" y="53578"/>
                </a:lnTo>
                <a:lnTo>
                  <a:pt x="8929" y="62507"/>
                </a:lnTo>
                <a:lnTo>
                  <a:pt x="0" y="80367"/>
                </a:lnTo>
                <a:lnTo>
                  <a:pt x="0" y="80367"/>
                </a:lnTo>
                <a:lnTo>
                  <a:pt x="0" y="80367"/>
                </a:lnTo>
                <a:lnTo>
                  <a:pt x="0" y="62507"/>
                </a:lnTo>
                <a:lnTo>
                  <a:pt x="0" y="625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3955852" y="2527102"/>
            <a:ext cx="160735" cy="241102"/>
          </a:xfrm>
          <a:custGeom>
            <a:avLst/>
            <a:gdLst/>
            <a:ahLst/>
            <a:cxnLst/>
            <a:rect l="0" t="0" r="0" b="0"/>
            <a:pathLst>
              <a:path w="160735" h="241102">
                <a:moveTo>
                  <a:pt x="53578" y="0"/>
                </a:moveTo>
                <a:lnTo>
                  <a:pt x="53578" y="0"/>
                </a:lnTo>
                <a:lnTo>
                  <a:pt x="44648" y="8929"/>
                </a:lnTo>
                <a:lnTo>
                  <a:pt x="44648" y="8929"/>
                </a:lnTo>
                <a:lnTo>
                  <a:pt x="35718" y="26789"/>
                </a:lnTo>
                <a:lnTo>
                  <a:pt x="26789" y="53578"/>
                </a:lnTo>
                <a:lnTo>
                  <a:pt x="17859" y="89296"/>
                </a:lnTo>
                <a:lnTo>
                  <a:pt x="8929" y="125015"/>
                </a:lnTo>
                <a:lnTo>
                  <a:pt x="0" y="160734"/>
                </a:lnTo>
                <a:lnTo>
                  <a:pt x="0" y="196453"/>
                </a:lnTo>
                <a:lnTo>
                  <a:pt x="0" y="223242"/>
                </a:lnTo>
                <a:lnTo>
                  <a:pt x="8929" y="232171"/>
                </a:lnTo>
                <a:lnTo>
                  <a:pt x="26789" y="241101"/>
                </a:lnTo>
                <a:lnTo>
                  <a:pt x="44648" y="241101"/>
                </a:lnTo>
                <a:lnTo>
                  <a:pt x="71437" y="232171"/>
                </a:lnTo>
                <a:lnTo>
                  <a:pt x="98226" y="214312"/>
                </a:lnTo>
                <a:lnTo>
                  <a:pt x="125015" y="187523"/>
                </a:lnTo>
                <a:lnTo>
                  <a:pt x="142875" y="151804"/>
                </a:lnTo>
                <a:lnTo>
                  <a:pt x="160734" y="116086"/>
                </a:lnTo>
                <a:lnTo>
                  <a:pt x="160734" y="80367"/>
                </a:lnTo>
                <a:lnTo>
                  <a:pt x="160734" y="44648"/>
                </a:lnTo>
                <a:lnTo>
                  <a:pt x="151804" y="17859"/>
                </a:lnTo>
                <a:lnTo>
                  <a:pt x="133945" y="8929"/>
                </a:lnTo>
                <a:lnTo>
                  <a:pt x="107156" y="17859"/>
                </a:lnTo>
                <a:lnTo>
                  <a:pt x="80367" y="26789"/>
                </a:lnTo>
                <a:lnTo>
                  <a:pt x="53578" y="44648"/>
                </a:lnTo>
                <a:lnTo>
                  <a:pt x="44648" y="62507"/>
                </a:lnTo>
                <a:lnTo>
                  <a:pt x="35718" y="89296"/>
                </a:lnTo>
                <a:lnTo>
                  <a:pt x="35718" y="107156"/>
                </a:lnTo>
                <a:lnTo>
                  <a:pt x="44648" y="116086"/>
                </a:lnTo>
                <a:lnTo>
                  <a:pt x="53578" y="125015"/>
                </a:lnTo>
                <a:lnTo>
                  <a:pt x="71437" y="133945"/>
                </a:lnTo>
                <a:lnTo>
                  <a:pt x="71437"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4009430" y="2669977"/>
            <a:ext cx="125016" cy="125016"/>
          </a:xfrm>
          <a:custGeom>
            <a:avLst/>
            <a:gdLst/>
            <a:ahLst/>
            <a:cxnLst/>
            <a:rect l="0" t="0" r="0" b="0"/>
            <a:pathLst>
              <a:path w="125016" h="125016">
                <a:moveTo>
                  <a:pt x="0" y="0"/>
                </a:moveTo>
                <a:lnTo>
                  <a:pt x="0" y="0"/>
                </a:lnTo>
                <a:lnTo>
                  <a:pt x="0" y="0"/>
                </a:lnTo>
                <a:lnTo>
                  <a:pt x="8929" y="0"/>
                </a:lnTo>
                <a:lnTo>
                  <a:pt x="17859" y="8929"/>
                </a:lnTo>
                <a:lnTo>
                  <a:pt x="26789" y="17859"/>
                </a:lnTo>
                <a:lnTo>
                  <a:pt x="35718" y="35718"/>
                </a:lnTo>
                <a:lnTo>
                  <a:pt x="44648" y="53578"/>
                </a:lnTo>
                <a:lnTo>
                  <a:pt x="53578" y="71437"/>
                </a:lnTo>
                <a:lnTo>
                  <a:pt x="62508" y="89296"/>
                </a:lnTo>
                <a:lnTo>
                  <a:pt x="71437" y="107156"/>
                </a:lnTo>
                <a:lnTo>
                  <a:pt x="80367" y="125015"/>
                </a:lnTo>
                <a:lnTo>
                  <a:pt x="89297" y="125015"/>
                </a:lnTo>
                <a:lnTo>
                  <a:pt x="98226" y="125015"/>
                </a:lnTo>
                <a:lnTo>
                  <a:pt x="116086" y="125015"/>
                </a:lnTo>
                <a:lnTo>
                  <a:pt x="125015" y="107156"/>
                </a:lnTo>
                <a:lnTo>
                  <a:pt x="125015"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4161234" y="2482453"/>
            <a:ext cx="125017" cy="303611"/>
          </a:xfrm>
          <a:custGeom>
            <a:avLst/>
            <a:gdLst/>
            <a:ahLst/>
            <a:cxnLst/>
            <a:rect l="0" t="0" r="0" b="0"/>
            <a:pathLst>
              <a:path w="125017" h="303611">
                <a:moveTo>
                  <a:pt x="26789" y="62508"/>
                </a:moveTo>
                <a:lnTo>
                  <a:pt x="26789" y="62508"/>
                </a:lnTo>
                <a:lnTo>
                  <a:pt x="26789" y="62508"/>
                </a:lnTo>
                <a:lnTo>
                  <a:pt x="17860" y="71438"/>
                </a:lnTo>
                <a:lnTo>
                  <a:pt x="17860" y="80367"/>
                </a:lnTo>
                <a:lnTo>
                  <a:pt x="17860" y="98227"/>
                </a:lnTo>
                <a:lnTo>
                  <a:pt x="8930" y="125016"/>
                </a:lnTo>
                <a:lnTo>
                  <a:pt x="8930" y="160735"/>
                </a:lnTo>
                <a:lnTo>
                  <a:pt x="8930" y="196453"/>
                </a:lnTo>
                <a:lnTo>
                  <a:pt x="0" y="232172"/>
                </a:lnTo>
                <a:lnTo>
                  <a:pt x="0" y="258961"/>
                </a:lnTo>
                <a:lnTo>
                  <a:pt x="0" y="276820"/>
                </a:lnTo>
                <a:lnTo>
                  <a:pt x="0" y="294680"/>
                </a:lnTo>
                <a:lnTo>
                  <a:pt x="0" y="303610"/>
                </a:lnTo>
                <a:lnTo>
                  <a:pt x="0" y="294680"/>
                </a:lnTo>
                <a:lnTo>
                  <a:pt x="0" y="285750"/>
                </a:lnTo>
                <a:lnTo>
                  <a:pt x="8930" y="258961"/>
                </a:lnTo>
                <a:lnTo>
                  <a:pt x="8930" y="232172"/>
                </a:lnTo>
                <a:lnTo>
                  <a:pt x="17860" y="187524"/>
                </a:lnTo>
                <a:lnTo>
                  <a:pt x="26789" y="142875"/>
                </a:lnTo>
                <a:lnTo>
                  <a:pt x="35719" y="98227"/>
                </a:lnTo>
                <a:lnTo>
                  <a:pt x="44649" y="53578"/>
                </a:lnTo>
                <a:lnTo>
                  <a:pt x="53579" y="26789"/>
                </a:lnTo>
                <a:lnTo>
                  <a:pt x="62508" y="8930"/>
                </a:lnTo>
                <a:lnTo>
                  <a:pt x="62508" y="0"/>
                </a:lnTo>
                <a:lnTo>
                  <a:pt x="71438" y="8930"/>
                </a:lnTo>
                <a:lnTo>
                  <a:pt x="71438" y="17860"/>
                </a:lnTo>
                <a:lnTo>
                  <a:pt x="71438" y="35719"/>
                </a:lnTo>
                <a:lnTo>
                  <a:pt x="71438" y="62508"/>
                </a:lnTo>
                <a:lnTo>
                  <a:pt x="71438" y="89297"/>
                </a:lnTo>
                <a:lnTo>
                  <a:pt x="80368" y="125016"/>
                </a:lnTo>
                <a:lnTo>
                  <a:pt x="80368" y="160735"/>
                </a:lnTo>
                <a:lnTo>
                  <a:pt x="89297" y="196453"/>
                </a:lnTo>
                <a:lnTo>
                  <a:pt x="98227" y="223242"/>
                </a:lnTo>
                <a:lnTo>
                  <a:pt x="107157" y="250031"/>
                </a:lnTo>
                <a:lnTo>
                  <a:pt x="116086" y="276820"/>
                </a:lnTo>
                <a:lnTo>
                  <a:pt x="116086" y="294680"/>
                </a:lnTo>
                <a:lnTo>
                  <a:pt x="125016" y="303610"/>
                </a:lnTo>
                <a:lnTo>
                  <a:pt x="116086" y="303610"/>
                </a:lnTo>
                <a:lnTo>
                  <a:pt x="116086" y="303610"/>
                </a:lnTo>
                <a:lnTo>
                  <a:pt x="116086" y="30361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Freeform 72"/>
          <p:cNvSpPr/>
          <p:nvPr/>
        </p:nvSpPr>
        <p:spPr>
          <a:xfrm>
            <a:off x="4161234" y="2643188"/>
            <a:ext cx="142876" cy="17860"/>
          </a:xfrm>
          <a:custGeom>
            <a:avLst/>
            <a:gdLst/>
            <a:ahLst/>
            <a:cxnLst/>
            <a:rect l="0" t="0" r="0" b="0"/>
            <a:pathLst>
              <a:path w="142876" h="17860">
                <a:moveTo>
                  <a:pt x="0" y="8929"/>
                </a:moveTo>
                <a:lnTo>
                  <a:pt x="0" y="8929"/>
                </a:lnTo>
                <a:lnTo>
                  <a:pt x="8930" y="8929"/>
                </a:lnTo>
                <a:lnTo>
                  <a:pt x="26789" y="17859"/>
                </a:lnTo>
                <a:lnTo>
                  <a:pt x="44649" y="17859"/>
                </a:lnTo>
                <a:lnTo>
                  <a:pt x="62508" y="17859"/>
                </a:lnTo>
                <a:lnTo>
                  <a:pt x="80368" y="8929"/>
                </a:lnTo>
                <a:lnTo>
                  <a:pt x="98227" y="8929"/>
                </a:lnTo>
                <a:lnTo>
                  <a:pt x="107157" y="0"/>
                </a:lnTo>
                <a:lnTo>
                  <a:pt x="125016" y="0"/>
                </a:lnTo>
                <a:lnTo>
                  <a:pt x="133946" y="0"/>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Freeform 73"/>
          <p:cNvSpPr/>
          <p:nvPr/>
        </p:nvSpPr>
        <p:spPr>
          <a:xfrm>
            <a:off x="4286250" y="2759273"/>
            <a:ext cx="89298" cy="187524"/>
          </a:xfrm>
          <a:custGeom>
            <a:avLst/>
            <a:gdLst/>
            <a:ahLst/>
            <a:cxnLst/>
            <a:rect l="0" t="0" r="0" b="0"/>
            <a:pathLst>
              <a:path w="89298" h="187524">
                <a:moveTo>
                  <a:pt x="89297" y="0"/>
                </a:moveTo>
                <a:lnTo>
                  <a:pt x="80367" y="8930"/>
                </a:lnTo>
                <a:lnTo>
                  <a:pt x="80367" y="26790"/>
                </a:lnTo>
                <a:lnTo>
                  <a:pt x="71438" y="53578"/>
                </a:lnTo>
                <a:lnTo>
                  <a:pt x="62508" y="80367"/>
                </a:lnTo>
                <a:lnTo>
                  <a:pt x="53578" y="116086"/>
                </a:lnTo>
                <a:lnTo>
                  <a:pt x="35719" y="142875"/>
                </a:lnTo>
                <a:lnTo>
                  <a:pt x="26789" y="160734"/>
                </a:lnTo>
                <a:lnTo>
                  <a:pt x="17859" y="178594"/>
                </a:lnTo>
                <a:lnTo>
                  <a:pt x="0" y="187523"/>
                </a:lnTo>
                <a:lnTo>
                  <a:pt x="0"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4464844" y="2678906"/>
            <a:ext cx="8930" cy="8931"/>
          </a:xfrm>
          <a:custGeom>
            <a:avLst/>
            <a:gdLst/>
            <a:ahLst/>
            <a:cxnLst/>
            <a:rect l="0" t="0" r="0" b="0"/>
            <a:pathLst>
              <a:path w="8930" h="8931">
                <a:moveTo>
                  <a:pt x="0" y="8930"/>
                </a:moveTo>
                <a:lnTo>
                  <a:pt x="0" y="0"/>
                </a:lnTo>
                <a:lnTo>
                  <a:pt x="0" y="0"/>
                </a:lnTo>
                <a:lnTo>
                  <a:pt x="0" y="0"/>
                </a:lnTo>
                <a:lnTo>
                  <a:pt x="0" y="0"/>
                </a:lnTo>
                <a:lnTo>
                  <a:pt x="0" y="0"/>
                </a:lnTo>
                <a:lnTo>
                  <a:pt x="0" y="0"/>
                </a:lnTo>
                <a:lnTo>
                  <a:pt x="0" y="0"/>
                </a:lnTo>
                <a:lnTo>
                  <a:pt x="0" y="0"/>
                </a:lnTo>
                <a:lnTo>
                  <a:pt x="0" y="8930"/>
                </a:lnTo>
                <a:lnTo>
                  <a:pt x="0" y="8930"/>
                </a:lnTo>
                <a:lnTo>
                  <a:pt x="8929" y="8930"/>
                </a:lnTo>
                <a:lnTo>
                  <a:pt x="892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4527352" y="2652117"/>
            <a:ext cx="26790" cy="8931"/>
          </a:xfrm>
          <a:custGeom>
            <a:avLst/>
            <a:gdLst/>
            <a:ahLst/>
            <a:cxnLst/>
            <a:rect l="0" t="0" r="0" b="0"/>
            <a:pathLst>
              <a:path w="26790" h="8931">
                <a:moveTo>
                  <a:pt x="0" y="8930"/>
                </a:moveTo>
                <a:lnTo>
                  <a:pt x="0" y="8930"/>
                </a:lnTo>
                <a:lnTo>
                  <a:pt x="0" y="8930"/>
                </a:lnTo>
                <a:lnTo>
                  <a:pt x="0" y="8930"/>
                </a:lnTo>
                <a:lnTo>
                  <a:pt x="0" y="8930"/>
                </a:lnTo>
                <a:lnTo>
                  <a:pt x="0" y="8930"/>
                </a:lnTo>
                <a:lnTo>
                  <a:pt x="8929" y="8930"/>
                </a:lnTo>
                <a:lnTo>
                  <a:pt x="8929" y="0"/>
                </a:lnTo>
                <a:lnTo>
                  <a:pt x="17859" y="0"/>
                </a:lnTo>
                <a:lnTo>
                  <a:pt x="17859" y="0"/>
                </a:lnTo>
                <a:lnTo>
                  <a:pt x="17859" y="0"/>
                </a:lnTo>
                <a:lnTo>
                  <a:pt x="26789" y="8930"/>
                </a:lnTo>
                <a:lnTo>
                  <a:pt x="2678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Freeform 76"/>
          <p:cNvSpPr/>
          <p:nvPr/>
        </p:nvSpPr>
        <p:spPr>
          <a:xfrm>
            <a:off x="946547" y="3036093"/>
            <a:ext cx="169665" cy="214314"/>
          </a:xfrm>
          <a:custGeom>
            <a:avLst/>
            <a:gdLst/>
            <a:ahLst/>
            <a:cxnLst/>
            <a:rect l="0" t="0" r="0" b="0"/>
            <a:pathLst>
              <a:path w="169665" h="214314">
                <a:moveTo>
                  <a:pt x="160734" y="26789"/>
                </a:moveTo>
                <a:lnTo>
                  <a:pt x="160734" y="26789"/>
                </a:lnTo>
                <a:lnTo>
                  <a:pt x="151805" y="17860"/>
                </a:lnTo>
                <a:lnTo>
                  <a:pt x="151805" y="17860"/>
                </a:lnTo>
                <a:lnTo>
                  <a:pt x="151805" y="17860"/>
                </a:lnTo>
                <a:lnTo>
                  <a:pt x="151805" y="17860"/>
                </a:lnTo>
                <a:lnTo>
                  <a:pt x="151805" y="8930"/>
                </a:lnTo>
                <a:lnTo>
                  <a:pt x="142875" y="8930"/>
                </a:lnTo>
                <a:lnTo>
                  <a:pt x="142875" y="8930"/>
                </a:lnTo>
                <a:lnTo>
                  <a:pt x="133945" y="8930"/>
                </a:lnTo>
                <a:lnTo>
                  <a:pt x="133945" y="8930"/>
                </a:lnTo>
                <a:lnTo>
                  <a:pt x="125016" y="8930"/>
                </a:lnTo>
                <a:lnTo>
                  <a:pt x="125016" y="8930"/>
                </a:lnTo>
                <a:lnTo>
                  <a:pt x="125016" y="8930"/>
                </a:lnTo>
                <a:lnTo>
                  <a:pt x="116086" y="8930"/>
                </a:lnTo>
                <a:lnTo>
                  <a:pt x="116086" y="8930"/>
                </a:lnTo>
                <a:lnTo>
                  <a:pt x="107156" y="8930"/>
                </a:lnTo>
                <a:lnTo>
                  <a:pt x="107156" y="17860"/>
                </a:lnTo>
                <a:lnTo>
                  <a:pt x="98227" y="17860"/>
                </a:lnTo>
                <a:lnTo>
                  <a:pt x="89297" y="17860"/>
                </a:lnTo>
                <a:lnTo>
                  <a:pt x="80367" y="17860"/>
                </a:lnTo>
                <a:lnTo>
                  <a:pt x="71437" y="17860"/>
                </a:lnTo>
                <a:lnTo>
                  <a:pt x="71437" y="17860"/>
                </a:lnTo>
                <a:lnTo>
                  <a:pt x="62508" y="17860"/>
                </a:lnTo>
                <a:lnTo>
                  <a:pt x="62508" y="17860"/>
                </a:lnTo>
                <a:lnTo>
                  <a:pt x="62508" y="17860"/>
                </a:lnTo>
                <a:lnTo>
                  <a:pt x="71437" y="17860"/>
                </a:lnTo>
                <a:lnTo>
                  <a:pt x="80367" y="17860"/>
                </a:lnTo>
                <a:lnTo>
                  <a:pt x="89297" y="8930"/>
                </a:lnTo>
                <a:lnTo>
                  <a:pt x="98227" y="8930"/>
                </a:lnTo>
                <a:lnTo>
                  <a:pt x="116086" y="8930"/>
                </a:lnTo>
                <a:lnTo>
                  <a:pt x="125016" y="0"/>
                </a:lnTo>
                <a:lnTo>
                  <a:pt x="133945" y="0"/>
                </a:lnTo>
                <a:lnTo>
                  <a:pt x="142875" y="8930"/>
                </a:lnTo>
                <a:lnTo>
                  <a:pt x="142875" y="17860"/>
                </a:lnTo>
                <a:lnTo>
                  <a:pt x="142875" y="26789"/>
                </a:lnTo>
                <a:lnTo>
                  <a:pt x="133945" y="35719"/>
                </a:lnTo>
                <a:lnTo>
                  <a:pt x="125016" y="53578"/>
                </a:lnTo>
                <a:lnTo>
                  <a:pt x="116086" y="71438"/>
                </a:lnTo>
                <a:lnTo>
                  <a:pt x="98227" y="80368"/>
                </a:lnTo>
                <a:lnTo>
                  <a:pt x="89297" y="89297"/>
                </a:lnTo>
                <a:lnTo>
                  <a:pt x="89297" y="98227"/>
                </a:lnTo>
                <a:lnTo>
                  <a:pt x="89297" y="98227"/>
                </a:lnTo>
                <a:lnTo>
                  <a:pt x="89297" y="98227"/>
                </a:lnTo>
                <a:lnTo>
                  <a:pt x="98227" y="98227"/>
                </a:lnTo>
                <a:lnTo>
                  <a:pt x="107156" y="98227"/>
                </a:lnTo>
                <a:lnTo>
                  <a:pt x="125016" y="98227"/>
                </a:lnTo>
                <a:lnTo>
                  <a:pt x="142875" y="98227"/>
                </a:lnTo>
                <a:lnTo>
                  <a:pt x="151805" y="98227"/>
                </a:lnTo>
                <a:lnTo>
                  <a:pt x="169664" y="107157"/>
                </a:lnTo>
                <a:lnTo>
                  <a:pt x="169664" y="125016"/>
                </a:lnTo>
                <a:lnTo>
                  <a:pt x="169664" y="133946"/>
                </a:lnTo>
                <a:lnTo>
                  <a:pt x="160734" y="151805"/>
                </a:lnTo>
                <a:lnTo>
                  <a:pt x="142875" y="178594"/>
                </a:lnTo>
                <a:lnTo>
                  <a:pt x="125016" y="196453"/>
                </a:lnTo>
                <a:lnTo>
                  <a:pt x="107156" y="205383"/>
                </a:lnTo>
                <a:lnTo>
                  <a:pt x="80367" y="214313"/>
                </a:lnTo>
                <a:lnTo>
                  <a:pt x="62508" y="214313"/>
                </a:lnTo>
                <a:lnTo>
                  <a:pt x="35719" y="214313"/>
                </a:lnTo>
                <a:lnTo>
                  <a:pt x="17859" y="205383"/>
                </a:lnTo>
                <a:lnTo>
                  <a:pt x="8930" y="187524"/>
                </a:lnTo>
                <a:lnTo>
                  <a:pt x="0" y="178594"/>
                </a:lnTo>
                <a:lnTo>
                  <a:pt x="0"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Freeform 77"/>
          <p:cNvSpPr/>
          <p:nvPr/>
        </p:nvSpPr>
        <p:spPr>
          <a:xfrm>
            <a:off x="821531" y="3009304"/>
            <a:ext cx="339329" cy="357189"/>
          </a:xfrm>
          <a:custGeom>
            <a:avLst/>
            <a:gdLst/>
            <a:ahLst/>
            <a:cxnLst/>
            <a:rect l="0" t="0" r="0" b="0"/>
            <a:pathLst>
              <a:path w="339329" h="357189">
                <a:moveTo>
                  <a:pt x="44649" y="0"/>
                </a:moveTo>
                <a:lnTo>
                  <a:pt x="44649" y="0"/>
                </a:lnTo>
                <a:lnTo>
                  <a:pt x="35719" y="8930"/>
                </a:lnTo>
                <a:lnTo>
                  <a:pt x="26789" y="17860"/>
                </a:lnTo>
                <a:lnTo>
                  <a:pt x="17860" y="35719"/>
                </a:lnTo>
                <a:lnTo>
                  <a:pt x="8930" y="62508"/>
                </a:lnTo>
                <a:lnTo>
                  <a:pt x="0" y="98227"/>
                </a:lnTo>
                <a:lnTo>
                  <a:pt x="0" y="142875"/>
                </a:lnTo>
                <a:lnTo>
                  <a:pt x="8930" y="196453"/>
                </a:lnTo>
                <a:lnTo>
                  <a:pt x="17860" y="250032"/>
                </a:lnTo>
                <a:lnTo>
                  <a:pt x="44649" y="294680"/>
                </a:lnTo>
                <a:lnTo>
                  <a:pt x="80368" y="330399"/>
                </a:lnTo>
                <a:lnTo>
                  <a:pt x="116086" y="348258"/>
                </a:lnTo>
                <a:lnTo>
                  <a:pt x="160735" y="357188"/>
                </a:lnTo>
                <a:lnTo>
                  <a:pt x="214313" y="357188"/>
                </a:lnTo>
                <a:lnTo>
                  <a:pt x="258961" y="339328"/>
                </a:lnTo>
                <a:lnTo>
                  <a:pt x="303610" y="312539"/>
                </a:lnTo>
                <a:lnTo>
                  <a:pt x="339328" y="285750"/>
                </a:lnTo>
                <a:lnTo>
                  <a:pt x="339328"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1151930" y="3000375"/>
            <a:ext cx="71438" cy="357188"/>
          </a:xfrm>
          <a:custGeom>
            <a:avLst/>
            <a:gdLst/>
            <a:ahLst/>
            <a:cxnLst/>
            <a:rect l="0" t="0" r="0" b="0"/>
            <a:pathLst>
              <a:path w="71438" h="357188">
                <a:moveTo>
                  <a:pt x="0" y="0"/>
                </a:moveTo>
                <a:lnTo>
                  <a:pt x="0" y="0"/>
                </a:lnTo>
                <a:lnTo>
                  <a:pt x="8929" y="0"/>
                </a:lnTo>
                <a:lnTo>
                  <a:pt x="26789" y="8929"/>
                </a:lnTo>
                <a:lnTo>
                  <a:pt x="35719" y="26789"/>
                </a:lnTo>
                <a:lnTo>
                  <a:pt x="53578" y="53578"/>
                </a:lnTo>
                <a:lnTo>
                  <a:pt x="62508" y="98226"/>
                </a:lnTo>
                <a:lnTo>
                  <a:pt x="71437" y="142875"/>
                </a:lnTo>
                <a:lnTo>
                  <a:pt x="71437" y="196453"/>
                </a:lnTo>
                <a:lnTo>
                  <a:pt x="62508" y="241101"/>
                </a:lnTo>
                <a:lnTo>
                  <a:pt x="53578" y="294679"/>
                </a:lnTo>
                <a:lnTo>
                  <a:pt x="44648" y="330398"/>
                </a:lnTo>
                <a:lnTo>
                  <a:pt x="26789" y="348257"/>
                </a:lnTo>
                <a:lnTo>
                  <a:pt x="17859" y="357187"/>
                </a:lnTo>
                <a:lnTo>
                  <a:pt x="17859" y="35718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Freeform 79"/>
          <p:cNvSpPr/>
          <p:nvPr/>
        </p:nvSpPr>
        <p:spPr>
          <a:xfrm>
            <a:off x="1455539" y="3062882"/>
            <a:ext cx="142876" cy="508994"/>
          </a:xfrm>
          <a:custGeom>
            <a:avLst/>
            <a:gdLst/>
            <a:ahLst/>
            <a:cxnLst/>
            <a:rect l="0" t="0" r="0" b="0"/>
            <a:pathLst>
              <a:path w="142876" h="508994">
                <a:moveTo>
                  <a:pt x="0" y="53579"/>
                </a:moveTo>
                <a:lnTo>
                  <a:pt x="0" y="53579"/>
                </a:lnTo>
                <a:lnTo>
                  <a:pt x="0" y="53579"/>
                </a:lnTo>
                <a:lnTo>
                  <a:pt x="0" y="53579"/>
                </a:lnTo>
                <a:lnTo>
                  <a:pt x="0" y="53579"/>
                </a:lnTo>
                <a:lnTo>
                  <a:pt x="0" y="62508"/>
                </a:lnTo>
                <a:lnTo>
                  <a:pt x="0" y="71438"/>
                </a:lnTo>
                <a:lnTo>
                  <a:pt x="8930" y="89297"/>
                </a:lnTo>
                <a:lnTo>
                  <a:pt x="8930" y="116086"/>
                </a:lnTo>
                <a:lnTo>
                  <a:pt x="26789" y="142875"/>
                </a:lnTo>
                <a:lnTo>
                  <a:pt x="35719" y="169664"/>
                </a:lnTo>
                <a:lnTo>
                  <a:pt x="44649" y="187524"/>
                </a:lnTo>
                <a:lnTo>
                  <a:pt x="62508" y="205383"/>
                </a:lnTo>
                <a:lnTo>
                  <a:pt x="71438" y="214313"/>
                </a:lnTo>
                <a:lnTo>
                  <a:pt x="80367" y="223243"/>
                </a:lnTo>
                <a:lnTo>
                  <a:pt x="89297" y="223243"/>
                </a:lnTo>
                <a:lnTo>
                  <a:pt x="98227" y="214313"/>
                </a:lnTo>
                <a:lnTo>
                  <a:pt x="107156" y="196454"/>
                </a:lnTo>
                <a:lnTo>
                  <a:pt x="107156" y="178594"/>
                </a:lnTo>
                <a:lnTo>
                  <a:pt x="116086" y="151805"/>
                </a:lnTo>
                <a:lnTo>
                  <a:pt x="125016" y="125016"/>
                </a:lnTo>
                <a:lnTo>
                  <a:pt x="125016" y="98227"/>
                </a:lnTo>
                <a:lnTo>
                  <a:pt x="125016" y="62508"/>
                </a:lnTo>
                <a:lnTo>
                  <a:pt x="133945" y="35719"/>
                </a:lnTo>
                <a:lnTo>
                  <a:pt x="133945" y="8930"/>
                </a:lnTo>
                <a:lnTo>
                  <a:pt x="142875" y="0"/>
                </a:lnTo>
                <a:lnTo>
                  <a:pt x="142875" y="0"/>
                </a:lnTo>
                <a:lnTo>
                  <a:pt x="142875" y="17860"/>
                </a:lnTo>
                <a:lnTo>
                  <a:pt x="142875" y="44649"/>
                </a:lnTo>
                <a:lnTo>
                  <a:pt x="142875" y="98227"/>
                </a:lnTo>
                <a:lnTo>
                  <a:pt x="133945" y="160735"/>
                </a:lnTo>
                <a:lnTo>
                  <a:pt x="125016" y="232172"/>
                </a:lnTo>
                <a:lnTo>
                  <a:pt x="116086" y="294680"/>
                </a:lnTo>
                <a:lnTo>
                  <a:pt x="107156" y="357188"/>
                </a:lnTo>
                <a:lnTo>
                  <a:pt x="107156" y="410766"/>
                </a:lnTo>
                <a:lnTo>
                  <a:pt x="98227" y="446485"/>
                </a:lnTo>
                <a:lnTo>
                  <a:pt x="98227" y="482204"/>
                </a:lnTo>
                <a:lnTo>
                  <a:pt x="98227" y="500063"/>
                </a:lnTo>
                <a:lnTo>
                  <a:pt x="107156" y="508993"/>
                </a:lnTo>
                <a:lnTo>
                  <a:pt x="107156" y="500063"/>
                </a:lnTo>
                <a:lnTo>
                  <a:pt x="107156" y="491133"/>
                </a:lnTo>
                <a:lnTo>
                  <a:pt x="107156" y="455414"/>
                </a:lnTo>
                <a:lnTo>
                  <a:pt x="107156" y="45541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Freeform 80"/>
          <p:cNvSpPr/>
          <p:nvPr/>
        </p:nvSpPr>
        <p:spPr>
          <a:xfrm>
            <a:off x="1678781" y="3134320"/>
            <a:ext cx="80368" cy="178595"/>
          </a:xfrm>
          <a:custGeom>
            <a:avLst/>
            <a:gdLst/>
            <a:ahLst/>
            <a:cxnLst/>
            <a:rect l="0" t="0" r="0" b="0"/>
            <a:pathLst>
              <a:path w="80368" h="178595">
                <a:moveTo>
                  <a:pt x="17860" y="8930"/>
                </a:moveTo>
                <a:lnTo>
                  <a:pt x="8930" y="8930"/>
                </a:lnTo>
                <a:lnTo>
                  <a:pt x="8930" y="17859"/>
                </a:lnTo>
                <a:lnTo>
                  <a:pt x="0" y="35719"/>
                </a:lnTo>
                <a:lnTo>
                  <a:pt x="0" y="62508"/>
                </a:lnTo>
                <a:lnTo>
                  <a:pt x="0" y="89297"/>
                </a:lnTo>
                <a:lnTo>
                  <a:pt x="0" y="125016"/>
                </a:lnTo>
                <a:lnTo>
                  <a:pt x="0" y="142875"/>
                </a:lnTo>
                <a:lnTo>
                  <a:pt x="8930" y="160734"/>
                </a:lnTo>
                <a:lnTo>
                  <a:pt x="17860" y="169664"/>
                </a:lnTo>
                <a:lnTo>
                  <a:pt x="35719" y="178594"/>
                </a:lnTo>
                <a:lnTo>
                  <a:pt x="44649" y="169664"/>
                </a:lnTo>
                <a:lnTo>
                  <a:pt x="53578" y="160734"/>
                </a:lnTo>
                <a:lnTo>
                  <a:pt x="62508" y="142875"/>
                </a:lnTo>
                <a:lnTo>
                  <a:pt x="71438" y="116086"/>
                </a:lnTo>
                <a:lnTo>
                  <a:pt x="80367" y="89297"/>
                </a:lnTo>
                <a:lnTo>
                  <a:pt x="71438" y="62508"/>
                </a:lnTo>
                <a:lnTo>
                  <a:pt x="62508" y="35719"/>
                </a:lnTo>
                <a:lnTo>
                  <a:pt x="53578" y="17859"/>
                </a:lnTo>
                <a:lnTo>
                  <a:pt x="44649" y="0"/>
                </a:lnTo>
                <a:lnTo>
                  <a:pt x="44649" y="0"/>
                </a:lnTo>
                <a:lnTo>
                  <a:pt x="35719" y="17859"/>
                </a:lnTo>
                <a:lnTo>
                  <a:pt x="44649" y="35719"/>
                </a:lnTo>
                <a:lnTo>
                  <a:pt x="53578" y="53578"/>
                </a:lnTo>
                <a:lnTo>
                  <a:pt x="5357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Freeform 81"/>
          <p:cNvSpPr/>
          <p:nvPr/>
        </p:nvSpPr>
        <p:spPr>
          <a:xfrm>
            <a:off x="1839516" y="3107531"/>
            <a:ext cx="178594" cy="258962"/>
          </a:xfrm>
          <a:custGeom>
            <a:avLst/>
            <a:gdLst/>
            <a:ahLst/>
            <a:cxnLst/>
            <a:rect l="0" t="0" r="0" b="0"/>
            <a:pathLst>
              <a:path w="178594" h="258962">
                <a:moveTo>
                  <a:pt x="8929" y="0"/>
                </a:moveTo>
                <a:lnTo>
                  <a:pt x="8929" y="8930"/>
                </a:lnTo>
                <a:lnTo>
                  <a:pt x="8929" y="17859"/>
                </a:lnTo>
                <a:lnTo>
                  <a:pt x="0" y="44648"/>
                </a:lnTo>
                <a:lnTo>
                  <a:pt x="0" y="71437"/>
                </a:lnTo>
                <a:lnTo>
                  <a:pt x="0" y="107156"/>
                </a:lnTo>
                <a:lnTo>
                  <a:pt x="0" y="133945"/>
                </a:lnTo>
                <a:lnTo>
                  <a:pt x="0" y="169664"/>
                </a:lnTo>
                <a:lnTo>
                  <a:pt x="8929" y="187523"/>
                </a:lnTo>
                <a:lnTo>
                  <a:pt x="8929" y="205383"/>
                </a:lnTo>
                <a:lnTo>
                  <a:pt x="17859" y="214312"/>
                </a:lnTo>
                <a:lnTo>
                  <a:pt x="26789" y="214312"/>
                </a:lnTo>
                <a:lnTo>
                  <a:pt x="35718" y="205383"/>
                </a:lnTo>
                <a:lnTo>
                  <a:pt x="53578" y="187523"/>
                </a:lnTo>
                <a:lnTo>
                  <a:pt x="62507" y="160734"/>
                </a:lnTo>
                <a:lnTo>
                  <a:pt x="80367" y="125015"/>
                </a:lnTo>
                <a:lnTo>
                  <a:pt x="89297" y="89297"/>
                </a:lnTo>
                <a:lnTo>
                  <a:pt x="98226" y="62508"/>
                </a:lnTo>
                <a:lnTo>
                  <a:pt x="107156" y="44648"/>
                </a:lnTo>
                <a:lnTo>
                  <a:pt x="107156" y="35719"/>
                </a:lnTo>
                <a:lnTo>
                  <a:pt x="107156" y="53578"/>
                </a:lnTo>
                <a:lnTo>
                  <a:pt x="107156" y="80367"/>
                </a:lnTo>
                <a:lnTo>
                  <a:pt x="107156" y="116086"/>
                </a:lnTo>
                <a:lnTo>
                  <a:pt x="107156" y="160734"/>
                </a:lnTo>
                <a:lnTo>
                  <a:pt x="116086" y="196453"/>
                </a:lnTo>
                <a:lnTo>
                  <a:pt x="125015" y="232172"/>
                </a:lnTo>
                <a:lnTo>
                  <a:pt x="133945" y="250031"/>
                </a:lnTo>
                <a:lnTo>
                  <a:pt x="151804" y="258961"/>
                </a:lnTo>
                <a:lnTo>
                  <a:pt x="160734" y="250031"/>
                </a:lnTo>
                <a:lnTo>
                  <a:pt x="178593" y="232172"/>
                </a:lnTo>
                <a:lnTo>
                  <a:pt x="178593"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Freeform 82"/>
          <p:cNvSpPr/>
          <p:nvPr/>
        </p:nvSpPr>
        <p:spPr>
          <a:xfrm>
            <a:off x="1410891" y="2946796"/>
            <a:ext cx="696516" cy="526853"/>
          </a:xfrm>
          <a:custGeom>
            <a:avLst/>
            <a:gdLst/>
            <a:ahLst/>
            <a:cxnLst/>
            <a:rect l="0" t="0" r="0" b="0"/>
            <a:pathLst>
              <a:path w="696516" h="526853">
                <a:moveTo>
                  <a:pt x="0" y="0"/>
                </a:moveTo>
                <a:lnTo>
                  <a:pt x="0" y="0"/>
                </a:lnTo>
                <a:lnTo>
                  <a:pt x="8929" y="8930"/>
                </a:lnTo>
                <a:lnTo>
                  <a:pt x="17859" y="26790"/>
                </a:lnTo>
                <a:lnTo>
                  <a:pt x="44648" y="53579"/>
                </a:lnTo>
                <a:lnTo>
                  <a:pt x="80367" y="80368"/>
                </a:lnTo>
                <a:lnTo>
                  <a:pt x="125015" y="125016"/>
                </a:lnTo>
                <a:lnTo>
                  <a:pt x="178593" y="178594"/>
                </a:lnTo>
                <a:lnTo>
                  <a:pt x="250031" y="232172"/>
                </a:lnTo>
                <a:lnTo>
                  <a:pt x="330398" y="294680"/>
                </a:lnTo>
                <a:lnTo>
                  <a:pt x="401836" y="357188"/>
                </a:lnTo>
                <a:lnTo>
                  <a:pt x="473273" y="401836"/>
                </a:lnTo>
                <a:lnTo>
                  <a:pt x="544711" y="446485"/>
                </a:lnTo>
                <a:lnTo>
                  <a:pt x="607218" y="482204"/>
                </a:lnTo>
                <a:lnTo>
                  <a:pt x="651867" y="508993"/>
                </a:lnTo>
                <a:lnTo>
                  <a:pt x="678656" y="517922"/>
                </a:lnTo>
                <a:lnTo>
                  <a:pt x="696515" y="526852"/>
                </a:lnTo>
                <a:lnTo>
                  <a:pt x="696515" y="517922"/>
                </a:lnTo>
                <a:lnTo>
                  <a:pt x="687586" y="500063"/>
                </a:lnTo>
                <a:lnTo>
                  <a:pt x="660797" y="455415"/>
                </a:lnTo>
                <a:lnTo>
                  <a:pt x="660797" y="4554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Freeform 83"/>
          <p:cNvSpPr/>
          <p:nvPr/>
        </p:nvSpPr>
        <p:spPr>
          <a:xfrm>
            <a:off x="1357313" y="3036093"/>
            <a:ext cx="598290" cy="517923"/>
          </a:xfrm>
          <a:custGeom>
            <a:avLst/>
            <a:gdLst/>
            <a:ahLst/>
            <a:cxnLst/>
            <a:rect l="0" t="0" r="0" b="0"/>
            <a:pathLst>
              <a:path w="598290" h="517923">
                <a:moveTo>
                  <a:pt x="598289" y="17860"/>
                </a:moveTo>
                <a:lnTo>
                  <a:pt x="589359" y="17860"/>
                </a:lnTo>
                <a:lnTo>
                  <a:pt x="589359" y="8930"/>
                </a:lnTo>
                <a:lnTo>
                  <a:pt x="580429" y="0"/>
                </a:lnTo>
                <a:lnTo>
                  <a:pt x="562570" y="0"/>
                </a:lnTo>
                <a:lnTo>
                  <a:pt x="544710" y="0"/>
                </a:lnTo>
                <a:lnTo>
                  <a:pt x="526851" y="17860"/>
                </a:lnTo>
                <a:lnTo>
                  <a:pt x="491132" y="44649"/>
                </a:lnTo>
                <a:lnTo>
                  <a:pt x="455414" y="80368"/>
                </a:lnTo>
                <a:lnTo>
                  <a:pt x="401835" y="133946"/>
                </a:lnTo>
                <a:lnTo>
                  <a:pt x="339328" y="205383"/>
                </a:lnTo>
                <a:lnTo>
                  <a:pt x="267890" y="276821"/>
                </a:lnTo>
                <a:lnTo>
                  <a:pt x="196453" y="348258"/>
                </a:lnTo>
                <a:lnTo>
                  <a:pt x="125015" y="410766"/>
                </a:lnTo>
                <a:lnTo>
                  <a:pt x="71437" y="464344"/>
                </a:lnTo>
                <a:lnTo>
                  <a:pt x="35718" y="500063"/>
                </a:lnTo>
                <a:lnTo>
                  <a:pt x="8929" y="517922"/>
                </a:lnTo>
                <a:lnTo>
                  <a:pt x="0" y="517922"/>
                </a:lnTo>
                <a:lnTo>
                  <a:pt x="8929" y="508993"/>
                </a:lnTo>
                <a:lnTo>
                  <a:pt x="26789" y="482203"/>
                </a:lnTo>
                <a:lnTo>
                  <a:pt x="62507" y="464344"/>
                </a:lnTo>
                <a:lnTo>
                  <a:pt x="98226" y="437555"/>
                </a:lnTo>
                <a:lnTo>
                  <a:pt x="133945" y="410766"/>
                </a:lnTo>
                <a:lnTo>
                  <a:pt x="160734" y="383977"/>
                </a:lnTo>
                <a:lnTo>
                  <a:pt x="160734" y="38397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Freeform 84"/>
          <p:cNvSpPr/>
          <p:nvPr/>
        </p:nvSpPr>
        <p:spPr>
          <a:xfrm>
            <a:off x="2303859" y="3071812"/>
            <a:ext cx="294681" cy="267892"/>
          </a:xfrm>
          <a:custGeom>
            <a:avLst/>
            <a:gdLst/>
            <a:ahLst/>
            <a:cxnLst/>
            <a:rect l="0" t="0" r="0" b="0"/>
            <a:pathLst>
              <a:path w="294681" h="267892">
                <a:moveTo>
                  <a:pt x="8930" y="26789"/>
                </a:moveTo>
                <a:lnTo>
                  <a:pt x="8930" y="26789"/>
                </a:lnTo>
                <a:lnTo>
                  <a:pt x="8930" y="26789"/>
                </a:lnTo>
                <a:lnTo>
                  <a:pt x="8930" y="26789"/>
                </a:lnTo>
                <a:lnTo>
                  <a:pt x="8930" y="26789"/>
                </a:lnTo>
                <a:lnTo>
                  <a:pt x="8930" y="26789"/>
                </a:lnTo>
                <a:lnTo>
                  <a:pt x="8930" y="26789"/>
                </a:lnTo>
                <a:lnTo>
                  <a:pt x="0" y="26789"/>
                </a:lnTo>
                <a:lnTo>
                  <a:pt x="0" y="35719"/>
                </a:lnTo>
                <a:lnTo>
                  <a:pt x="8930" y="53578"/>
                </a:lnTo>
                <a:lnTo>
                  <a:pt x="8930" y="80367"/>
                </a:lnTo>
                <a:lnTo>
                  <a:pt x="17860" y="116086"/>
                </a:lnTo>
                <a:lnTo>
                  <a:pt x="26789" y="151805"/>
                </a:lnTo>
                <a:lnTo>
                  <a:pt x="35719" y="196453"/>
                </a:lnTo>
                <a:lnTo>
                  <a:pt x="44649" y="223242"/>
                </a:lnTo>
                <a:lnTo>
                  <a:pt x="53579" y="250031"/>
                </a:lnTo>
                <a:lnTo>
                  <a:pt x="62508" y="267891"/>
                </a:lnTo>
                <a:lnTo>
                  <a:pt x="80368" y="267891"/>
                </a:lnTo>
                <a:lnTo>
                  <a:pt x="89297" y="250031"/>
                </a:lnTo>
                <a:lnTo>
                  <a:pt x="98227" y="232172"/>
                </a:lnTo>
                <a:lnTo>
                  <a:pt x="107157" y="205383"/>
                </a:lnTo>
                <a:lnTo>
                  <a:pt x="116086" y="169664"/>
                </a:lnTo>
                <a:lnTo>
                  <a:pt x="125016" y="133945"/>
                </a:lnTo>
                <a:lnTo>
                  <a:pt x="133946" y="89297"/>
                </a:lnTo>
                <a:lnTo>
                  <a:pt x="142875" y="62508"/>
                </a:lnTo>
                <a:lnTo>
                  <a:pt x="151805" y="26789"/>
                </a:lnTo>
                <a:lnTo>
                  <a:pt x="160735" y="8930"/>
                </a:lnTo>
                <a:lnTo>
                  <a:pt x="160735" y="0"/>
                </a:lnTo>
                <a:lnTo>
                  <a:pt x="160735" y="8930"/>
                </a:lnTo>
                <a:lnTo>
                  <a:pt x="160735" y="17859"/>
                </a:lnTo>
                <a:lnTo>
                  <a:pt x="160735" y="44649"/>
                </a:lnTo>
                <a:lnTo>
                  <a:pt x="160735" y="71438"/>
                </a:lnTo>
                <a:lnTo>
                  <a:pt x="160735" y="98227"/>
                </a:lnTo>
                <a:lnTo>
                  <a:pt x="169664" y="133945"/>
                </a:lnTo>
                <a:lnTo>
                  <a:pt x="187524" y="151805"/>
                </a:lnTo>
                <a:lnTo>
                  <a:pt x="205383" y="169664"/>
                </a:lnTo>
                <a:lnTo>
                  <a:pt x="223243" y="187524"/>
                </a:lnTo>
                <a:lnTo>
                  <a:pt x="250032" y="187524"/>
                </a:lnTo>
                <a:lnTo>
                  <a:pt x="276821" y="178594"/>
                </a:lnTo>
                <a:lnTo>
                  <a:pt x="294680" y="160734"/>
                </a:lnTo>
                <a:lnTo>
                  <a:pt x="294680"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Freeform 85"/>
          <p:cNvSpPr/>
          <p:nvPr/>
        </p:nvSpPr>
        <p:spPr>
          <a:xfrm>
            <a:off x="2571750" y="3018234"/>
            <a:ext cx="151806" cy="285751"/>
          </a:xfrm>
          <a:custGeom>
            <a:avLst/>
            <a:gdLst/>
            <a:ahLst/>
            <a:cxnLst/>
            <a:rect l="0" t="0" r="0" b="0"/>
            <a:pathLst>
              <a:path w="151806" h="285751">
                <a:moveTo>
                  <a:pt x="80367" y="0"/>
                </a:moveTo>
                <a:lnTo>
                  <a:pt x="80367" y="0"/>
                </a:lnTo>
                <a:lnTo>
                  <a:pt x="71438" y="8930"/>
                </a:lnTo>
                <a:lnTo>
                  <a:pt x="53578" y="17859"/>
                </a:lnTo>
                <a:lnTo>
                  <a:pt x="44648" y="35719"/>
                </a:lnTo>
                <a:lnTo>
                  <a:pt x="26789" y="62508"/>
                </a:lnTo>
                <a:lnTo>
                  <a:pt x="8930" y="80367"/>
                </a:lnTo>
                <a:lnTo>
                  <a:pt x="0" y="98227"/>
                </a:lnTo>
                <a:lnTo>
                  <a:pt x="0" y="116086"/>
                </a:lnTo>
                <a:lnTo>
                  <a:pt x="0" y="125016"/>
                </a:lnTo>
                <a:lnTo>
                  <a:pt x="8930" y="133945"/>
                </a:lnTo>
                <a:lnTo>
                  <a:pt x="17859" y="133945"/>
                </a:lnTo>
                <a:lnTo>
                  <a:pt x="44648" y="133945"/>
                </a:lnTo>
                <a:lnTo>
                  <a:pt x="71438" y="142875"/>
                </a:lnTo>
                <a:lnTo>
                  <a:pt x="98227" y="151805"/>
                </a:lnTo>
                <a:lnTo>
                  <a:pt x="125016" y="169664"/>
                </a:lnTo>
                <a:lnTo>
                  <a:pt x="142875" y="187523"/>
                </a:lnTo>
                <a:lnTo>
                  <a:pt x="151805" y="205383"/>
                </a:lnTo>
                <a:lnTo>
                  <a:pt x="151805" y="223242"/>
                </a:lnTo>
                <a:lnTo>
                  <a:pt x="133945" y="250031"/>
                </a:lnTo>
                <a:lnTo>
                  <a:pt x="116086" y="267891"/>
                </a:lnTo>
                <a:lnTo>
                  <a:pt x="89297" y="276820"/>
                </a:lnTo>
                <a:lnTo>
                  <a:pt x="62508" y="285750"/>
                </a:lnTo>
                <a:lnTo>
                  <a:pt x="35719" y="285750"/>
                </a:lnTo>
                <a:lnTo>
                  <a:pt x="17859" y="276820"/>
                </a:lnTo>
                <a:lnTo>
                  <a:pt x="8930" y="258961"/>
                </a:lnTo>
                <a:lnTo>
                  <a:pt x="8930" y="241102"/>
                </a:lnTo>
                <a:lnTo>
                  <a:pt x="8930" y="214312"/>
                </a:lnTo>
                <a:lnTo>
                  <a:pt x="8930"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Freeform 86"/>
          <p:cNvSpPr/>
          <p:nvPr/>
        </p:nvSpPr>
        <p:spPr>
          <a:xfrm>
            <a:off x="2678906" y="3071812"/>
            <a:ext cx="250033" cy="214314"/>
          </a:xfrm>
          <a:custGeom>
            <a:avLst/>
            <a:gdLst/>
            <a:ahLst/>
            <a:cxnLst/>
            <a:rect l="0" t="0" r="0" b="0"/>
            <a:pathLst>
              <a:path w="250033" h="214314">
                <a:moveTo>
                  <a:pt x="0" y="80367"/>
                </a:moveTo>
                <a:lnTo>
                  <a:pt x="0" y="80367"/>
                </a:lnTo>
                <a:lnTo>
                  <a:pt x="8930" y="89297"/>
                </a:lnTo>
                <a:lnTo>
                  <a:pt x="8930" y="98227"/>
                </a:lnTo>
                <a:lnTo>
                  <a:pt x="26789" y="107156"/>
                </a:lnTo>
                <a:lnTo>
                  <a:pt x="35719" y="116086"/>
                </a:lnTo>
                <a:lnTo>
                  <a:pt x="53578" y="125016"/>
                </a:lnTo>
                <a:lnTo>
                  <a:pt x="71438" y="133945"/>
                </a:lnTo>
                <a:lnTo>
                  <a:pt x="80367" y="133945"/>
                </a:lnTo>
                <a:lnTo>
                  <a:pt x="98227" y="125016"/>
                </a:lnTo>
                <a:lnTo>
                  <a:pt x="116086" y="116086"/>
                </a:lnTo>
                <a:lnTo>
                  <a:pt x="125016" y="107156"/>
                </a:lnTo>
                <a:lnTo>
                  <a:pt x="125016" y="89297"/>
                </a:lnTo>
                <a:lnTo>
                  <a:pt x="133946" y="71438"/>
                </a:lnTo>
                <a:lnTo>
                  <a:pt x="133946" y="53578"/>
                </a:lnTo>
                <a:lnTo>
                  <a:pt x="133946" y="26789"/>
                </a:lnTo>
                <a:lnTo>
                  <a:pt x="133946" y="8930"/>
                </a:lnTo>
                <a:lnTo>
                  <a:pt x="125016" y="0"/>
                </a:lnTo>
                <a:lnTo>
                  <a:pt x="116086" y="0"/>
                </a:lnTo>
                <a:lnTo>
                  <a:pt x="107157" y="8930"/>
                </a:lnTo>
                <a:lnTo>
                  <a:pt x="89297" y="35719"/>
                </a:lnTo>
                <a:lnTo>
                  <a:pt x="80367" y="62508"/>
                </a:lnTo>
                <a:lnTo>
                  <a:pt x="71438" y="98227"/>
                </a:lnTo>
                <a:lnTo>
                  <a:pt x="62508" y="133945"/>
                </a:lnTo>
                <a:lnTo>
                  <a:pt x="62508" y="160734"/>
                </a:lnTo>
                <a:lnTo>
                  <a:pt x="71438" y="187524"/>
                </a:lnTo>
                <a:lnTo>
                  <a:pt x="89297" y="196453"/>
                </a:lnTo>
                <a:lnTo>
                  <a:pt x="107157" y="205383"/>
                </a:lnTo>
                <a:lnTo>
                  <a:pt x="133946" y="214313"/>
                </a:lnTo>
                <a:lnTo>
                  <a:pt x="160735" y="205383"/>
                </a:lnTo>
                <a:lnTo>
                  <a:pt x="178594" y="196453"/>
                </a:lnTo>
                <a:lnTo>
                  <a:pt x="205383" y="178594"/>
                </a:lnTo>
                <a:lnTo>
                  <a:pt x="223242" y="151805"/>
                </a:lnTo>
                <a:lnTo>
                  <a:pt x="241102" y="125016"/>
                </a:lnTo>
                <a:lnTo>
                  <a:pt x="250032" y="89297"/>
                </a:lnTo>
                <a:lnTo>
                  <a:pt x="250032" y="62508"/>
                </a:lnTo>
                <a:lnTo>
                  <a:pt x="250032"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Freeform 87"/>
          <p:cNvSpPr/>
          <p:nvPr/>
        </p:nvSpPr>
        <p:spPr>
          <a:xfrm>
            <a:off x="2902148" y="3071812"/>
            <a:ext cx="142876" cy="196454"/>
          </a:xfrm>
          <a:custGeom>
            <a:avLst/>
            <a:gdLst/>
            <a:ahLst/>
            <a:cxnLst/>
            <a:rect l="0" t="0" r="0" b="0"/>
            <a:pathLst>
              <a:path w="142876" h="196454">
                <a:moveTo>
                  <a:pt x="0" y="0"/>
                </a:moveTo>
                <a:lnTo>
                  <a:pt x="0" y="8930"/>
                </a:lnTo>
                <a:lnTo>
                  <a:pt x="0" y="8930"/>
                </a:lnTo>
                <a:lnTo>
                  <a:pt x="8930" y="17859"/>
                </a:lnTo>
                <a:lnTo>
                  <a:pt x="17860" y="35719"/>
                </a:lnTo>
                <a:lnTo>
                  <a:pt x="17860" y="62508"/>
                </a:lnTo>
                <a:lnTo>
                  <a:pt x="26790" y="89297"/>
                </a:lnTo>
                <a:lnTo>
                  <a:pt x="35719" y="116086"/>
                </a:lnTo>
                <a:lnTo>
                  <a:pt x="44649" y="142875"/>
                </a:lnTo>
                <a:lnTo>
                  <a:pt x="44649" y="160734"/>
                </a:lnTo>
                <a:lnTo>
                  <a:pt x="53579" y="178594"/>
                </a:lnTo>
                <a:lnTo>
                  <a:pt x="53579" y="187524"/>
                </a:lnTo>
                <a:lnTo>
                  <a:pt x="53579" y="196453"/>
                </a:lnTo>
                <a:lnTo>
                  <a:pt x="53579" y="187524"/>
                </a:lnTo>
                <a:lnTo>
                  <a:pt x="44649" y="178594"/>
                </a:lnTo>
                <a:lnTo>
                  <a:pt x="44649" y="160734"/>
                </a:lnTo>
                <a:lnTo>
                  <a:pt x="44649" y="142875"/>
                </a:lnTo>
                <a:lnTo>
                  <a:pt x="44649" y="107156"/>
                </a:lnTo>
                <a:lnTo>
                  <a:pt x="44649" y="71438"/>
                </a:lnTo>
                <a:lnTo>
                  <a:pt x="53579" y="44649"/>
                </a:lnTo>
                <a:lnTo>
                  <a:pt x="62508" y="26789"/>
                </a:lnTo>
                <a:lnTo>
                  <a:pt x="71438" y="8930"/>
                </a:lnTo>
                <a:lnTo>
                  <a:pt x="89297" y="0"/>
                </a:lnTo>
                <a:lnTo>
                  <a:pt x="98227" y="0"/>
                </a:lnTo>
                <a:lnTo>
                  <a:pt x="107157" y="0"/>
                </a:lnTo>
                <a:lnTo>
                  <a:pt x="116086" y="8930"/>
                </a:lnTo>
                <a:lnTo>
                  <a:pt x="125016" y="17859"/>
                </a:lnTo>
                <a:lnTo>
                  <a:pt x="133946" y="17859"/>
                </a:lnTo>
                <a:lnTo>
                  <a:pt x="133946" y="26789"/>
                </a:lnTo>
                <a:lnTo>
                  <a:pt x="142875" y="35719"/>
                </a:lnTo>
                <a:lnTo>
                  <a:pt x="142875"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9" name="Freeform 88"/>
          <p:cNvSpPr/>
          <p:nvPr/>
        </p:nvSpPr>
        <p:spPr>
          <a:xfrm>
            <a:off x="3062883" y="3080742"/>
            <a:ext cx="107157" cy="196454"/>
          </a:xfrm>
          <a:custGeom>
            <a:avLst/>
            <a:gdLst/>
            <a:ahLst/>
            <a:cxnLst/>
            <a:rect l="0" t="0" r="0" b="0"/>
            <a:pathLst>
              <a:path w="107157" h="196454">
                <a:moveTo>
                  <a:pt x="35719" y="0"/>
                </a:moveTo>
                <a:lnTo>
                  <a:pt x="35719" y="0"/>
                </a:lnTo>
                <a:lnTo>
                  <a:pt x="35719" y="0"/>
                </a:lnTo>
                <a:lnTo>
                  <a:pt x="35719" y="0"/>
                </a:lnTo>
                <a:lnTo>
                  <a:pt x="26789" y="8929"/>
                </a:lnTo>
                <a:lnTo>
                  <a:pt x="26789" y="26789"/>
                </a:lnTo>
                <a:lnTo>
                  <a:pt x="17859" y="44648"/>
                </a:lnTo>
                <a:lnTo>
                  <a:pt x="8930" y="62508"/>
                </a:lnTo>
                <a:lnTo>
                  <a:pt x="8930" y="80367"/>
                </a:lnTo>
                <a:lnTo>
                  <a:pt x="0" y="89297"/>
                </a:lnTo>
                <a:lnTo>
                  <a:pt x="0" y="98226"/>
                </a:lnTo>
                <a:lnTo>
                  <a:pt x="8930" y="107156"/>
                </a:lnTo>
                <a:lnTo>
                  <a:pt x="17859" y="107156"/>
                </a:lnTo>
                <a:lnTo>
                  <a:pt x="35719" y="107156"/>
                </a:lnTo>
                <a:lnTo>
                  <a:pt x="53578" y="116086"/>
                </a:lnTo>
                <a:lnTo>
                  <a:pt x="62508" y="116086"/>
                </a:lnTo>
                <a:lnTo>
                  <a:pt x="80367" y="125015"/>
                </a:lnTo>
                <a:lnTo>
                  <a:pt x="98226" y="133945"/>
                </a:lnTo>
                <a:lnTo>
                  <a:pt x="107156" y="142875"/>
                </a:lnTo>
                <a:lnTo>
                  <a:pt x="107156" y="160734"/>
                </a:lnTo>
                <a:lnTo>
                  <a:pt x="89297" y="169664"/>
                </a:lnTo>
                <a:lnTo>
                  <a:pt x="80367" y="178594"/>
                </a:lnTo>
                <a:lnTo>
                  <a:pt x="62508" y="187523"/>
                </a:lnTo>
                <a:lnTo>
                  <a:pt x="35719" y="196453"/>
                </a:lnTo>
                <a:lnTo>
                  <a:pt x="26789" y="196453"/>
                </a:lnTo>
                <a:lnTo>
                  <a:pt x="8930" y="187523"/>
                </a:lnTo>
                <a:lnTo>
                  <a:pt x="8930"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Freeform 89"/>
          <p:cNvSpPr/>
          <p:nvPr/>
        </p:nvSpPr>
        <p:spPr>
          <a:xfrm>
            <a:off x="1026914" y="3607593"/>
            <a:ext cx="160736" cy="151806"/>
          </a:xfrm>
          <a:custGeom>
            <a:avLst/>
            <a:gdLst/>
            <a:ahLst/>
            <a:cxnLst/>
            <a:rect l="0" t="0" r="0" b="0"/>
            <a:pathLst>
              <a:path w="160736" h="151806">
                <a:moveTo>
                  <a:pt x="0" y="8930"/>
                </a:moveTo>
                <a:lnTo>
                  <a:pt x="0" y="0"/>
                </a:lnTo>
                <a:lnTo>
                  <a:pt x="0" y="0"/>
                </a:lnTo>
                <a:lnTo>
                  <a:pt x="0" y="0"/>
                </a:lnTo>
                <a:lnTo>
                  <a:pt x="0" y="0"/>
                </a:lnTo>
                <a:lnTo>
                  <a:pt x="0" y="0"/>
                </a:lnTo>
                <a:lnTo>
                  <a:pt x="0" y="8930"/>
                </a:lnTo>
                <a:lnTo>
                  <a:pt x="0" y="17860"/>
                </a:lnTo>
                <a:lnTo>
                  <a:pt x="0" y="35719"/>
                </a:lnTo>
                <a:lnTo>
                  <a:pt x="0" y="62508"/>
                </a:lnTo>
                <a:lnTo>
                  <a:pt x="0" y="89297"/>
                </a:lnTo>
                <a:lnTo>
                  <a:pt x="0" y="116086"/>
                </a:lnTo>
                <a:lnTo>
                  <a:pt x="0" y="133946"/>
                </a:lnTo>
                <a:lnTo>
                  <a:pt x="0" y="142875"/>
                </a:lnTo>
                <a:lnTo>
                  <a:pt x="0" y="151805"/>
                </a:lnTo>
                <a:lnTo>
                  <a:pt x="8930" y="151805"/>
                </a:lnTo>
                <a:lnTo>
                  <a:pt x="17860" y="142875"/>
                </a:lnTo>
                <a:lnTo>
                  <a:pt x="35719" y="133946"/>
                </a:lnTo>
                <a:lnTo>
                  <a:pt x="53578" y="133946"/>
                </a:lnTo>
                <a:lnTo>
                  <a:pt x="71438" y="125016"/>
                </a:lnTo>
                <a:lnTo>
                  <a:pt x="98227" y="133946"/>
                </a:lnTo>
                <a:lnTo>
                  <a:pt x="125016" y="133946"/>
                </a:lnTo>
                <a:lnTo>
                  <a:pt x="142875" y="142875"/>
                </a:lnTo>
                <a:lnTo>
                  <a:pt x="160735" y="151805"/>
                </a:lnTo>
                <a:lnTo>
                  <a:pt x="160735"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Freeform 90"/>
          <p:cNvSpPr/>
          <p:nvPr/>
        </p:nvSpPr>
        <p:spPr>
          <a:xfrm>
            <a:off x="1125141" y="3545086"/>
            <a:ext cx="17860" cy="330399"/>
          </a:xfrm>
          <a:custGeom>
            <a:avLst/>
            <a:gdLst/>
            <a:ahLst/>
            <a:cxnLst/>
            <a:rect l="0" t="0" r="0" b="0"/>
            <a:pathLst>
              <a:path w="17860" h="330399">
                <a:moveTo>
                  <a:pt x="17859" y="0"/>
                </a:moveTo>
                <a:lnTo>
                  <a:pt x="17859" y="0"/>
                </a:lnTo>
                <a:lnTo>
                  <a:pt x="8929" y="0"/>
                </a:lnTo>
                <a:lnTo>
                  <a:pt x="8929" y="8929"/>
                </a:lnTo>
                <a:lnTo>
                  <a:pt x="0" y="17859"/>
                </a:lnTo>
                <a:lnTo>
                  <a:pt x="0" y="35718"/>
                </a:lnTo>
                <a:lnTo>
                  <a:pt x="0" y="71437"/>
                </a:lnTo>
                <a:lnTo>
                  <a:pt x="0" y="116085"/>
                </a:lnTo>
                <a:lnTo>
                  <a:pt x="0" y="160734"/>
                </a:lnTo>
                <a:lnTo>
                  <a:pt x="0" y="205382"/>
                </a:lnTo>
                <a:lnTo>
                  <a:pt x="0" y="250031"/>
                </a:lnTo>
                <a:lnTo>
                  <a:pt x="0" y="285750"/>
                </a:lnTo>
                <a:lnTo>
                  <a:pt x="0" y="312539"/>
                </a:lnTo>
                <a:lnTo>
                  <a:pt x="0" y="321468"/>
                </a:lnTo>
                <a:lnTo>
                  <a:pt x="0" y="330398"/>
                </a:lnTo>
                <a:lnTo>
                  <a:pt x="8929" y="330398"/>
                </a:lnTo>
                <a:lnTo>
                  <a:pt x="8929" y="33039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Freeform 91"/>
          <p:cNvSpPr/>
          <p:nvPr/>
        </p:nvSpPr>
        <p:spPr>
          <a:xfrm>
            <a:off x="946547" y="3491507"/>
            <a:ext cx="1" cy="1"/>
          </a:xfrm>
          <a:custGeom>
            <a:avLst/>
            <a:gdLst/>
            <a:ahLst/>
            <a:cxnLst/>
            <a:rect l="0" t="0" r="0" b="0"/>
            <a:pathLst>
              <a:path w="1" h="1">
                <a:moveTo>
                  <a:pt x="0" y="0"/>
                </a:move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92"/>
          <p:cNvSpPr/>
          <p:nvPr/>
        </p:nvSpPr>
        <p:spPr>
          <a:xfrm>
            <a:off x="919758" y="3509367"/>
            <a:ext cx="214313" cy="392907"/>
          </a:xfrm>
          <a:custGeom>
            <a:avLst/>
            <a:gdLst/>
            <a:ahLst/>
            <a:cxnLst/>
            <a:rect l="0" t="0" r="0" b="0"/>
            <a:pathLst>
              <a:path w="214313" h="392907">
                <a:moveTo>
                  <a:pt x="17859" y="0"/>
                </a:moveTo>
                <a:lnTo>
                  <a:pt x="8930" y="26789"/>
                </a:lnTo>
                <a:lnTo>
                  <a:pt x="8930" y="53578"/>
                </a:lnTo>
                <a:lnTo>
                  <a:pt x="0" y="98226"/>
                </a:lnTo>
                <a:lnTo>
                  <a:pt x="0" y="142875"/>
                </a:lnTo>
                <a:lnTo>
                  <a:pt x="0" y="205383"/>
                </a:lnTo>
                <a:lnTo>
                  <a:pt x="0" y="258961"/>
                </a:lnTo>
                <a:lnTo>
                  <a:pt x="17859" y="303609"/>
                </a:lnTo>
                <a:lnTo>
                  <a:pt x="35719" y="348258"/>
                </a:lnTo>
                <a:lnTo>
                  <a:pt x="53578" y="375047"/>
                </a:lnTo>
                <a:lnTo>
                  <a:pt x="89297" y="392906"/>
                </a:lnTo>
                <a:lnTo>
                  <a:pt x="133945" y="392906"/>
                </a:lnTo>
                <a:lnTo>
                  <a:pt x="178594" y="375047"/>
                </a:lnTo>
                <a:lnTo>
                  <a:pt x="214312" y="357187"/>
                </a:lnTo>
                <a:lnTo>
                  <a:pt x="214312" y="35718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Freeform 93"/>
          <p:cNvSpPr/>
          <p:nvPr/>
        </p:nvSpPr>
        <p:spPr>
          <a:xfrm>
            <a:off x="1187649" y="3554015"/>
            <a:ext cx="89297" cy="410767"/>
          </a:xfrm>
          <a:custGeom>
            <a:avLst/>
            <a:gdLst/>
            <a:ahLst/>
            <a:cxnLst/>
            <a:rect l="0" t="0" r="0" b="0"/>
            <a:pathLst>
              <a:path w="89297" h="410767">
                <a:moveTo>
                  <a:pt x="8929" y="0"/>
                </a:moveTo>
                <a:lnTo>
                  <a:pt x="8929" y="0"/>
                </a:lnTo>
                <a:lnTo>
                  <a:pt x="17859" y="8930"/>
                </a:lnTo>
                <a:lnTo>
                  <a:pt x="26789" y="35719"/>
                </a:lnTo>
                <a:lnTo>
                  <a:pt x="44648" y="62508"/>
                </a:lnTo>
                <a:lnTo>
                  <a:pt x="62507" y="107156"/>
                </a:lnTo>
                <a:lnTo>
                  <a:pt x="71437" y="160735"/>
                </a:lnTo>
                <a:lnTo>
                  <a:pt x="80367" y="214313"/>
                </a:lnTo>
                <a:lnTo>
                  <a:pt x="89296" y="276821"/>
                </a:lnTo>
                <a:lnTo>
                  <a:pt x="80367" y="330399"/>
                </a:lnTo>
                <a:lnTo>
                  <a:pt x="62507" y="375047"/>
                </a:lnTo>
                <a:lnTo>
                  <a:pt x="44648" y="401836"/>
                </a:lnTo>
                <a:lnTo>
                  <a:pt x="26789" y="410766"/>
                </a:lnTo>
                <a:lnTo>
                  <a:pt x="0" y="401836"/>
                </a:lnTo>
                <a:lnTo>
                  <a:pt x="0" y="40183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Freeform 94"/>
          <p:cNvSpPr/>
          <p:nvPr/>
        </p:nvSpPr>
        <p:spPr>
          <a:xfrm>
            <a:off x="1526977" y="3607593"/>
            <a:ext cx="241102" cy="276822"/>
          </a:xfrm>
          <a:custGeom>
            <a:avLst/>
            <a:gdLst/>
            <a:ahLst/>
            <a:cxnLst/>
            <a:rect l="0" t="0" r="0" b="0"/>
            <a:pathLst>
              <a:path w="241102" h="276822">
                <a:moveTo>
                  <a:pt x="89296" y="89297"/>
                </a:moveTo>
                <a:lnTo>
                  <a:pt x="89296" y="89297"/>
                </a:lnTo>
                <a:lnTo>
                  <a:pt x="89296" y="80368"/>
                </a:lnTo>
                <a:lnTo>
                  <a:pt x="89296" y="71438"/>
                </a:lnTo>
                <a:lnTo>
                  <a:pt x="80367" y="62508"/>
                </a:lnTo>
                <a:lnTo>
                  <a:pt x="80367" y="44649"/>
                </a:lnTo>
                <a:lnTo>
                  <a:pt x="71437" y="26789"/>
                </a:lnTo>
                <a:lnTo>
                  <a:pt x="62507" y="17860"/>
                </a:lnTo>
                <a:lnTo>
                  <a:pt x="53578" y="0"/>
                </a:lnTo>
                <a:lnTo>
                  <a:pt x="53578" y="0"/>
                </a:lnTo>
                <a:lnTo>
                  <a:pt x="44648" y="0"/>
                </a:lnTo>
                <a:lnTo>
                  <a:pt x="35718" y="17860"/>
                </a:lnTo>
                <a:lnTo>
                  <a:pt x="17859" y="53578"/>
                </a:lnTo>
                <a:lnTo>
                  <a:pt x="8929" y="98227"/>
                </a:lnTo>
                <a:lnTo>
                  <a:pt x="0" y="142875"/>
                </a:lnTo>
                <a:lnTo>
                  <a:pt x="0" y="187524"/>
                </a:lnTo>
                <a:lnTo>
                  <a:pt x="0" y="223243"/>
                </a:lnTo>
                <a:lnTo>
                  <a:pt x="0" y="250032"/>
                </a:lnTo>
                <a:lnTo>
                  <a:pt x="17859" y="276821"/>
                </a:lnTo>
                <a:lnTo>
                  <a:pt x="35718" y="276821"/>
                </a:lnTo>
                <a:lnTo>
                  <a:pt x="71437" y="276821"/>
                </a:lnTo>
                <a:lnTo>
                  <a:pt x="107156" y="267891"/>
                </a:lnTo>
                <a:lnTo>
                  <a:pt x="142875" y="241102"/>
                </a:lnTo>
                <a:lnTo>
                  <a:pt x="178593" y="214313"/>
                </a:lnTo>
                <a:lnTo>
                  <a:pt x="214312" y="178594"/>
                </a:lnTo>
                <a:lnTo>
                  <a:pt x="241101" y="142875"/>
                </a:lnTo>
                <a:lnTo>
                  <a:pt x="241101"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Freeform 95"/>
          <p:cNvSpPr/>
          <p:nvPr/>
        </p:nvSpPr>
        <p:spPr>
          <a:xfrm>
            <a:off x="1777008" y="3625453"/>
            <a:ext cx="250032" cy="285751"/>
          </a:xfrm>
          <a:custGeom>
            <a:avLst/>
            <a:gdLst/>
            <a:ahLst/>
            <a:cxnLst/>
            <a:rect l="0" t="0" r="0" b="0"/>
            <a:pathLst>
              <a:path w="250032" h="285751">
                <a:moveTo>
                  <a:pt x="8930" y="8929"/>
                </a:moveTo>
                <a:lnTo>
                  <a:pt x="8930" y="17859"/>
                </a:lnTo>
                <a:lnTo>
                  <a:pt x="0" y="35718"/>
                </a:lnTo>
                <a:lnTo>
                  <a:pt x="0" y="62508"/>
                </a:lnTo>
                <a:lnTo>
                  <a:pt x="0" y="89297"/>
                </a:lnTo>
                <a:lnTo>
                  <a:pt x="0" y="125015"/>
                </a:lnTo>
                <a:lnTo>
                  <a:pt x="0" y="151804"/>
                </a:lnTo>
                <a:lnTo>
                  <a:pt x="8930" y="178593"/>
                </a:lnTo>
                <a:lnTo>
                  <a:pt x="17859" y="196453"/>
                </a:lnTo>
                <a:lnTo>
                  <a:pt x="26789" y="205383"/>
                </a:lnTo>
                <a:lnTo>
                  <a:pt x="35719" y="205383"/>
                </a:lnTo>
                <a:lnTo>
                  <a:pt x="53578" y="196453"/>
                </a:lnTo>
                <a:lnTo>
                  <a:pt x="71437" y="178593"/>
                </a:lnTo>
                <a:lnTo>
                  <a:pt x="80367" y="151804"/>
                </a:lnTo>
                <a:lnTo>
                  <a:pt x="98226" y="125015"/>
                </a:lnTo>
                <a:lnTo>
                  <a:pt x="107156" y="80367"/>
                </a:lnTo>
                <a:lnTo>
                  <a:pt x="107156" y="44648"/>
                </a:lnTo>
                <a:lnTo>
                  <a:pt x="116086" y="17859"/>
                </a:lnTo>
                <a:lnTo>
                  <a:pt x="116086" y="0"/>
                </a:lnTo>
                <a:lnTo>
                  <a:pt x="116086" y="0"/>
                </a:lnTo>
                <a:lnTo>
                  <a:pt x="116086" y="17859"/>
                </a:lnTo>
                <a:lnTo>
                  <a:pt x="116086" y="62508"/>
                </a:lnTo>
                <a:lnTo>
                  <a:pt x="116086" y="107156"/>
                </a:lnTo>
                <a:lnTo>
                  <a:pt x="116086" y="160734"/>
                </a:lnTo>
                <a:lnTo>
                  <a:pt x="125015" y="205383"/>
                </a:lnTo>
                <a:lnTo>
                  <a:pt x="142875" y="250031"/>
                </a:lnTo>
                <a:lnTo>
                  <a:pt x="151805" y="267890"/>
                </a:lnTo>
                <a:lnTo>
                  <a:pt x="169664" y="285750"/>
                </a:lnTo>
                <a:lnTo>
                  <a:pt x="187523" y="276820"/>
                </a:lnTo>
                <a:lnTo>
                  <a:pt x="214312" y="258961"/>
                </a:lnTo>
                <a:lnTo>
                  <a:pt x="232172" y="232172"/>
                </a:lnTo>
                <a:lnTo>
                  <a:pt x="250031" y="196453"/>
                </a:lnTo>
                <a:lnTo>
                  <a:pt x="250031"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 name="Freeform 96"/>
          <p:cNvSpPr/>
          <p:nvPr/>
        </p:nvSpPr>
        <p:spPr>
          <a:xfrm>
            <a:off x="2035969" y="3643312"/>
            <a:ext cx="116087" cy="276821"/>
          </a:xfrm>
          <a:custGeom>
            <a:avLst/>
            <a:gdLst/>
            <a:ahLst/>
            <a:cxnLst/>
            <a:rect l="0" t="0" r="0" b="0"/>
            <a:pathLst>
              <a:path w="116087" h="276821">
                <a:moveTo>
                  <a:pt x="35719" y="17859"/>
                </a:moveTo>
                <a:lnTo>
                  <a:pt x="26789" y="17859"/>
                </a:lnTo>
                <a:lnTo>
                  <a:pt x="26789" y="8930"/>
                </a:lnTo>
                <a:lnTo>
                  <a:pt x="17859" y="8930"/>
                </a:lnTo>
                <a:lnTo>
                  <a:pt x="8929" y="8930"/>
                </a:lnTo>
                <a:lnTo>
                  <a:pt x="8929" y="0"/>
                </a:lnTo>
                <a:lnTo>
                  <a:pt x="0" y="0"/>
                </a:lnTo>
                <a:lnTo>
                  <a:pt x="0" y="8930"/>
                </a:lnTo>
                <a:lnTo>
                  <a:pt x="0" y="17859"/>
                </a:lnTo>
                <a:lnTo>
                  <a:pt x="0" y="44649"/>
                </a:lnTo>
                <a:lnTo>
                  <a:pt x="0" y="62508"/>
                </a:lnTo>
                <a:lnTo>
                  <a:pt x="0" y="89297"/>
                </a:lnTo>
                <a:lnTo>
                  <a:pt x="8929" y="107156"/>
                </a:lnTo>
                <a:lnTo>
                  <a:pt x="26789" y="125016"/>
                </a:lnTo>
                <a:lnTo>
                  <a:pt x="35719" y="133945"/>
                </a:lnTo>
                <a:lnTo>
                  <a:pt x="53578" y="151805"/>
                </a:lnTo>
                <a:lnTo>
                  <a:pt x="71437" y="160734"/>
                </a:lnTo>
                <a:lnTo>
                  <a:pt x="89297" y="169664"/>
                </a:lnTo>
                <a:lnTo>
                  <a:pt x="98226" y="187524"/>
                </a:lnTo>
                <a:lnTo>
                  <a:pt x="116086" y="205383"/>
                </a:lnTo>
                <a:lnTo>
                  <a:pt x="116086" y="223242"/>
                </a:lnTo>
                <a:lnTo>
                  <a:pt x="107156" y="250031"/>
                </a:lnTo>
                <a:lnTo>
                  <a:pt x="98226" y="267891"/>
                </a:lnTo>
                <a:lnTo>
                  <a:pt x="80367" y="276820"/>
                </a:lnTo>
                <a:lnTo>
                  <a:pt x="62508" y="276820"/>
                </a:lnTo>
                <a:lnTo>
                  <a:pt x="44648" y="267891"/>
                </a:lnTo>
                <a:lnTo>
                  <a:pt x="26789" y="241102"/>
                </a:lnTo>
                <a:lnTo>
                  <a:pt x="17859" y="205383"/>
                </a:lnTo>
                <a:lnTo>
                  <a:pt x="8929" y="160734"/>
                </a:lnTo>
                <a:lnTo>
                  <a:pt x="0" y="116086"/>
                </a:lnTo>
                <a:lnTo>
                  <a:pt x="0"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Freeform 97"/>
          <p:cNvSpPr/>
          <p:nvPr/>
        </p:nvSpPr>
        <p:spPr>
          <a:xfrm>
            <a:off x="2232422" y="3509367"/>
            <a:ext cx="125017" cy="410766"/>
          </a:xfrm>
          <a:custGeom>
            <a:avLst/>
            <a:gdLst/>
            <a:ahLst/>
            <a:cxnLst/>
            <a:rect l="0" t="0" r="0" b="0"/>
            <a:pathLst>
              <a:path w="125017" h="410766">
                <a:moveTo>
                  <a:pt x="8930" y="0"/>
                </a:moveTo>
                <a:lnTo>
                  <a:pt x="8930" y="0"/>
                </a:lnTo>
                <a:lnTo>
                  <a:pt x="0" y="0"/>
                </a:lnTo>
                <a:lnTo>
                  <a:pt x="0" y="0"/>
                </a:lnTo>
                <a:lnTo>
                  <a:pt x="0" y="0"/>
                </a:lnTo>
                <a:lnTo>
                  <a:pt x="0" y="0"/>
                </a:lnTo>
                <a:lnTo>
                  <a:pt x="0" y="17859"/>
                </a:lnTo>
                <a:lnTo>
                  <a:pt x="0" y="44648"/>
                </a:lnTo>
                <a:lnTo>
                  <a:pt x="8930" y="80367"/>
                </a:lnTo>
                <a:lnTo>
                  <a:pt x="8930" y="133945"/>
                </a:lnTo>
                <a:lnTo>
                  <a:pt x="17859" y="187523"/>
                </a:lnTo>
                <a:lnTo>
                  <a:pt x="17859" y="241101"/>
                </a:lnTo>
                <a:lnTo>
                  <a:pt x="26789" y="294679"/>
                </a:lnTo>
                <a:lnTo>
                  <a:pt x="35719" y="330398"/>
                </a:lnTo>
                <a:lnTo>
                  <a:pt x="44648" y="366117"/>
                </a:lnTo>
                <a:lnTo>
                  <a:pt x="62508" y="392906"/>
                </a:lnTo>
                <a:lnTo>
                  <a:pt x="80367" y="401836"/>
                </a:lnTo>
                <a:lnTo>
                  <a:pt x="98226" y="410765"/>
                </a:lnTo>
                <a:lnTo>
                  <a:pt x="107156" y="401836"/>
                </a:lnTo>
                <a:lnTo>
                  <a:pt x="125016" y="383976"/>
                </a:lnTo>
                <a:lnTo>
                  <a:pt x="125016" y="366117"/>
                </a:lnTo>
                <a:lnTo>
                  <a:pt x="125016" y="330398"/>
                </a:lnTo>
                <a:lnTo>
                  <a:pt x="107156" y="294679"/>
                </a:lnTo>
                <a:lnTo>
                  <a:pt x="89297" y="241101"/>
                </a:lnTo>
                <a:lnTo>
                  <a:pt x="89297" y="24110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Freeform 98"/>
          <p:cNvSpPr/>
          <p:nvPr/>
        </p:nvSpPr>
        <p:spPr>
          <a:xfrm>
            <a:off x="2107406" y="3670101"/>
            <a:ext cx="303611" cy="26790"/>
          </a:xfrm>
          <a:custGeom>
            <a:avLst/>
            <a:gdLst/>
            <a:ahLst/>
            <a:cxnLst/>
            <a:rect l="0" t="0" r="0" b="0"/>
            <a:pathLst>
              <a:path w="303611" h="26790">
                <a:moveTo>
                  <a:pt x="0" y="8930"/>
                </a:moveTo>
                <a:lnTo>
                  <a:pt x="8930" y="8930"/>
                </a:lnTo>
                <a:lnTo>
                  <a:pt x="8930" y="17860"/>
                </a:lnTo>
                <a:lnTo>
                  <a:pt x="17860" y="26789"/>
                </a:lnTo>
                <a:lnTo>
                  <a:pt x="44649" y="26789"/>
                </a:lnTo>
                <a:lnTo>
                  <a:pt x="62508" y="26789"/>
                </a:lnTo>
                <a:lnTo>
                  <a:pt x="98227" y="17860"/>
                </a:lnTo>
                <a:lnTo>
                  <a:pt x="142875" y="17860"/>
                </a:lnTo>
                <a:lnTo>
                  <a:pt x="178594" y="8930"/>
                </a:lnTo>
                <a:lnTo>
                  <a:pt x="232172" y="8930"/>
                </a:lnTo>
                <a:lnTo>
                  <a:pt x="267891" y="0"/>
                </a:lnTo>
                <a:lnTo>
                  <a:pt x="303610" y="0"/>
                </a:lnTo>
                <a:lnTo>
                  <a:pt x="30361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 name="Freeform 99"/>
          <p:cNvSpPr/>
          <p:nvPr/>
        </p:nvSpPr>
        <p:spPr>
          <a:xfrm>
            <a:off x="2375297" y="3705820"/>
            <a:ext cx="107157" cy="142876"/>
          </a:xfrm>
          <a:custGeom>
            <a:avLst/>
            <a:gdLst/>
            <a:ahLst/>
            <a:cxnLst/>
            <a:rect l="0" t="0" r="0" b="0"/>
            <a:pathLst>
              <a:path w="107157" h="142876">
                <a:moveTo>
                  <a:pt x="8930" y="0"/>
                </a:moveTo>
                <a:lnTo>
                  <a:pt x="0" y="8930"/>
                </a:lnTo>
                <a:lnTo>
                  <a:pt x="0" y="26789"/>
                </a:lnTo>
                <a:lnTo>
                  <a:pt x="8930" y="44648"/>
                </a:lnTo>
                <a:lnTo>
                  <a:pt x="17859" y="71437"/>
                </a:lnTo>
                <a:lnTo>
                  <a:pt x="26789" y="98226"/>
                </a:lnTo>
                <a:lnTo>
                  <a:pt x="35719" y="116086"/>
                </a:lnTo>
                <a:lnTo>
                  <a:pt x="53578" y="133945"/>
                </a:lnTo>
                <a:lnTo>
                  <a:pt x="71437" y="142875"/>
                </a:lnTo>
                <a:lnTo>
                  <a:pt x="89297" y="142875"/>
                </a:lnTo>
                <a:lnTo>
                  <a:pt x="98226" y="133945"/>
                </a:lnTo>
                <a:lnTo>
                  <a:pt x="107156" y="125016"/>
                </a:lnTo>
                <a:lnTo>
                  <a:pt x="107156" y="107156"/>
                </a:lnTo>
                <a:lnTo>
                  <a:pt x="98226" y="89297"/>
                </a:lnTo>
                <a:lnTo>
                  <a:pt x="89297" y="62508"/>
                </a:lnTo>
                <a:lnTo>
                  <a:pt x="71437" y="44648"/>
                </a:lnTo>
                <a:lnTo>
                  <a:pt x="53578" y="26789"/>
                </a:lnTo>
                <a:lnTo>
                  <a:pt x="35719" y="26789"/>
                </a:lnTo>
                <a:lnTo>
                  <a:pt x="26789" y="35719"/>
                </a:lnTo>
                <a:lnTo>
                  <a:pt x="26789" y="44648"/>
                </a:lnTo>
                <a:lnTo>
                  <a:pt x="35719" y="62508"/>
                </a:lnTo>
                <a:lnTo>
                  <a:pt x="53578" y="71437"/>
                </a:lnTo>
                <a:lnTo>
                  <a:pt x="53578"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Freeform 100"/>
          <p:cNvSpPr/>
          <p:nvPr/>
        </p:nvSpPr>
        <p:spPr>
          <a:xfrm>
            <a:off x="2536031" y="3661171"/>
            <a:ext cx="1" cy="1"/>
          </a:xfrm>
          <a:custGeom>
            <a:avLst/>
            <a:gdLst/>
            <a:ahLst/>
            <a:cxnLst/>
            <a:rect l="0" t="0" r="0" b="0"/>
            <a:pathLst>
              <a:path w="1" h="1">
                <a:moveTo>
                  <a:pt x="0" y="0"/>
                </a:move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101"/>
          <p:cNvSpPr/>
          <p:nvPr/>
        </p:nvSpPr>
        <p:spPr>
          <a:xfrm>
            <a:off x="2536031" y="3661171"/>
            <a:ext cx="285751" cy="205384"/>
          </a:xfrm>
          <a:custGeom>
            <a:avLst/>
            <a:gdLst/>
            <a:ahLst/>
            <a:cxnLst/>
            <a:rect l="0" t="0" r="0" b="0"/>
            <a:pathLst>
              <a:path w="285751" h="205384">
                <a:moveTo>
                  <a:pt x="0" y="17860"/>
                </a:moveTo>
                <a:lnTo>
                  <a:pt x="8930" y="44649"/>
                </a:lnTo>
                <a:lnTo>
                  <a:pt x="8930" y="71438"/>
                </a:lnTo>
                <a:lnTo>
                  <a:pt x="17860" y="98227"/>
                </a:lnTo>
                <a:lnTo>
                  <a:pt x="17860" y="125016"/>
                </a:lnTo>
                <a:lnTo>
                  <a:pt x="17860" y="142875"/>
                </a:lnTo>
                <a:lnTo>
                  <a:pt x="26789" y="160735"/>
                </a:lnTo>
                <a:lnTo>
                  <a:pt x="26789" y="169665"/>
                </a:lnTo>
                <a:lnTo>
                  <a:pt x="26789" y="178594"/>
                </a:lnTo>
                <a:lnTo>
                  <a:pt x="26789" y="178594"/>
                </a:lnTo>
                <a:lnTo>
                  <a:pt x="26789" y="169665"/>
                </a:lnTo>
                <a:lnTo>
                  <a:pt x="26789" y="151805"/>
                </a:lnTo>
                <a:lnTo>
                  <a:pt x="17860" y="133946"/>
                </a:lnTo>
                <a:lnTo>
                  <a:pt x="26789" y="98227"/>
                </a:lnTo>
                <a:lnTo>
                  <a:pt x="26789" y="62508"/>
                </a:lnTo>
                <a:lnTo>
                  <a:pt x="26789" y="35719"/>
                </a:lnTo>
                <a:lnTo>
                  <a:pt x="26789" y="8930"/>
                </a:lnTo>
                <a:lnTo>
                  <a:pt x="35719" y="0"/>
                </a:lnTo>
                <a:lnTo>
                  <a:pt x="44649" y="0"/>
                </a:lnTo>
                <a:lnTo>
                  <a:pt x="62508" y="17860"/>
                </a:lnTo>
                <a:lnTo>
                  <a:pt x="71438" y="44649"/>
                </a:lnTo>
                <a:lnTo>
                  <a:pt x="89297" y="80368"/>
                </a:lnTo>
                <a:lnTo>
                  <a:pt x="98227" y="107157"/>
                </a:lnTo>
                <a:lnTo>
                  <a:pt x="107157" y="142875"/>
                </a:lnTo>
                <a:lnTo>
                  <a:pt x="116086" y="160735"/>
                </a:lnTo>
                <a:lnTo>
                  <a:pt x="116086" y="178594"/>
                </a:lnTo>
                <a:lnTo>
                  <a:pt x="116086" y="187524"/>
                </a:lnTo>
                <a:lnTo>
                  <a:pt x="116086" y="187524"/>
                </a:lnTo>
                <a:lnTo>
                  <a:pt x="116086" y="178594"/>
                </a:lnTo>
                <a:lnTo>
                  <a:pt x="116086" y="160735"/>
                </a:lnTo>
                <a:lnTo>
                  <a:pt x="116086" y="133946"/>
                </a:lnTo>
                <a:lnTo>
                  <a:pt x="116086" y="98227"/>
                </a:lnTo>
                <a:lnTo>
                  <a:pt x="125016" y="62508"/>
                </a:lnTo>
                <a:lnTo>
                  <a:pt x="133946" y="35719"/>
                </a:lnTo>
                <a:lnTo>
                  <a:pt x="142875" y="8930"/>
                </a:lnTo>
                <a:lnTo>
                  <a:pt x="151805" y="8930"/>
                </a:lnTo>
                <a:lnTo>
                  <a:pt x="169664" y="17860"/>
                </a:lnTo>
                <a:lnTo>
                  <a:pt x="187524" y="35719"/>
                </a:lnTo>
                <a:lnTo>
                  <a:pt x="196453" y="71438"/>
                </a:lnTo>
                <a:lnTo>
                  <a:pt x="214313" y="98227"/>
                </a:lnTo>
                <a:lnTo>
                  <a:pt x="223242" y="133946"/>
                </a:lnTo>
                <a:lnTo>
                  <a:pt x="223242" y="169665"/>
                </a:lnTo>
                <a:lnTo>
                  <a:pt x="232172" y="187524"/>
                </a:lnTo>
                <a:lnTo>
                  <a:pt x="232172" y="205383"/>
                </a:lnTo>
                <a:lnTo>
                  <a:pt x="241102" y="205383"/>
                </a:lnTo>
                <a:lnTo>
                  <a:pt x="250032" y="196454"/>
                </a:lnTo>
                <a:lnTo>
                  <a:pt x="250032" y="178594"/>
                </a:lnTo>
                <a:lnTo>
                  <a:pt x="258961" y="151805"/>
                </a:lnTo>
                <a:lnTo>
                  <a:pt x="267891" y="116086"/>
                </a:lnTo>
                <a:lnTo>
                  <a:pt x="285750" y="80368"/>
                </a:lnTo>
                <a:lnTo>
                  <a:pt x="285750" y="803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02"/>
          <p:cNvSpPr/>
          <p:nvPr/>
        </p:nvSpPr>
        <p:spPr>
          <a:xfrm>
            <a:off x="2786063" y="3652242"/>
            <a:ext cx="276821" cy="294680"/>
          </a:xfrm>
          <a:custGeom>
            <a:avLst/>
            <a:gdLst/>
            <a:ahLst/>
            <a:cxnLst/>
            <a:rect l="0" t="0" r="0" b="0"/>
            <a:pathLst>
              <a:path w="276821" h="294680">
                <a:moveTo>
                  <a:pt x="0" y="98226"/>
                </a:moveTo>
                <a:lnTo>
                  <a:pt x="0" y="98226"/>
                </a:lnTo>
                <a:lnTo>
                  <a:pt x="0" y="107156"/>
                </a:lnTo>
                <a:lnTo>
                  <a:pt x="8929" y="116086"/>
                </a:lnTo>
                <a:lnTo>
                  <a:pt x="17859" y="133945"/>
                </a:lnTo>
                <a:lnTo>
                  <a:pt x="26789" y="142875"/>
                </a:lnTo>
                <a:lnTo>
                  <a:pt x="44648" y="151804"/>
                </a:lnTo>
                <a:lnTo>
                  <a:pt x="53578" y="151804"/>
                </a:lnTo>
                <a:lnTo>
                  <a:pt x="62507" y="151804"/>
                </a:lnTo>
                <a:lnTo>
                  <a:pt x="80367" y="151804"/>
                </a:lnTo>
                <a:lnTo>
                  <a:pt x="89296" y="133945"/>
                </a:lnTo>
                <a:lnTo>
                  <a:pt x="89296" y="116086"/>
                </a:lnTo>
                <a:lnTo>
                  <a:pt x="98226" y="98226"/>
                </a:lnTo>
                <a:lnTo>
                  <a:pt x="89296" y="71437"/>
                </a:lnTo>
                <a:lnTo>
                  <a:pt x="80367" y="44648"/>
                </a:lnTo>
                <a:lnTo>
                  <a:pt x="80367" y="17859"/>
                </a:lnTo>
                <a:lnTo>
                  <a:pt x="71437" y="0"/>
                </a:lnTo>
                <a:lnTo>
                  <a:pt x="53578" y="0"/>
                </a:lnTo>
                <a:lnTo>
                  <a:pt x="53578" y="8929"/>
                </a:lnTo>
                <a:lnTo>
                  <a:pt x="44648" y="35719"/>
                </a:lnTo>
                <a:lnTo>
                  <a:pt x="44648" y="80367"/>
                </a:lnTo>
                <a:lnTo>
                  <a:pt x="35718" y="133945"/>
                </a:lnTo>
                <a:lnTo>
                  <a:pt x="44648" y="178594"/>
                </a:lnTo>
                <a:lnTo>
                  <a:pt x="44648" y="223242"/>
                </a:lnTo>
                <a:lnTo>
                  <a:pt x="53578" y="258961"/>
                </a:lnTo>
                <a:lnTo>
                  <a:pt x="62507" y="285750"/>
                </a:lnTo>
                <a:lnTo>
                  <a:pt x="80367" y="294679"/>
                </a:lnTo>
                <a:lnTo>
                  <a:pt x="89296" y="294679"/>
                </a:lnTo>
                <a:lnTo>
                  <a:pt x="107156" y="285750"/>
                </a:lnTo>
                <a:lnTo>
                  <a:pt x="116085" y="267890"/>
                </a:lnTo>
                <a:lnTo>
                  <a:pt x="125015" y="241101"/>
                </a:lnTo>
                <a:lnTo>
                  <a:pt x="133945" y="205383"/>
                </a:lnTo>
                <a:lnTo>
                  <a:pt x="142875" y="160734"/>
                </a:lnTo>
                <a:lnTo>
                  <a:pt x="142875" y="116086"/>
                </a:lnTo>
                <a:lnTo>
                  <a:pt x="142875" y="80367"/>
                </a:lnTo>
                <a:lnTo>
                  <a:pt x="151804" y="62508"/>
                </a:lnTo>
                <a:lnTo>
                  <a:pt x="151804" y="44648"/>
                </a:lnTo>
                <a:lnTo>
                  <a:pt x="151804" y="44648"/>
                </a:lnTo>
                <a:lnTo>
                  <a:pt x="151804" y="44648"/>
                </a:lnTo>
                <a:lnTo>
                  <a:pt x="151804" y="53578"/>
                </a:lnTo>
                <a:lnTo>
                  <a:pt x="151804" y="71437"/>
                </a:lnTo>
                <a:lnTo>
                  <a:pt x="151804" y="89297"/>
                </a:lnTo>
                <a:lnTo>
                  <a:pt x="160734" y="107156"/>
                </a:lnTo>
                <a:lnTo>
                  <a:pt x="169664" y="125015"/>
                </a:lnTo>
                <a:lnTo>
                  <a:pt x="169664" y="151804"/>
                </a:lnTo>
                <a:lnTo>
                  <a:pt x="178593" y="178594"/>
                </a:lnTo>
                <a:lnTo>
                  <a:pt x="187523" y="196453"/>
                </a:lnTo>
                <a:lnTo>
                  <a:pt x="196453" y="214312"/>
                </a:lnTo>
                <a:lnTo>
                  <a:pt x="196453" y="232172"/>
                </a:lnTo>
                <a:lnTo>
                  <a:pt x="205382" y="232172"/>
                </a:lnTo>
                <a:lnTo>
                  <a:pt x="205382" y="232172"/>
                </a:lnTo>
                <a:lnTo>
                  <a:pt x="205382" y="223242"/>
                </a:lnTo>
                <a:lnTo>
                  <a:pt x="205382" y="205383"/>
                </a:lnTo>
                <a:lnTo>
                  <a:pt x="205382" y="178594"/>
                </a:lnTo>
                <a:lnTo>
                  <a:pt x="205382" y="142875"/>
                </a:lnTo>
                <a:lnTo>
                  <a:pt x="205382" y="107156"/>
                </a:lnTo>
                <a:lnTo>
                  <a:pt x="214312" y="71437"/>
                </a:lnTo>
                <a:lnTo>
                  <a:pt x="223242" y="44648"/>
                </a:lnTo>
                <a:lnTo>
                  <a:pt x="241101" y="26789"/>
                </a:lnTo>
                <a:lnTo>
                  <a:pt x="250031" y="17859"/>
                </a:lnTo>
                <a:lnTo>
                  <a:pt x="258960" y="17859"/>
                </a:lnTo>
                <a:lnTo>
                  <a:pt x="267890" y="17859"/>
                </a:lnTo>
                <a:lnTo>
                  <a:pt x="267890" y="26789"/>
                </a:lnTo>
                <a:lnTo>
                  <a:pt x="276820" y="35719"/>
                </a:lnTo>
                <a:lnTo>
                  <a:pt x="276820" y="44648"/>
                </a:lnTo>
                <a:lnTo>
                  <a:pt x="276820" y="44648"/>
                </a:lnTo>
                <a:lnTo>
                  <a:pt x="276820"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Freeform 103"/>
          <p:cNvSpPr/>
          <p:nvPr/>
        </p:nvSpPr>
        <p:spPr>
          <a:xfrm>
            <a:off x="3080742" y="3679031"/>
            <a:ext cx="89298" cy="232173"/>
          </a:xfrm>
          <a:custGeom>
            <a:avLst/>
            <a:gdLst/>
            <a:ahLst/>
            <a:cxnLst/>
            <a:rect l="0" t="0" r="0" b="0"/>
            <a:pathLst>
              <a:path w="89298" h="232173">
                <a:moveTo>
                  <a:pt x="35719" y="17859"/>
                </a:moveTo>
                <a:lnTo>
                  <a:pt x="35719" y="17859"/>
                </a:lnTo>
                <a:lnTo>
                  <a:pt x="26789" y="17859"/>
                </a:lnTo>
                <a:lnTo>
                  <a:pt x="26789" y="8930"/>
                </a:lnTo>
                <a:lnTo>
                  <a:pt x="17860" y="8930"/>
                </a:lnTo>
                <a:lnTo>
                  <a:pt x="8930" y="0"/>
                </a:lnTo>
                <a:lnTo>
                  <a:pt x="8930" y="0"/>
                </a:lnTo>
                <a:lnTo>
                  <a:pt x="0" y="8930"/>
                </a:lnTo>
                <a:lnTo>
                  <a:pt x="0" y="8930"/>
                </a:lnTo>
                <a:lnTo>
                  <a:pt x="0" y="26789"/>
                </a:lnTo>
                <a:lnTo>
                  <a:pt x="0" y="35719"/>
                </a:lnTo>
                <a:lnTo>
                  <a:pt x="8930" y="53578"/>
                </a:lnTo>
                <a:lnTo>
                  <a:pt x="17860" y="71437"/>
                </a:lnTo>
                <a:lnTo>
                  <a:pt x="26789" y="80367"/>
                </a:lnTo>
                <a:lnTo>
                  <a:pt x="35719" y="98226"/>
                </a:lnTo>
                <a:lnTo>
                  <a:pt x="53578" y="116086"/>
                </a:lnTo>
                <a:lnTo>
                  <a:pt x="71438" y="133945"/>
                </a:lnTo>
                <a:lnTo>
                  <a:pt x="80367" y="151805"/>
                </a:lnTo>
                <a:lnTo>
                  <a:pt x="80367" y="169664"/>
                </a:lnTo>
                <a:lnTo>
                  <a:pt x="89297" y="187523"/>
                </a:lnTo>
                <a:lnTo>
                  <a:pt x="80367" y="205383"/>
                </a:lnTo>
                <a:lnTo>
                  <a:pt x="71438" y="214312"/>
                </a:lnTo>
                <a:lnTo>
                  <a:pt x="62508" y="223242"/>
                </a:lnTo>
                <a:lnTo>
                  <a:pt x="44649" y="232172"/>
                </a:lnTo>
                <a:lnTo>
                  <a:pt x="35719" y="223242"/>
                </a:lnTo>
                <a:lnTo>
                  <a:pt x="17860" y="214312"/>
                </a:lnTo>
                <a:lnTo>
                  <a:pt x="8930" y="205383"/>
                </a:lnTo>
                <a:lnTo>
                  <a:pt x="8930" y="187523"/>
                </a:lnTo>
                <a:lnTo>
                  <a:pt x="8930"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Freeform 104"/>
          <p:cNvSpPr/>
          <p:nvPr/>
        </p:nvSpPr>
        <p:spPr>
          <a:xfrm>
            <a:off x="3303984" y="2982515"/>
            <a:ext cx="133947" cy="348259"/>
          </a:xfrm>
          <a:custGeom>
            <a:avLst/>
            <a:gdLst/>
            <a:ahLst/>
            <a:cxnLst/>
            <a:rect l="0" t="0" r="0" b="0"/>
            <a:pathLst>
              <a:path w="133947" h="348259">
                <a:moveTo>
                  <a:pt x="26789" y="0"/>
                </a:moveTo>
                <a:lnTo>
                  <a:pt x="26789" y="17860"/>
                </a:lnTo>
                <a:lnTo>
                  <a:pt x="17860" y="44649"/>
                </a:lnTo>
                <a:lnTo>
                  <a:pt x="8930" y="80367"/>
                </a:lnTo>
                <a:lnTo>
                  <a:pt x="0" y="133946"/>
                </a:lnTo>
                <a:lnTo>
                  <a:pt x="0" y="178594"/>
                </a:lnTo>
                <a:lnTo>
                  <a:pt x="0" y="232172"/>
                </a:lnTo>
                <a:lnTo>
                  <a:pt x="8930" y="276821"/>
                </a:lnTo>
                <a:lnTo>
                  <a:pt x="17860" y="303610"/>
                </a:lnTo>
                <a:lnTo>
                  <a:pt x="35719" y="330399"/>
                </a:lnTo>
                <a:lnTo>
                  <a:pt x="53579" y="339328"/>
                </a:lnTo>
                <a:lnTo>
                  <a:pt x="80368" y="348258"/>
                </a:lnTo>
                <a:lnTo>
                  <a:pt x="107157" y="339328"/>
                </a:lnTo>
                <a:lnTo>
                  <a:pt x="133946" y="330399"/>
                </a:lnTo>
                <a:lnTo>
                  <a:pt x="133946" y="33039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 name="Freeform 105"/>
          <p:cNvSpPr/>
          <p:nvPr/>
        </p:nvSpPr>
        <p:spPr>
          <a:xfrm>
            <a:off x="3420070" y="3062882"/>
            <a:ext cx="178595" cy="205384"/>
          </a:xfrm>
          <a:custGeom>
            <a:avLst/>
            <a:gdLst/>
            <a:ahLst/>
            <a:cxnLst/>
            <a:rect l="0" t="0" r="0" b="0"/>
            <a:pathLst>
              <a:path w="178595" h="205384">
                <a:moveTo>
                  <a:pt x="0" y="80368"/>
                </a:moveTo>
                <a:lnTo>
                  <a:pt x="0" y="80368"/>
                </a:lnTo>
                <a:lnTo>
                  <a:pt x="0" y="89297"/>
                </a:lnTo>
                <a:lnTo>
                  <a:pt x="0" y="98227"/>
                </a:lnTo>
                <a:lnTo>
                  <a:pt x="8930" y="107157"/>
                </a:lnTo>
                <a:lnTo>
                  <a:pt x="17860" y="107157"/>
                </a:lnTo>
                <a:lnTo>
                  <a:pt x="35719" y="116086"/>
                </a:lnTo>
                <a:lnTo>
                  <a:pt x="44649" y="116086"/>
                </a:lnTo>
                <a:lnTo>
                  <a:pt x="62508" y="107157"/>
                </a:lnTo>
                <a:lnTo>
                  <a:pt x="71438" y="98227"/>
                </a:lnTo>
                <a:lnTo>
                  <a:pt x="80368" y="89297"/>
                </a:lnTo>
                <a:lnTo>
                  <a:pt x="80368" y="71438"/>
                </a:lnTo>
                <a:lnTo>
                  <a:pt x="89297" y="53579"/>
                </a:lnTo>
                <a:lnTo>
                  <a:pt x="89297" y="35719"/>
                </a:lnTo>
                <a:lnTo>
                  <a:pt x="80368" y="17860"/>
                </a:lnTo>
                <a:lnTo>
                  <a:pt x="71438" y="8930"/>
                </a:lnTo>
                <a:lnTo>
                  <a:pt x="62508" y="0"/>
                </a:lnTo>
                <a:lnTo>
                  <a:pt x="53578" y="0"/>
                </a:lnTo>
                <a:lnTo>
                  <a:pt x="44649" y="17860"/>
                </a:lnTo>
                <a:lnTo>
                  <a:pt x="35719" y="44649"/>
                </a:lnTo>
                <a:lnTo>
                  <a:pt x="35719" y="71438"/>
                </a:lnTo>
                <a:lnTo>
                  <a:pt x="26789" y="107157"/>
                </a:lnTo>
                <a:lnTo>
                  <a:pt x="26789" y="142875"/>
                </a:lnTo>
                <a:lnTo>
                  <a:pt x="35719" y="169664"/>
                </a:lnTo>
                <a:lnTo>
                  <a:pt x="44649" y="187524"/>
                </a:lnTo>
                <a:lnTo>
                  <a:pt x="53578" y="205383"/>
                </a:lnTo>
                <a:lnTo>
                  <a:pt x="71438" y="205383"/>
                </a:lnTo>
                <a:lnTo>
                  <a:pt x="89297" y="205383"/>
                </a:lnTo>
                <a:lnTo>
                  <a:pt x="116086" y="187524"/>
                </a:lnTo>
                <a:lnTo>
                  <a:pt x="142875" y="169664"/>
                </a:lnTo>
                <a:lnTo>
                  <a:pt x="160735" y="151805"/>
                </a:lnTo>
                <a:lnTo>
                  <a:pt x="178594" y="125016"/>
                </a:lnTo>
                <a:lnTo>
                  <a:pt x="178594"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Freeform 106"/>
          <p:cNvSpPr/>
          <p:nvPr/>
        </p:nvSpPr>
        <p:spPr>
          <a:xfrm>
            <a:off x="3589734" y="3080742"/>
            <a:ext cx="151806" cy="125016"/>
          </a:xfrm>
          <a:custGeom>
            <a:avLst/>
            <a:gdLst/>
            <a:ahLst/>
            <a:cxnLst/>
            <a:rect l="0" t="0" r="0" b="0"/>
            <a:pathLst>
              <a:path w="151806" h="125016">
                <a:moveTo>
                  <a:pt x="8930" y="0"/>
                </a:moveTo>
                <a:lnTo>
                  <a:pt x="8930" y="8929"/>
                </a:lnTo>
                <a:lnTo>
                  <a:pt x="0" y="17859"/>
                </a:lnTo>
                <a:lnTo>
                  <a:pt x="0" y="35719"/>
                </a:lnTo>
                <a:lnTo>
                  <a:pt x="0" y="62508"/>
                </a:lnTo>
                <a:lnTo>
                  <a:pt x="0" y="80367"/>
                </a:lnTo>
                <a:lnTo>
                  <a:pt x="0" y="98226"/>
                </a:lnTo>
                <a:lnTo>
                  <a:pt x="8930" y="116086"/>
                </a:lnTo>
                <a:lnTo>
                  <a:pt x="8930" y="125015"/>
                </a:lnTo>
                <a:lnTo>
                  <a:pt x="8930" y="125015"/>
                </a:lnTo>
                <a:lnTo>
                  <a:pt x="8930" y="116086"/>
                </a:lnTo>
                <a:lnTo>
                  <a:pt x="17860" y="107156"/>
                </a:lnTo>
                <a:lnTo>
                  <a:pt x="17860" y="80367"/>
                </a:lnTo>
                <a:lnTo>
                  <a:pt x="26789" y="62508"/>
                </a:lnTo>
                <a:lnTo>
                  <a:pt x="35719" y="35719"/>
                </a:lnTo>
                <a:lnTo>
                  <a:pt x="44649" y="17859"/>
                </a:lnTo>
                <a:lnTo>
                  <a:pt x="53579" y="8929"/>
                </a:lnTo>
                <a:lnTo>
                  <a:pt x="62508" y="8929"/>
                </a:lnTo>
                <a:lnTo>
                  <a:pt x="62508" y="26789"/>
                </a:lnTo>
                <a:lnTo>
                  <a:pt x="71438" y="35719"/>
                </a:lnTo>
                <a:lnTo>
                  <a:pt x="80368" y="62508"/>
                </a:lnTo>
                <a:lnTo>
                  <a:pt x="80368" y="80367"/>
                </a:lnTo>
                <a:lnTo>
                  <a:pt x="89297" y="98226"/>
                </a:lnTo>
                <a:lnTo>
                  <a:pt x="98227" y="116086"/>
                </a:lnTo>
                <a:lnTo>
                  <a:pt x="107157" y="125015"/>
                </a:lnTo>
                <a:lnTo>
                  <a:pt x="116086" y="125015"/>
                </a:lnTo>
                <a:lnTo>
                  <a:pt x="133946" y="116086"/>
                </a:lnTo>
                <a:lnTo>
                  <a:pt x="151805" y="98226"/>
                </a:lnTo>
                <a:lnTo>
                  <a:pt x="151805"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Freeform 107"/>
          <p:cNvSpPr/>
          <p:nvPr/>
        </p:nvSpPr>
        <p:spPr>
          <a:xfrm>
            <a:off x="3741539" y="2964656"/>
            <a:ext cx="205384" cy="276821"/>
          </a:xfrm>
          <a:custGeom>
            <a:avLst/>
            <a:gdLst/>
            <a:ahLst/>
            <a:cxnLst/>
            <a:rect l="0" t="0" r="0" b="0"/>
            <a:pathLst>
              <a:path w="205384" h="276821">
                <a:moveTo>
                  <a:pt x="26789" y="107156"/>
                </a:moveTo>
                <a:lnTo>
                  <a:pt x="26789" y="107156"/>
                </a:lnTo>
                <a:lnTo>
                  <a:pt x="17859" y="107156"/>
                </a:lnTo>
                <a:lnTo>
                  <a:pt x="17859" y="116086"/>
                </a:lnTo>
                <a:lnTo>
                  <a:pt x="8930" y="125015"/>
                </a:lnTo>
                <a:lnTo>
                  <a:pt x="0" y="151805"/>
                </a:lnTo>
                <a:lnTo>
                  <a:pt x="0" y="178594"/>
                </a:lnTo>
                <a:lnTo>
                  <a:pt x="0" y="205383"/>
                </a:lnTo>
                <a:lnTo>
                  <a:pt x="0" y="232172"/>
                </a:lnTo>
                <a:lnTo>
                  <a:pt x="0" y="250031"/>
                </a:lnTo>
                <a:lnTo>
                  <a:pt x="8930" y="258961"/>
                </a:lnTo>
                <a:lnTo>
                  <a:pt x="17859" y="267890"/>
                </a:lnTo>
                <a:lnTo>
                  <a:pt x="26789" y="267890"/>
                </a:lnTo>
                <a:lnTo>
                  <a:pt x="35719" y="258961"/>
                </a:lnTo>
                <a:lnTo>
                  <a:pt x="53578" y="241101"/>
                </a:lnTo>
                <a:lnTo>
                  <a:pt x="62508" y="223242"/>
                </a:lnTo>
                <a:lnTo>
                  <a:pt x="71438" y="196453"/>
                </a:lnTo>
                <a:lnTo>
                  <a:pt x="80367" y="160734"/>
                </a:lnTo>
                <a:lnTo>
                  <a:pt x="89297" y="125015"/>
                </a:lnTo>
                <a:lnTo>
                  <a:pt x="89297" y="89297"/>
                </a:lnTo>
                <a:lnTo>
                  <a:pt x="80367" y="53578"/>
                </a:lnTo>
                <a:lnTo>
                  <a:pt x="80367" y="17859"/>
                </a:lnTo>
                <a:lnTo>
                  <a:pt x="80367" y="0"/>
                </a:lnTo>
                <a:lnTo>
                  <a:pt x="71438" y="0"/>
                </a:lnTo>
                <a:lnTo>
                  <a:pt x="71438" y="8930"/>
                </a:lnTo>
                <a:lnTo>
                  <a:pt x="62508" y="35719"/>
                </a:lnTo>
                <a:lnTo>
                  <a:pt x="53578" y="71437"/>
                </a:lnTo>
                <a:lnTo>
                  <a:pt x="53578" y="107156"/>
                </a:lnTo>
                <a:lnTo>
                  <a:pt x="53578" y="151805"/>
                </a:lnTo>
                <a:lnTo>
                  <a:pt x="62508" y="196453"/>
                </a:lnTo>
                <a:lnTo>
                  <a:pt x="71438" y="223242"/>
                </a:lnTo>
                <a:lnTo>
                  <a:pt x="80367" y="250031"/>
                </a:lnTo>
                <a:lnTo>
                  <a:pt x="107156" y="276820"/>
                </a:lnTo>
                <a:lnTo>
                  <a:pt x="125016" y="276820"/>
                </a:lnTo>
                <a:lnTo>
                  <a:pt x="142875" y="276820"/>
                </a:lnTo>
                <a:lnTo>
                  <a:pt x="169664" y="267890"/>
                </a:lnTo>
                <a:lnTo>
                  <a:pt x="196453" y="250031"/>
                </a:lnTo>
                <a:lnTo>
                  <a:pt x="205383" y="223242"/>
                </a:lnTo>
                <a:lnTo>
                  <a:pt x="205383"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9" name="Freeform 108"/>
          <p:cNvSpPr/>
          <p:nvPr/>
        </p:nvSpPr>
        <p:spPr>
          <a:xfrm>
            <a:off x="3955852" y="3053953"/>
            <a:ext cx="160735" cy="187524"/>
          </a:xfrm>
          <a:custGeom>
            <a:avLst/>
            <a:gdLst/>
            <a:ahLst/>
            <a:cxnLst/>
            <a:rect l="0" t="0" r="0" b="0"/>
            <a:pathLst>
              <a:path w="160735" h="187524">
                <a:moveTo>
                  <a:pt x="8929" y="26789"/>
                </a:moveTo>
                <a:lnTo>
                  <a:pt x="0" y="35718"/>
                </a:lnTo>
                <a:lnTo>
                  <a:pt x="0" y="53578"/>
                </a:lnTo>
                <a:lnTo>
                  <a:pt x="0" y="71437"/>
                </a:lnTo>
                <a:lnTo>
                  <a:pt x="0" y="98226"/>
                </a:lnTo>
                <a:lnTo>
                  <a:pt x="0" y="125015"/>
                </a:lnTo>
                <a:lnTo>
                  <a:pt x="0" y="151804"/>
                </a:lnTo>
                <a:lnTo>
                  <a:pt x="8929" y="160734"/>
                </a:lnTo>
                <a:lnTo>
                  <a:pt x="8929" y="169664"/>
                </a:lnTo>
                <a:lnTo>
                  <a:pt x="17859" y="178593"/>
                </a:lnTo>
                <a:lnTo>
                  <a:pt x="26789" y="169664"/>
                </a:lnTo>
                <a:lnTo>
                  <a:pt x="35718" y="151804"/>
                </a:lnTo>
                <a:lnTo>
                  <a:pt x="44648" y="125015"/>
                </a:lnTo>
                <a:lnTo>
                  <a:pt x="53578" y="98226"/>
                </a:lnTo>
                <a:lnTo>
                  <a:pt x="62507" y="71437"/>
                </a:lnTo>
                <a:lnTo>
                  <a:pt x="71437" y="35718"/>
                </a:lnTo>
                <a:lnTo>
                  <a:pt x="71437" y="8929"/>
                </a:lnTo>
                <a:lnTo>
                  <a:pt x="80367" y="0"/>
                </a:lnTo>
                <a:lnTo>
                  <a:pt x="80367" y="0"/>
                </a:lnTo>
                <a:lnTo>
                  <a:pt x="71437" y="17859"/>
                </a:lnTo>
                <a:lnTo>
                  <a:pt x="71437" y="35718"/>
                </a:lnTo>
                <a:lnTo>
                  <a:pt x="71437" y="71437"/>
                </a:lnTo>
                <a:lnTo>
                  <a:pt x="71437" y="107156"/>
                </a:lnTo>
                <a:lnTo>
                  <a:pt x="71437" y="133945"/>
                </a:lnTo>
                <a:lnTo>
                  <a:pt x="80367" y="160734"/>
                </a:lnTo>
                <a:lnTo>
                  <a:pt x="89296" y="178593"/>
                </a:lnTo>
                <a:lnTo>
                  <a:pt x="98226" y="187523"/>
                </a:lnTo>
                <a:lnTo>
                  <a:pt x="107156" y="187523"/>
                </a:lnTo>
                <a:lnTo>
                  <a:pt x="125015" y="178593"/>
                </a:lnTo>
                <a:lnTo>
                  <a:pt x="133945" y="160734"/>
                </a:lnTo>
                <a:lnTo>
                  <a:pt x="151804" y="133945"/>
                </a:lnTo>
                <a:lnTo>
                  <a:pt x="160734" y="107156"/>
                </a:lnTo>
                <a:lnTo>
                  <a:pt x="160734"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Freeform 109"/>
          <p:cNvSpPr/>
          <p:nvPr/>
        </p:nvSpPr>
        <p:spPr>
          <a:xfrm>
            <a:off x="4089797" y="3071812"/>
            <a:ext cx="80368" cy="151806"/>
          </a:xfrm>
          <a:custGeom>
            <a:avLst/>
            <a:gdLst/>
            <a:ahLst/>
            <a:cxnLst/>
            <a:rect l="0" t="0" r="0" b="0"/>
            <a:pathLst>
              <a:path w="80368" h="151806">
                <a:moveTo>
                  <a:pt x="17859" y="0"/>
                </a:moveTo>
                <a:lnTo>
                  <a:pt x="8930" y="0"/>
                </a:lnTo>
                <a:lnTo>
                  <a:pt x="8930" y="0"/>
                </a:lnTo>
                <a:lnTo>
                  <a:pt x="0" y="0"/>
                </a:lnTo>
                <a:lnTo>
                  <a:pt x="0" y="8930"/>
                </a:lnTo>
                <a:lnTo>
                  <a:pt x="0" y="8930"/>
                </a:lnTo>
                <a:lnTo>
                  <a:pt x="0" y="17859"/>
                </a:lnTo>
                <a:lnTo>
                  <a:pt x="8930" y="35719"/>
                </a:lnTo>
                <a:lnTo>
                  <a:pt x="17859" y="44649"/>
                </a:lnTo>
                <a:lnTo>
                  <a:pt x="26789" y="62508"/>
                </a:lnTo>
                <a:lnTo>
                  <a:pt x="44648" y="71438"/>
                </a:lnTo>
                <a:lnTo>
                  <a:pt x="53578" y="89297"/>
                </a:lnTo>
                <a:lnTo>
                  <a:pt x="71437" y="107156"/>
                </a:lnTo>
                <a:lnTo>
                  <a:pt x="80367" y="125016"/>
                </a:lnTo>
                <a:lnTo>
                  <a:pt x="80367" y="133945"/>
                </a:lnTo>
                <a:lnTo>
                  <a:pt x="80367" y="142875"/>
                </a:lnTo>
                <a:lnTo>
                  <a:pt x="80367" y="151805"/>
                </a:lnTo>
                <a:lnTo>
                  <a:pt x="62508" y="151805"/>
                </a:lnTo>
                <a:lnTo>
                  <a:pt x="44648" y="151805"/>
                </a:lnTo>
                <a:lnTo>
                  <a:pt x="26789" y="142875"/>
                </a:lnTo>
                <a:lnTo>
                  <a:pt x="8930" y="125016"/>
                </a:lnTo>
                <a:lnTo>
                  <a:pt x="0" y="107156"/>
                </a:lnTo>
                <a:lnTo>
                  <a:pt x="0"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Freeform 110"/>
          <p:cNvSpPr/>
          <p:nvPr/>
        </p:nvSpPr>
        <p:spPr>
          <a:xfrm>
            <a:off x="4161234" y="3062882"/>
            <a:ext cx="205384" cy="178595"/>
          </a:xfrm>
          <a:custGeom>
            <a:avLst/>
            <a:gdLst/>
            <a:ahLst/>
            <a:cxnLst/>
            <a:rect l="0" t="0" r="0" b="0"/>
            <a:pathLst>
              <a:path w="205384" h="178595">
                <a:moveTo>
                  <a:pt x="0" y="53579"/>
                </a:moveTo>
                <a:lnTo>
                  <a:pt x="0" y="62508"/>
                </a:lnTo>
                <a:lnTo>
                  <a:pt x="8930" y="62508"/>
                </a:lnTo>
                <a:lnTo>
                  <a:pt x="8930" y="71438"/>
                </a:lnTo>
                <a:lnTo>
                  <a:pt x="17860" y="71438"/>
                </a:lnTo>
                <a:lnTo>
                  <a:pt x="26789" y="71438"/>
                </a:lnTo>
                <a:lnTo>
                  <a:pt x="35719" y="71438"/>
                </a:lnTo>
                <a:lnTo>
                  <a:pt x="44649" y="62508"/>
                </a:lnTo>
                <a:lnTo>
                  <a:pt x="53579" y="53579"/>
                </a:lnTo>
                <a:lnTo>
                  <a:pt x="62508" y="44649"/>
                </a:lnTo>
                <a:lnTo>
                  <a:pt x="71438" y="35719"/>
                </a:lnTo>
                <a:lnTo>
                  <a:pt x="71438" y="26789"/>
                </a:lnTo>
                <a:lnTo>
                  <a:pt x="80368" y="17860"/>
                </a:lnTo>
                <a:lnTo>
                  <a:pt x="80368" y="8930"/>
                </a:lnTo>
                <a:lnTo>
                  <a:pt x="71438" y="0"/>
                </a:lnTo>
                <a:lnTo>
                  <a:pt x="71438" y="0"/>
                </a:lnTo>
                <a:lnTo>
                  <a:pt x="62508" y="8930"/>
                </a:lnTo>
                <a:lnTo>
                  <a:pt x="62508" y="17860"/>
                </a:lnTo>
                <a:lnTo>
                  <a:pt x="53579" y="35719"/>
                </a:lnTo>
                <a:lnTo>
                  <a:pt x="53579" y="62508"/>
                </a:lnTo>
                <a:lnTo>
                  <a:pt x="44649" y="89297"/>
                </a:lnTo>
                <a:lnTo>
                  <a:pt x="44649" y="116086"/>
                </a:lnTo>
                <a:lnTo>
                  <a:pt x="44649" y="142875"/>
                </a:lnTo>
                <a:lnTo>
                  <a:pt x="44649" y="160735"/>
                </a:lnTo>
                <a:lnTo>
                  <a:pt x="53579" y="169664"/>
                </a:lnTo>
                <a:lnTo>
                  <a:pt x="62508" y="178594"/>
                </a:lnTo>
                <a:lnTo>
                  <a:pt x="71438" y="169664"/>
                </a:lnTo>
                <a:lnTo>
                  <a:pt x="80368" y="169664"/>
                </a:lnTo>
                <a:lnTo>
                  <a:pt x="89297" y="151805"/>
                </a:lnTo>
                <a:lnTo>
                  <a:pt x="98227" y="133946"/>
                </a:lnTo>
                <a:lnTo>
                  <a:pt x="107157" y="107157"/>
                </a:lnTo>
                <a:lnTo>
                  <a:pt x="116086" y="80368"/>
                </a:lnTo>
                <a:lnTo>
                  <a:pt x="125016" y="53579"/>
                </a:lnTo>
                <a:lnTo>
                  <a:pt x="125016" y="35719"/>
                </a:lnTo>
                <a:lnTo>
                  <a:pt x="133946" y="26789"/>
                </a:lnTo>
                <a:lnTo>
                  <a:pt x="133946" y="26789"/>
                </a:lnTo>
                <a:lnTo>
                  <a:pt x="133946" y="35719"/>
                </a:lnTo>
                <a:lnTo>
                  <a:pt x="133946" y="53579"/>
                </a:lnTo>
                <a:lnTo>
                  <a:pt x="142875" y="80368"/>
                </a:lnTo>
                <a:lnTo>
                  <a:pt x="142875" y="98227"/>
                </a:lnTo>
                <a:lnTo>
                  <a:pt x="142875" y="125016"/>
                </a:lnTo>
                <a:lnTo>
                  <a:pt x="142875" y="142875"/>
                </a:lnTo>
                <a:lnTo>
                  <a:pt x="142875" y="151805"/>
                </a:lnTo>
                <a:lnTo>
                  <a:pt x="142875" y="160735"/>
                </a:lnTo>
                <a:lnTo>
                  <a:pt x="142875" y="160735"/>
                </a:lnTo>
                <a:lnTo>
                  <a:pt x="142875" y="151805"/>
                </a:lnTo>
                <a:lnTo>
                  <a:pt x="142875" y="133946"/>
                </a:lnTo>
                <a:lnTo>
                  <a:pt x="151805" y="116086"/>
                </a:lnTo>
                <a:lnTo>
                  <a:pt x="151805" y="89297"/>
                </a:lnTo>
                <a:lnTo>
                  <a:pt x="160735" y="62508"/>
                </a:lnTo>
                <a:lnTo>
                  <a:pt x="169664" y="35719"/>
                </a:lnTo>
                <a:lnTo>
                  <a:pt x="178594" y="26789"/>
                </a:lnTo>
                <a:lnTo>
                  <a:pt x="178594" y="17860"/>
                </a:lnTo>
                <a:lnTo>
                  <a:pt x="187524" y="17860"/>
                </a:lnTo>
                <a:lnTo>
                  <a:pt x="196454" y="26789"/>
                </a:lnTo>
                <a:lnTo>
                  <a:pt x="196454" y="26789"/>
                </a:lnTo>
                <a:lnTo>
                  <a:pt x="205383" y="35719"/>
                </a:lnTo>
                <a:lnTo>
                  <a:pt x="205383" y="44649"/>
                </a:lnTo>
                <a:lnTo>
                  <a:pt x="205383"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2" name="Freeform 111"/>
          <p:cNvSpPr/>
          <p:nvPr/>
        </p:nvSpPr>
        <p:spPr>
          <a:xfrm>
            <a:off x="4357688" y="2973586"/>
            <a:ext cx="98227" cy="357188"/>
          </a:xfrm>
          <a:custGeom>
            <a:avLst/>
            <a:gdLst/>
            <a:ahLst/>
            <a:cxnLst/>
            <a:rect l="0" t="0" r="0" b="0"/>
            <a:pathLst>
              <a:path w="98227" h="357188">
                <a:moveTo>
                  <a:pt x="0" y="17859"/>
                </a:moveTo>
                <a:lnTo>
                  <a:pt x="0" y="17859"/>
                </a:lnTo>
                <a:lnTo>
                  <a:pt x="0" y="8929"/>
                </a:lnTo>
                <a:lnTo>
                  <a:pt x="0" y="8929"/>
                </a:lnTo>
                <a:lnTo>
                  <a:pt x="8929" y="0"/>
                </a:lnTo>
                <a:lnTo>
                  <a:pt x="8929" y="0"/>
                </a:lnTo>
                <a:lnTo>
                  <a:pt x="17859" y="0"/>
                </a:lnTo>
                <a:lnTo>
                  <a:pt x="26789" y="17859"/>
                </a:lnTo>
                <a:lnTo>
                  <a:pt x="35718" y="35718"/>
                </a:lnTo>
                <a:lnTo>
                  <a:pt x="53578" y="71437"/>
                </a:lnTo>
                <a:lnTo>
                  <a:pt x="71437" y="107156"/>
                </a:lnTo>
                <a:lnTo>
                  <a:pt x="89296" y="160734"/>
                </a:lnTo>
                <a:lnTo>
                  <a:pt x="98226" y="214312"/>
                </a:lnTo>
                <a:lnTo>
                  <a:pt x="98226" y="258960"/>
                </a:lnTo>
                <a:lnTo>
                  <a:pt x="98226" y="303609"/>
                </a:lnTo>
                <a:lnTo>
                  <a:pt x="89296" y="339328"/>
                </a:lnTo>
                <a:lnTo>
                  <a:pt x="71437" y="357187"/>
                </a:lnTo>
                <a:lnTo>
                  <a:pt x="62507" y="357187"/>
                </a:lnTo>
                <a:lnTo>
                  <a:pt x="53578" y="348257"/>
                </a:lnTo>
                <a:lnTo>
                  <a:pt x="44648" y="321468"/>
                </a:lnTo>
                <a:lnTo>
                  <a:pt x="44648" y="3214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3" name="Freeform 112"/>
          <p:cNvSpPr/>
          <p:nvPr/>
        </p:nvSpPr>
        <p:spPr>
          <a:xfrm>
            <a:off x="1634133" y="4089796"/>
            <a:ext cx="8931" cy="17861"/>
          </a:xfrm>
          <a:custGeom>
            <a:avLst/>
            <a:gdLst/>
            <a:ahLst/>
            <a:cxnLst/>
            <a:rect l="0" t="0" r="0" b="0"/>
            <a:pathLst>
              <a:path w="8931" h="17861">
                <a:moveTo>
                  <a:pt x="0" y="0"/>
                </a:moveTo>
                <a:lnTo>
                  <a:pt x="0" y="0"/>
                </a:lnTo>
                <a:lnTo>
                  <a:pt x="0" y="8930"/>
                </a:lnTo>
                <a:lnTo>
                  <a:pt x="0" y="8930"/>
                </a:lnTo>
                <a:lnTo>
                  <a:pt x="0" y="8930"/>
                </a:lnTo>
                <a:lnTo>
                  <a:pt x="0" y="8930"/>
                </a:lnTo>
                <a:lnTo>
                  <a:pt x="0" y="8930"/>
                </a:lnTo>
                <a:lnTo>
                  <a:pt x="0" y="8930"/>
                </a:lnTo>
                <a:lnTo>
                  <a:pt x="0" y="8930"/>
                </a:lnTo>
                <a:lnTo>
                  <a:pt x="0" y="8930"/>
                </a:lnTo>
                <a:lnTo>
                  <a:pt x="0" y="8930"/>
                </a:lnTo>
                <a:lnTo>
                  <a:pt x="0" y="8930"/>
                </a:lnTo>
                <a:lnTo>
                  <a:pt x="0" y="17860"/>
                </a:lnTo>
                <a:lnTo>
                  <a:pt x="8930" y="17860"/>
                </a:lnTo>
                <a:lnTo>
                  <a:pt x="8930"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Freeform 113"/>
          <p:cNvSpPr/>
          <p:nvPr/>
        </p:nvSpPr>
        <p:spPr>
          <a:xfrm>
            <a:off x="1643063" y="4241601"/>
            <a:ext cx="8930" cy="8931"/>
          </a:xfrm>
          <a:custGeom>
            <a:avLst/>
            <a:gdLst/>
            <a:ahLst/>
            <a:cxnLst/>
            <a:rect l="0" t="0" r="0" b="0"/>
            <a:pathLst>
              <a:path w="8930" h="8931">
                <a:moveTo>
                  <a:pt x="0" y="8930"/>
                </a:moveTo>
                <a:lnTo>
                  <a:pt x="0" y="8930"/>
                </a:lnTo>
                <a:lnTo>
                  <a:pt x="0" y="8930"/>
                </a:lnTo>
                <a:lnTo>
                  <a:pt x="0" y="8930"/>
                </a:lnTo>
                <a:lnTo>
                  <a:pt x="8929" y="0"/>
                </a:lnTo>
                <a:lnTo>
                  <a:pt x="8929" y="0"/>
                </a:lnTo>
                <a:lnTo>
                  <a:pt x="8929" y="0"/>
                </a:lnTo>
                <a:lnTo>
                  <a:pt x="8929" y="8930"/>
                </a:lnTo>
                <a:lnTo>
                  <a:pt x="892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Freeform 114"/>
          <p:cNvSpPr/>
          <p:nvPr/>
        </p:nvSpPr>
        <p:spPr>
          <a:xfrm>
            <a:off x="1651992" y="4375546"/>
            <a:ext cx="8931" cy="8931"/>
          </a:xfrm>
          <a:custGeom>
            <a:avLst/>
            <a:gdLst/>
            <a:ahLst/>
            <a:cxnLst/>
            <a:rect l="0" t="0" r="0" b="0"/>
            <a:pathLst>
              <a:path w="8931" h="8931">
                <a:moveTo>
                  <a:pt x="0" y="0"/>
                </a:moveTo>
                <a:lnTo>
                  <a:pt x="0" y="0"/>
                </a:lnTo>
                <a:lnTo>
                  <a:pt x="0" y="8930"/>
                </a:lnTo>
                <a:lnTo>
                  <a:pt x="0" y="8930"/>
                </a:lnTo>
                <a:lnTo>
                  <a:pt x="0" y="8930"/>
                </a:lnTo>
                <a:lnTo>
                  <a:pt x="0" y="8930"/>
                </a:lnTo>
                <a:lnTo>
                  <a:pt x="0" y="8930"/>
                </a:lnTo>
                <a:lnTo>
                  <a:pt x="8930" y="8930"/>
                </a:lnTo>
                <a:lnTo>
                  <a:pt x="893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Freeform 115"/>
          <p:cNvSpPr/>
          <p:nvPr/>
        </p:nvSpPr>
        <p:spPr>
          <a:xfrm>
            <a:off x="1660922" y="4509492"/>
            <a:ext cx="1" cy="17860"/>
          </a:xfrm>
          <a:custGeom>
            <a:avLst/>
            <a:gdLst/>
            <a:ahLst/>
            <a:cxnLst/>
            <a:rect l="0" t="0" r="0" b="0"/>
            <a:pathLst>
              <a:path w="1" h="17860">
                <a:moveTo>
                  <a:pt x="0" y="0"/>
                </a:moveTo>
                <a:lnTo>
                  <a:pt x="0" y="0"/>
                </a:lnTo>
                <a:lnTo>
                  <a:pt x="0" y="0"/>
                </a:lnTo>
                <a:lnTo>
                  <a:pt x="0" y="0"/>
                </a:lnTo>
                <a:lnTo>
                  <a:pt x="0" y="0"/>
                </a:lnTo>
                <a:lnTo>
                  <a:pt x="0" y="0"/>
                </a:lnTo>
                <a:lnTo>
                  <a:pt x="0" y="0"/>
                </a:lnTo>
                <a:lnTo>
                  <a:pt x="0" y="0"/>
                </a:lnTo>
                <a:lnTo>
                  <a:pt x="0" y="8929"/>
                </a:lnTo>
                <a:lnTo>
                  <a:pt x="0" y="8929"/>
                </a:lnTo>
                <a:lnTo>
                  <a:pt x="0" y="17859"/>
                </a:lnTo>
                <a:lnTo>
                  <a:pt x="0" y="17859"/>
                </a:lnTo>
                <a:lnTo>
                  <a:pt x="0"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7" name="Freeform 116"/>
          <p:cNvSpPr/>
          <p:nvPr/>
        </p:nvSpPr>
        <p:spPr>
          <a:xfrm>
            <a:off x="1000125" y="5089922"/>
            <a:ext cx="89298" cy="26790"/>
          </a:xfrm>
          <a:custGeom>
            <a:avLst/>
            <a:gdLst/>
            <a:ahLst/>
            <a:cxnLst/>
            <a:rect l="0" t="0" r="0" b="0"/>
            <a:pathLst>
              <a:path w="89298" h="26790">
                <a:moveTo>
                  <a:pt x="0" y="26789"/>
                </a:moveTo>
                <a:lnTo>
                  <a:pt x="0" y="26789"/>
                </a:lnTo>
                <a:lnTo>
                  <a:pt x="0" y="26789"/>
                </a:lnTo>
                <a:lnTo>
                  <a:pt x="8930" y="26789"/>
                </a:lnTo>
                <a:lnTo>
                  <a:pt x="17859" y="26789"/>
                </a:lnTo>
                <a:lnTo>
                  <a:pt x="26789" y="26789"/>
                </a:lnTo>
                <a:lnTo>
                  <a:pt x="35719" y="26789"/>
                </a:lnTo>
                <a:lnTo>
                  <a:pt x="44649" y="26789"/>
                </a:lnTo>
                <a:lnTo>
                  <a:pt x="53578" y="26789"/>
                </a:lnTo>
                <a:lnTo>
                  <a:pt x="62508" y="26789"/>
                </a:lnTo>
                <a:lnTo>
                  <a:pt x="71438" y="17859"/>
                </a:lnTo>
                <a:lnTo>
                  <a:pt x="80367" y="17859"/>
                </a:lnTo>
                <a:lnTo>
                  <a:pt x="89297" y="8930"/>
                </a:lnTo>
                <a:lnTo>
                  <a:pt x="89297" y="0"/>
                </a:lnTo>
                <a:lnTo>
                  <a:pt x="8929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Freeform 117"/>
          <p:cNvSpPr/>
          <p:nvPr/>
        </p:nvSpPr>
        <p:spPr>
          <a:xfrm>
            <a:off x="919758" y="5125641"/>
            <a:ext cx="151806" cy="250032"/>
          </a:xfrm>
          <a:custGeom>
            <a:avLst/>
            <a:gdLst/>
            <a:ahLst/>
            <a:cxnLst/>
            <a:rect l="0" t="0" r="0" b="0"/>
            <a:pathLst>
              <a:path w="151806" h="250032">
                <a:moveTo>
                  <a:pt x="80367" y="0"/>
                </a:moveTo>
                <a:lnTo>
                  <a:pt x="80367" y="8929"/>
                </a:lnTo>
                <a:lnTo>
                  <a:pt x="71437" y="17859"/>
                </a:lnTo>
                <a:lnTo>
                  <a:pt x="71437" y="26789"/>
                </a:lnTo>
                <a:lnTo>
                  <a:pt x="62508" y="35718"/>
                </a:lnTo>
                <a:lnTo>
                  <a:pt x="62508" y="53578"/>
                </a:lnTo>
                <a:lnTo>
                  <a:pt x="53578" y="62507"/>
                </a:lnTo>
                <a:lnTo>
                  <a:pt x="53578" y="71437"/>
                </a:lnTo>
                <a:lnTo>
                  <a:pt x="53578" y="80367"/>
                </a:lnTo>
                <a:lnTo>
                  <a:pt x="44648" y="89297"/>
                </a:lnTo>
                <a:lnTo>
                  <a:pt x="44648" y="89297"/>
                </a:lnTo>
                <a:lnTo>
                  <a:pt x="44648" y="89297"/>
                </a:lnTo>
                <a:lnTo>
                  <a:pt x="44648" y="89297"/>
                </a:lnTo>
                <a:lnTo>
                  <a:pt x="53578" y="89297"/>
                </a:lnTo>
                <a:lnTo>
                  <a:pt x="53578" y="89297"/>
                </a:lnTo>
                <a:lnTo>
                  <a:pt x="62508" y="89297"/>
                </a:lnTo>
                <a:lnTo>
                  <a:pt x="80367" y="89297"/>
                </a:lnTo>
                <a:lnTo>
                  <a:pt x="89297" y="89297"/>
                </a:lnTo>
                <a:lnTo>
                  <a:pt x="107156" y="98226"/>
                </a:lnTo>
                <a:lnTo>
                  <a:pt x="125016" y="98226"/>
                </a:lnTo>
                <a:lnTo>
                  <a:pt x="133945" y="107156"/>
                </a:lnTo>
                <a:lnTo>
                  <a:pt x="151805" y="125015"/>
                </a:lnTo>
                <a:lnTo>
                  <a:pt x="151805" y="133945"/>
                </a:lnTo>
                <a:lnTo>
                  <a:pt x="151805" y="160734"/>
                </a:lnTo>
                <a:lnTo>
                  <a:pt x="142875" y="178593"/>
                </a:lnTo>
                <a:lnTo>
                  <a:pt x="116086" y="205382"/>
                </a:lnTo>
                <a:lnTo>
                  <a:pt x="98226" y="223242"/>
                </a:lnTo>
                <a:lnTo>
                  <a:pt x="71437" y="241101"/>
                </a:lnTo>
                <a:lnTo>
                  <a:pt x="53578" y="250031"/>
                </a:lnTo>
                <a:lnTo>
                  <a:pt x="35719" y="250031"/>
                </a:lnTo>
                <a:lnTo>
                  <a:pt x="17859" y="241101"/>
                </a:lnTo>
                <a:lnTo>
                  <a:pt x="0" y="232172"/>
                </a:lnTo>
                <a:lnTo>
                  <a:pt x="0"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Freeform 118"/>
          <p:cNvSpPr/>
          <p:nvPr/>
        </p:nvSpPr>
        <p:spPr>
          <a:xfrm>
            <a:off x="1009055" y="5152430"/>
            <a:ext cx="1" cy="1"/>
          </a:xfrm>
          <a:custGeom>
            <a:avLst/>
            <a:gdLst/>
            <a:ahLst/>
            <a:cxnLst/>
            <a:rect l="0" t="0" r="0" b="0"/>
            <a:pathLst>
              <a:path w="1" h="1">
                <a:moveTo>
                  <a:pt x="0" y="0"/>
                </a:move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Freeform 119"/>
          <p:cNvSpPr/>
          <p:nvPr/>
        </p:nvSpPr>
        <p:spPr>
          <a:xfrm>
            <a:off x="946547" y="5098852"/>
            <a:ext cx="151806" cy="303610"/>
          </a:xfrm>
          <a:custGeom>
            <a:avLst/>
            <a:gdLst/>
            <a:ahLst/>
            <a:cxnLst/>
            <a:rect l="0" t="0" r="0" b="0"/>
            <a:pathLst>
              <a:path w="151806" h="303610">
                <a:moveTo>
                  <a:pt x="53578" y="44648"/>
                </a:moveTo>
                <a:lnTo>
                  <a:pt x="44648" y="35718"/>
                </a:lnTo>
                <a:lnTo>
                  <a:pt x="35719" y="26789"/>
                </a:lnTo>
                <a:lnTo>
                  <a:pt x="26789" y="26789"/>
                </a:lnTo>
                <a:lnTo>
                  <a:pt x="17859" y="26789"/>
                </a:lnTo>
                <a:lnTo>
                  <a:pt x="8930" y="26789"/>
                </a:lnTo>
                <a:lnTo>
                  <a:pt x="0" y="44648"/>
                </a:lnTo>
                <a:lnTo>
                  <a:pt x="0" y="80367"/>
                </a:lnTo>
                <a:lnTo>
                  <a:pt x="0" y="116086"/>
                </a:lnTo>
                <a:lnTo>
                  <a:pt x="0" y="151804"/>
                </a:lnTo>
                <a:lnTo>
                  <a:pt x="8930" y="187523"/>
                </a:lnTo>
                <a:lnTo>
                  <a:pt x="8930" y="223242"/>
                </a:lnTo>
                <a:lnTo>
                  <a:pt x="17859" y="241101"/>
                </a:lnTo>
                <a:lnTo>
                  <a:pt x="26789" y="250031"/>
                </a:lnTo>
                <a:lnTo>
                  <a:pt x="44648" y="241101"/>
                </a:lnTo>
                <a:lnTo>
                  <a:pt x="53578" y="223242"/>
                </a:lnTo>
                <a:lnTo>
                  <a:pt x="62508" y="196453"/>
                </a:lnTo>
                <a:lnTo>
                  <a:pt x="80367" y="160734"/>
                </a:lnTo>
                <a:lnTo>
                  <a:pt x="89297" y="116086"/>
                </a:lnTo>
                <a:lnTo>
                  <a:pt x="89297" y="71437"/>
                </a:lnTo>
                <a:lnTo>
                  <a:pt x="89297" y="35718"/>
                </a:lnTo>
                <a:lnTo>
                  <a:pt x="80367" y="8929"/>
                </a:lnTo>
                <a:lnTo>
                  <a:pt x="71437" y="0"/>
                </a:lnTo>
                <a:lnTo>
                  <a:pt x="62508" y="0"/>
                </a:lnTo>
                <a:lnTo>
                  <a:pt x="53578" y="26789"/>
                </a:lnTo>
                <a:lnTo>
                  <a:pt x="44648" y="62507"/>
                </a:lnTo>
                <a:lnTo>
                  <a:pt x="35719" y="107156"/>
                </a:lnTo>
                <a:lnTo>
                  <a:pt x="35719" y="151804"/>
                </a:lnTo>
                <a:lnTo>
                  <a:pt x="35719" y="205382"/>
                </a:lnTo>
                <a:lnTo>
                  <a:pt x="44648" y="241101"/>
                </a:lnTo>
                <a:lnTo>
                  <a:pt x="53578" y="267890"/>
                </a:lnTo>
                <a:lnTo>
                  <a:pt x="71437" y="285750"/>
                </a:lnTo>
                <a:lnTo>
                  <a:pt x="89297" y="285750"/>
                </a:lnTo>
                <a:lnTo>
                  <a:pt x="107156" y="276820"/>
                </a:lnTo>
                <a:lnTo>
                  <a:pt x="116086" y="250031"/>
                </a:lnTo>
                <a:lnTo>
                  <a:pt x="133945" y="223242"/>
                </a:lnTo>
                <a:lnTo>
                  <a:pt x="142875" y="187523"/>
                </a:lnTo>
                <a:lnTo>
                  <a:pt x="151805" y="142875"/>
                </a:lnTo>
                <a:lnTo>
                  <a:pt x="142875" y="107156"/>
                </a:lnTo>
                <a:lnTo>
                  <a:pt x="133945" y="62507"/>
                </a:lnTo>
                <a:lnTo>
                  <a:pt x="116086" y="35718"/>
                </a:lnTo>
                <a:lnTo>
                  <a:pt x="98227" y="26789"/>
                </a:lnTo>
                <a:lnTo>
                  <a:pt x="80367" y="26789"/>
                </a:lnTo>
                <a:lnTo>
                  <a:pt x="62508" y="44648"/>
                </a:lnTo>
                <a:lnTo>
                  <a:pt x="44648" y="89296"/>
                </a:lnTo>
                <a:lnTo>
                  <a:pt x="35719" y="133945"/>
                </a:lnTo>
                <a:lnTo>
                  <a:pt x="26789" y="178593"/>
                </a:lnTo>
                <a:lnTo>
                  <a:pt x="17859" y="223242"/>
                </a:lnTo>
                <a:lnTo>
                  <a:pt x="17859" y="258961"/>
                </a:lnTo>
                <a:lnTo>
                  <a:pt x="17859" y="285750"/>
                </a:lnTo>
                <a:lnTo>
                  <a:pt x="35719" y="303609"/>
                </a:lnTo>
                <a:lnTo>
                  <a:pt x="44648" y="294679"/>
                </a:lnTo>
                <a:lnTo>
                  <a:pt x="62508" y="285750"/>
                </a:lnTo>
                <a:lnTo>
                  <a:pt x="71437" y="258961"/>
                </a:lnTo>
                <a:lnTo>
                  <a:pt x="89297" y="232171"/>
                </a:lnTo>
                <a:lnTo>
                  <a:pt x="89297" y="196453"/>
                </a:lnTo>
                <a:lnTo>
                  <a:pt x="89297" y="169664"/>
                </a:lnTo>
                <a:lnTo>
                  <a:pt x="80367" y="151804"/>
                </a:lnTo>
                <a:lnTo>
                  <a:pt x="62508" y="142875"/>
                </a:lnTo>
                <a:lnTo>
                  <a:pt x="44648" y="160734"/>
                </a:lnTo>
                <a:lnTo>
                  <a:pt x="35719" y="187523"/>
                </a:lnTo>
                <a:lnTo>
                  <a:pt x="26789" y="232171"/>
                </a:lnTo>
                <a:lnTo>
                  <a:pt x="26789" y="267890"/>
                </a:lnTo>
                <a:lnTo>
                  <a:pt x="26789" y="294679"/>
                </a:lnTo>
                <a:lnTo>
                  <a:pt x="26789" y="2946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Freeform 120"/>
          <p:cNvSpPr/>
          <p:nvPr/>
        </p:nvSpPr>
        <p:spPr>
          <a:xfrm>
            <a:off x="1160859" y="5098852"/>
            <a:ext cx="17861" cy="276821"/>
          </a:xfrm>
          <a:custGeom>
            <a:avLst/>
            <a:gdLst/>
            <a:ahLst/>
            <a:cxnLst/>
            <a:rect l="0" t="0" r="0" b="0"/>
            <a:pathLst>
              <a:path w="17861" h="276821">
                <a:moveTo>
                  <a:pt x="0" y="0"/>
                </a:moveTo>
                <a:lnTo>
                  <a:pt x="0" y="8929"/>
                </a:lnTo>
                <a:lnTo>
                  <a:pt x="0" y="17859"/>
                </a:lnTo>
                <a:lnTo>
                  <a:pt x="0" y="35718"/>
                </a:lnTo>
                <a:lnTo>
                  <a:pt x="0" y="71437"/>
                </a:lnTo>
                <a:lnTo>
                  <a:pt x="0" y="107156"/>
                </a:lnTo>
                <a:lnTo>
                  <a:pt x="8930" y="160734"/>
                </a:lnTo>
                <a:lnTo>
                  <a:pt x="8930" y="205382"/>
                </a:lnTo>
                <a:lnTo>
                  <a:pt x="8930" y="241101"/>
                </a:lnTo>
                <a:lnTo>
                  <a:pt x="8930" y="267890"/>
                </a:lnTo>
                <a:lnTo>
                  <a:pt x="8930" y="276820"/>
                </a:lnTo>
                <a:lnTo>
                  <a:pt x="17860" y="276820"/>
                </a:lnTo>
                <a:lnTo>
                  <a:pt x="8930" y="258961"/>
                </a:lnTo>
                <a:lnTo>
                  <a:pt x="17860" y="232171"/>
                </a:lnTo>
                <a:lnTo>
                  <a:pt x="17860" y="23217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Freeform 121"/>
          <p:cNvSpPr/>
          <p:nvPr/>
        </p:nvSpPr>
        <p:spPr>
          <a:xfrm>
            <a:off x="1178719" y="5089922"/>
            <a:ext cx="160735" cy="241102"/>
          </a:xfrm>
          <a:custGeom>
            <a:avLst/>
            <a:gdLst/>
            <a:ahLst/>
            <a:cxnLst/>
            <a:rect l="0" t="0" r="0" b="0"/>
            <a:pathLst>
              <a:path w="160735" h="241102">
                <a:moveTo>
                  <a:pt x="0" y="80367"/>
                </a:moveTo>
                <a:lnTo>
                  <a:pt x="0" y="80367"/>
                </a:lnTo>
                <a:lnTo>
                  <a:pt x="8930" y="71437"/>
                </a:lnTo>
                <a:lnTo>
                  <a:pt x="17859" y="71437"/>
                </a:lnTo>
                <a:lnTo>
                  <a:pt x="26789" y="62508"/>
                </a:lnTo>
                <a:lnTo>
                  <a:pt x="44648" y="44648"/>
                </a:lnTo>
                <a:lnTo>
                  <a:pt x="62508" y="26789"/>
                </a:lnTo>
                <a:lnTo>
                  <a:pt x="80367" y="17859"/>
                </a:lnTo>
                <a:lnTo>
                  <a:pt x="98226" y="8930"/>
                </a:lnTo>
                <a:lnTo>
                  <a:pt x="107156" y="0"/>
                </a:lnTo>
                <a:lnTo>
                  <a:pt x="125015" y="8930"/>
                </a:lnTo>
                <a:lnTo>
                  <a:pt x="133945" y="26789"/>
                </a:lnTo>
                <a:lnTo>
                  <a:pt x="133945" y="62508"/>
                </a:lnTo>
                <a:lnTo>
                  <a:pt x="142875" y="98226"/>
                </a:lnTo>
                <a:lnTo>
                  <a:pt x="133945" y="142875"/>
                </a:lnTo>
                <a:lnTo>
                  <a:pt x="133945" y="178594"/>
                </a:lnTo>
                <a:lnTo>
                  <a:pt x="133945" y="214312"/>
                </a:lnTo>
                <a:lnTo>
                  <a:pt x="133945" y="232172"/>
                </a:lnTo>
                <a:lnTo>
                  <a:pt x="133945" y="241101"/>
                </a:lnTo>
                <a:lnTo>
                  <a:pt x="142875" y="232172"/>
                </a:lnTo>
                <a:lnTo>
                  <a:pt x="151804" y="214312"/>
                </a:lnTo>
                <a:lnTo>
                  <a:pt x="160734" y="187523"/>
                </a:lnTo>
                <a:lnTo>
                  <a:pt x="160734"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3" name="Freeform 122"/>
          <p:cNvSpPr/>
          <p:nvPr/>
        </p:nvSpPr>
        <p:spPr>
          <a:xfrm>
            <a:off x="982266" y="4982766"/>
            <a:ext cx="258962" cy="437555"/>
          </a:xfrm>
          <a:custGeom>
            <a:avLst/>
            <a:gdLst/>
            <a:ahLst/>
            <a:cxnLst/>
            <a:rect l="0" t="0" r="0" b="0"/>
            <a:pathLst>
              <a:path w="258962" h="437555">
                <a:moveTo>
                  <a:pt x="53578" y="0"/>
                </a:moveTo>
                <a:lnTo>
                  <a:pt x="53578" y="0"/>
                </a:lnTo>
                <a:lnTo>
                  <a:pt x="44648" y="0"/>
                </a:lnTo>
                <a:lnTo>
                  <a:pt x="44648" y="0"/>
                </a:lnTo>
                <a:lnTo>
                  <a:pt x="44648" y="0"/>
                </a:lnTo>
                <a:lnTo>
                  <a:pt x="35718" y="17859"/>
                </a:lnTo>
                <a:lnTo>
                  <a:pt x="26789" y="35718"/>
                </a:lnTo>
                <a:lnTo>
                  <a:pt x="17859" y="80367"/>
                </a:lnTo>
                <a:lnTo>
                  <a:pt x="8929" y="125015"/>
                </a:lnTo>
                <a:lnTo>
                  <a:pt x="8929" y="178593"/>
                </a:lnTo>
                <a:lnTo>
                  <a:pt x="0" y="241101"/>
                </a:lnTo>
                <a:lnTo>
                  <a:pt x="8929" y="294679"/>
                </a:lnTo>
                <a:lnTo>
                  <a:pt x="17859" y="348257"/>
                </a:lnTo>
                <a:lnTo>
                  <a:pt x="44648" y="392906"/>
                </a:lnTo>
                <a:lnTo>
                  <a:pt x="71437" y="419695"/>
                </a:lnTo>
                <a:lnTo>
                  <a:pt x="107156" y="437554"/>
                </a:lnTo>
                <a:lnTo>
                  <a:pt x="142875" y="428625"/>
                </a:lnTo>
                <a:lnTo>
                  <a:pt x="187523" y="419695"/>
                </a:lnTo>
                <a:lnTo>
                  <a:pt x="223242" y="392906"/>
                </a:lnTo>
                <a:lnTo>
                  <a:pt x="258961" y="357187"/>
                </a:lnTo>
                <a:lnTo>
                  <a:pt x="258961" y="35718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Freeform 123"/>
          <p:cNvSpPr/>
          <p:nvPr/>
        </p:nvSpPr>
        <p:spPr>
          <a:xfrm>
            <a:off x="1330523" y="4947047"/>
            <a:ext cx="116087" cy="464345"/>
          </a:xfrm>
          <a:custGeom>
            <a:avLst/>
            <a:gdLst/>
            <a:ahLst/>
            <a:cxnLst/>
            <a:rect l="0" t="0" r="0" b="0"/>
            <a:pathLst>
              <a:path w="116087" h="464345">
                <a:moveTo>
                  <a:pt x="0" y="0"/>
                </a:moveTo>
                <a:lnTo>
                  <a:pt x="8930" y="0"/>
                </a:lnTo>
                <a:lnTo>
                  <a:pt x="17860" y="8930"/>
                </a:lnTo>
                <a:lnTo>
                  <a:pt x="35719" y="26789"/>
                </a:lnTo>
                <a:lnTo>
                  <a:pt x="53579" y="53578"/>
                </a:lnTo>
                <a:lnTo>
                  <a:pt x="80368" y="89297"/>
                </a:lnTo>
                <a:lnTo>
                  <a:pt x="98227" y="142875"/>
                </a:lnTo>
                <a:lnTo>
                  <a:pt x="116086" y="196453"/>
                </a:lnTo>
                <a:lnTo>
                  <a:pt x="116086" y="258961"/>
                </a:lnTo>
                <a:lnTo>
                  <a:pt x="116086" y="321469"/>
                </a:lnTo>
                <a:lnTo>
                  <a:pt x="116086" y="383976"/>
                </a:lnTo>
                <a:lnTo>
                  <a:pt x="98227" y="428625"/>
                </a:lnTo>
                <a:lnTo>
                  <a:pt x="89297" y="455414"/>
                </a:lnTo>
                <a:lnTo>
                  <a:pt x="71438" y="464344"/>
                </a:lnTo>
                <a:lnTo>
                  <a:pt x="71438" y="46434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Freeform 124"/>
          <p:cNvSpPr/>
          <p:nvPr/>
        </p:nvSpPr>
        <p:spPr>
          <a:xfrm>
            <a:off x="1687711" y="4964906"/>
            <a:ext cx="223243" cy="303611"/>
          </a:xfrm>
          <a:custGeom>
            <a:avLst/>
            <a:gdLst/>
            <a:ahLst/>
            <a:cxnLst/>
            <a:rect l="0" t="0" r="0" b="0"/>
            <a:pathLst>
              <a:path w="223243" h="303611">
                <a:moveTo>
                  <a:pt x="26789" y="62508"/>
                </a:moveTo>
                <a:lnTo>
                  <a:pt x="26789" y="62508"/>
                </a:lnTo>
                <a:lnTo>
                  <a:pt x="26789" y="71438"/>
                </a:lnTo>
                <a:lnTo>
                  <a:pt x="26789" y="80367"/>
                </a:lnTo>
                <a:lnTo>
                  <a:pt x="35719" y="98227"/>
                </a:lnTo>
                <a:lnTo>
                  <a:pt x="35719" y="125016"/>
                </a:lnTo>
                <a:lnTo>
                  <a:pt x="44648" y="160735"/>
                </a:lnTo>
                <a:lnTo>
                  <a:pt x="44648" y="196453"/>
                </a:lnTo>
                <a:lnTo>
                  <a:pt x="44648" y="232172"/>
                </a:lnTo>
                <a:lnTo>
                  <a:pt x="53578" y="267891"/>
                </a:lnTo>
                <a:lnTo>
                  <a:pt x="44648" y="285750"/>
                </a:lnTo>
                <a:lnTo>
                  <a:pt x="44648" y="303610"/>
                </a:lnTo>
                <a:lnTo>
                  <a:pt x="44648" y="303610"/>
                </a:lnTo>
                <a:lnTo>
                  <a:pt x="44648" y="294680"/>
                </a:lnTo>
                <a:lnTo>
                  <a:pt x="35719" y="285750"/>
                </a:lnTo>
                <a:lnTo>
                  <a:pt x="35719" y="258961"/>
                </a:lnTo>
                <a:lnTo>
                  <a:pt x="26789" y="223242"/>
                </a:lnTo>
                <a:lnTo>
                  <a:pt x="26789" y="178594"/>
                </a:lnTo>
                <a:lnTo>
                  <a:pt x="17859" y="133946"/>
                </a:lnTo>
                <a:lnTo>
                  <a:pt x="8930" y="89297"/>
                </a:lnTo>
                <a:lnTo>
                  <a:pt x="8930" y="53578"/>
                </a:lnTo>
                <a:lnTo>
                  <a:pt x="0" y="26789"/>
                </a:lnTo>
                <a:lnTo>
                  <a:pt x="8930" y="8930"/>
                </a:lnTo>
                <a:lnTo>
                  <a:pt x="8930" y="0"/>
                </a:lnTo>
                <a:lnTo>
                  <a:pt x="26789" y="0"/>
                </a:lnTo>
                <a:lnTo>
                  <a:pt x="35719" y="0"/>
                </a:lnTo>
                <a:lnTo>
                  <a:pt x="53578" y="8930"/>
                </a:lnTo>
                <a:lnTo>
                  <a:pt x="80367" y="8930"/>
                </a:lnTo>
                <a:lnTo>
                  <a:pt x="98227" y="8930"/>
                </a:lnTo>
                <a:lnTo>
                  <a:pt x="133945" y="8930"/>
                </a:lnTo>
                <a:lnTo>
                  <a:pt x="160734" y="8930"/>
                </a:lnTo>
                <a:lnTo>
                  <a:pt x="187523" y="8930"/>
                </a:lnTo>
                <a:lnTo>
                  <a:pt x="205383" y="8930"/>
                </a:lnTo>
                <a:lnTo>
                  <a:pt x="223242" y="8930"/>
                </a:lnTo>
                <a:lnTo>
                  <a:pt x="223242"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6" name="Freeform 125"/>
          <p:cNvSpPr/>
          <p:nvPr/>
        </p:nvSpPr>
        <p:spPr>
          <a:xfrm>
            <a:off x="1669852" y="5143500"/>
            <a:ext cx="169665" cy="62509"/>
          </a:xfrm>
          <a:custGeom>
            <a:avLst/>
            <a:gdLst/>
            <a:ahLst/>
            <a:cxnLst/>
            <a:rect l="0" t="0" r="0" b="0"/>
            <a:pathLst>
              <a:path w="169665" h="62509">
                <a:moveTo>
                  <a:pt x="0" y="62508"/>
                </a:moveTo>
                <a:lnTo>
                  <a:pt x="8929" y="62508"/>
                </a:lnTo>
                <a:lnTo>
                  <a:pt x="35718" y="53578"/>
                </a:lnTo>
                <a:lnTo>
                  <a:pt x="62507" y="53578"/>
                </a:lnTo>
                <a:lnTo>
                  <a:pt x="89296" y="44648"/>
                </a:lnTo>
                <a:lnTo>
                  <a:pt x="116086" y="35719"/>
                </a:lnTo>
                <a:lnTo>
                  <a:pt x="133945" y="17859"/>
                </a:lnTo>
                <a:lnTo>
                  <a:pt x="151804" y="8930"/>
                </a:lnTo>
                <a:lnTo>
                  <a:pt x="169664" y="0"/>
                </a:lnTo>
                <a:lnTo>
                  <a:pt x="169664" y="0"/>
                </a:lnTo>
                <a:lnTo>
                  <a:pt x="1696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7" name="Freeform 126"/>
          <p:cNvSpPr/>
          <p:nvPr/>
        </p:nvSpPr>
        <p:spPr>
          <a:xfrm>
            <a:off x="1902023" y="5152430"/>
            <a:ext cx="142876" cy="169665"/>
          </a:xfrm>
          <a:custGeom>
            <a:avLst/>
            <a:gdLst/>
            <a:ahLst/>
            <a:cxnLst/>
            <a:rect l="0" t="0" r="0" b="0"/>
            <a:pathLst>
              <a:path w="142876" h="169665">
                <a:moveTo>
                  <a:pt x="0" y="71437"/>
                </a:moveTo>
                <a:lnTo>
                  <a:pt x="0" y="71437"/>
                </a:lnTo>
                <a:lnTo>
                  <a:pt x="0" y="80367"/>
                </a:lnTo>
                <a:lnTo>
                  <a:pt x="0" y="89297"/>
                </a:lnTo>
                <a:lnTo>
                  <a:pt x="8930" y="98226"/>
                </a:lnTo>
                <a:lnTo>
                  <a:pt x="17860" y="98226"/>
                </a:lnTo>
                <a:lnTo>
                  <a:pt x="26790" y="107156"/>
                </a:lnTo>
                <a:lnTo>
                  <a:pt x="26790" y="98226"/>
                </a:lnTo>
                <a:lnTo>
                  <a:pt x="44649" y="98226"/>
                </a:lnTo>
                <a:lnTo>
                  <a:pt x="53579" y="89297"/>
                </a:lnTo>
                <a:lnTo>
                  <a:pt x="62508" y="80367"/>
                </a:lnTo>
                <a:lnTo>
                  <a:pt x="71438" y="71437"/>
                </a:lnTo>
                <a:lnTo>
                  <a:pt x="71438" y="53578"/>
                </a:lnTo>
                <a:lnTo>
                  <a:pt x="80368" y="44648"/>
                </a:lnTo>
                <a:lnTo>
                  <a:pt x="71438" y="35718"/>
                </a:lnTo>
                <a:lnTo>
                  <a:pt x="71438" y="17859"/>
                </a:lnTo>
                <a:lnTo>
                  <a:pt x="53579" y="8929"/>
                </a:lnTo>
                <a:lnTo>
                  <a:pt x="44649" y="0"/>
                </a:lnTo>
                <a:lnTo>
                  <a:pt x="35719" y="0"/>
                </a:lnTo>
                <a:lnTo>
                  <a:pt x="17860" y="0"/>
                </a:lnTo>
                <a:lnTo>
                  <a:pt x="17860" y="17859"/>
                </a:lnTo>
                <a:lnTo>
                  <a:pt x="17860" y="35718"/>
                </a:lnTo>
                <a:lnTo>
                  <a:pt x="17860" y="71437"/>
                </a:lnTo>
                <a:lnTo>
                  <a:pt x="26790" y="98226"/>
                </a:lnTo>
                <a:lnTo>
                  <a:pt x="35719" y="125015"/>
                </a:lnTo>
                <a:lnTo>
                  <a:pt x="53579" y="151804"/>
                </a:lnTo>
                <a:lnTo>
                  <a:pt x="71438" y="169664"/>
                </a:lnTo>
                <a:lnTo>
                  <a:pt x="89297" y="169664"/>
                </a:lnTo>
                <a:lnTo>
                  <a:pt x="116086" y="169664"/>
                </a:lnTo>
                <a:lnTo>
                  <a:pt x="142875" y="151804"/>
                </a:lnTo>
                <a:lnTo>
                  <a:pt x="142875"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8" name="Freeform 127"/>
          <p:cNvSpPr/>
          <p:nvPr/>
        </p:nvSpPr>
        <p:spPr>
          <a:xfrm>
            <a:off x="2089547" y="5000625"/>
            <a:ext cx="205384" cy="339329"/>
          </a:xfrm>
          <a:custGeom>
            <a:avLst/>
            <a:gdLst/>
            <a:ahLst/>
            <a:cxnLst/>
            <a:rect l="0" t="0" r="0" b="0"/>
            <a:pathLst>
              <a:path w="205384" h="339329">
                <a:moveTo>
                  <a:pt x="53578" y="142875"/>
                </a:moveTo>
                <a:lnTo>
                  <a:pt x="44648" y="133945"/>
                </a:lnTo>
                <a:lnTo>
                  <a:pt x="35719" y="133945"/>
                </a:lnTo>
                <a:lnTo>
                  <a:pt x="26789" y="133945"/>
                </a:lnTo>
                <a:lnTo>
                  <a:pt x="8930" y="142875"/>
                </a:lnTo>
                <a:lnTo>
                  <a:pt x="8930" y="151805"/>
                </a:lnTo>
                <a:lnTo>
                  <a:pt x="0" y="169664"/>
                </a:lnTo>
                <a:lnTo>
                  <a:pt x="0" y="196453"/>
                </a:lnTo>
                <a:lnTo>
                  <a:pt x="8930" y="232172"/>
                </a:lnTo>
                <a:lnTo>
                  <a:pt x="8930" y="267891"/>
                </a:lnTo>
                <a:lnTo>
                  <a:pt x="17859" y="294680"/>
                </a:lnTo>
                <a:lnTo>
                  <a:pt x="26789" y="321469"/>
                </a:lnTo>
                <a:lnTo>
                  <a:pt x="44648" y="330398"/>
                </a:lnTo>
                <a:lnTo>
                  <a:pt x="53578" y="339328"/>
                </a:lnTo>
                <a:lnTo>
                  <a:pt x="62508" y="330398"/>
                </a:lnTo>
                <a:lnTo>
                  <a:pt x="71437" y="321469"/>
                </a:lnTo>
                <a:lnTo>
                  <a:pt x="80367" y="294680"/>
                </a:lnTo>
                <a:lnTo>
                  <a:pt x="89297" y="258961"/>
                </a:lnTo>
                <a:lnTo>
                  <a:pt x="89297" y="223242"/>
                </a:lnTo>
                <a:lnTo>
                  <a:pt x="80367" y="178594"/>
                </a:lnTo>
                <a:lnTo>
                  <a:pt x="71437" y="133945"/>
                </a:lnTo>
                <a:lnTo>
                  <a:pt x="71437" y="80367"/>
                </a:lnTo>
                <a:lnTo>
                  <a:pt x="62508" y="44648"/>
                </a:lnTo>
                <a:lnTo>
                  <a:pt x="62508" y="8930"/>
                </a:lnTo>
                <a:lnTo>
                  <a:pt x="62508" y="0"/>
                </a:lnTo>
                <a:lnTo>
                  <a:pt x="62508" y="8930"/>
                </a:lnTo>
                <a:lnTo>
                  <a:pt x="62508" y="26789"/>
                </a:lnTo>
                <a:lnTo>
                  <a:pt x="62508" y="71438"/>
                </a:lnTo>
                <a:lnTo>
                  <a:pt x="71437" y="116086"/>
                </a:lnTo>
                <a:lnTo>
                  <a:pt x="71437" y="169664"/>
                </a:lnTo>
                <a:lnTo>
                  <a:pt x="80367" y="214313"/>
                </a:lnTo>
                <a:lnTo>
                  <a:pt x="89297" y="258961"/>
                </a:lnTo>
                <a:lnTo>
                  <a:pt x="98226" y="285750"/>
                </a:lnTo>
                <a:lnTo>
                  <a:pt x="116086" y="303609"/>
                </a:lnTo>
                <a:lnTo>
                  <a:pt x="133945" y="312539"/>
                </a:lnTo>
                <a:lnTo>
                  <a:pt x="160734" y="312539"/>
                </a:lnTo>
                <a:lnTo>
                  <a:pt x="187523" y="294680"/>
                </a:lnTo>
                <a:lnTo>
                  <a:pt x="205383" y="267891"/>
                </a:lnTo>
                <a:lnTo>
                  <a:pt x="205383" y="26789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9" name="Freeform 128"/>
          <p:cNvSpPr/>
          <p:nvPr/>
        </p:nvSpPr>
        <p:spPr>
          <a:xfrm>
            <a:off x="2286000" y="5107781"/>
            <a:ext cx="214314" cy="232173"/>
          </a:xfrm>
          <a:custGeom>
            <a:avLst/>
            <a:gdLst/>
            <a:ahLst/>
            <a:cxnLst/>
            <a:rect l="0" t="0" r="0" b="0"/>
            <a:pathLst>
              <a:path w="214314" h="232173">
                <a:moveTo>
                  <a:pt x="0" y="133946"/>
                </a:moveTo>
                <a:lnTo>
                  <a:pt x="0" y="133946"/>
                </a:lnTo>
                <a:lnTo>
                  <a:pt x="0" y="142875"/>
                </a:lnTo>
                <a:lnTo>
                  <a:pt x="8930" y="142875"/>
                </a:lnTo>
                <a:lnTo>
                  <a:pt x="17859" y="151805"/>
                </a:lnTo>
                <a:lnTo>
                  <a:pt x="26789" y="142875"/>
                </a:lnTo>
                <a:lnTo>
                  <a:pt x="35719" y="142875"/>
                </a:lnTo>
                <a:lnTo>
                  <a:pt x="44648" y="125016"/>
                </a:lnTo>
                <a:lnTo>
                  <a:pt x="53578" y="107157"/>
                </a:lnTo>
                <a:lnTo>
                  <a:pt x="62508" y="89297"/>
                </a:lnTo>
                <a:lnTo>
                  <a:pt x="62508" y="62508"/>
                </a:lnTo>
                <a:lnTo>
                  <a:pt x="62508" y="44649"/>
                </a:lnTo>
                <a:lnTo>
                  <a:pt x="53578" y="17860"/>
                </a:lnTo>
                <a:lnTo>
                  <a:pt x="44648" y="8930"/>
                </a:lnTo>
                <a:lnTo>
                  <a:pt x="35719" y="0"/>
                </a:lnTo>
                <a:lnTo>
                  <a:pt x="26789" y="8930"/>
                </a:lnTo>
                <a:lnTo>
                  <a:pt x="26789" y="26789"/>
                </a:lnTo>
                <a:lnTo>
                  <a:pt x="26789" y="53578"/>
                </a:lnTo>
                <a:lnTo>
                  <a:pt x="26789" y="89297"/>
                </a:lnTo>
                <a:lnTo>
                  <a:pt x="35719" y="125016"/>
                </a:lnTo>
                <a:lnTo>
                  <a:pt x="44648" y="160735"/>
                </a:lnTo>
                <a:lnTo>
                  <a:pt x="53578" y="187524"/>
                </a:lnTo>
                <a:lnTo>
                  <a:pt x="62508" y="214313"/>
                </a:lnTo>
                <a:lnTo>
                  <a:pt x="80367" y="223242"/>
                </a:lnTo>
                <a:lnTo>
                  <a:pt x="98227" y="232172"/>
                </a:lnTo>
                <a:lnTo>
                  <a:pt x="107156" y="223242"/>
                </a:lnTo>
                <a:lnTo>
                  <a:pt x="116086" y="205383"/>
                </a:lnTo>
                <a:lnTo>
                  <a:pt x="125016" y="187524"/>
                </a:lnTo>
                <a:lnTo>
                  <a:pt x="133945" y="151805"/>
                </a:lnTo>
                <a:lnTo>
                  <a:pt x="133945" y="125016"/>
                </a:lnTo>
                <a:lnTo>
                  <a:pt x="133945" y="89297"/>
                </a:lnTo>
                <a:lnTo>
                  <a:pt x="125016" y="62508"/>
                </a:lnTo>
                <a:lnTo>
                  <a:pt x="125016" y="44649"/>
                </a:lnTo>
                <a:lnTo>
                  <a:pt x="125016" y="44649"/>
                </a:lnTo>
                <a:lnTo>
                  <a:pt x="133945" y="53578"/>
                </a:lnTo>
                <a:lnTo>
                  <a:pt x="133945" y="71438"/>
                </a:lnTo>
                <a:lnTo>
                  <a:pt x="142875" y="98227"/>
                </a:lnTo>
                <a:lnTo>
                  <a:pt x="142875" y="125016"/>
                </a:lnTo>
                <a:lnTo>
                  <a:pt x="142875" y="142875"/>
                </a:lnTo>
                <a:lnTo>
                  <a:pt x="151805" y="160735"/>
                </a:lnTo>
                <a:lnTo>
                  <a:pt x="151805" y="178594"/>
                </a:lnTo>
                <a:lnTo>
                  <a:pt x="160734" y="187524"/>
                </a:lnTo>
                <a:lnTo>
                  <a:pt x="160734" y="178594"/>
                </a:lnTo>
                <a:lnTo>
                  <a:pt x="160734" y="169664"/>
                </a:lnTo>
                <a:lnTo>
                  <a:pt x="169664" y="142875"/>
                </a:lnTo>
                <a:lnTo>
                  <a:pt x="178594" y="125016"/>
                </a:lnTo>
                <a:lnTo>
                  <a:pt x="178594" y="98227"/>
                </a:lnTo>
                <a:lnTo>
                  <a:pt x="196453" y="71438"/>
                </a:lnTo>
                <a:lnTo>
                  <a:pt x="205383" y="44649"/>
                </a:lnTo>
                <a:lnTo>
                  <a:pt x="214313" y="35719"/>
                </a:lnTo>
                <a:lnTo>
                  <a:pt x="214313"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0" name="Freeform 129"/>
          <p:cNvSpPr/>
          <p:nvPr/>
        </p:nvSpPr>
        <p:spPr>
          <a:xfrm>
            <a:off x="2553891" y="5036344"/>
            <a:ext cx="214313" cy="285751"/>
          </a:xfrm>
          <a:custGeom>
            <a:avLst/>
            <a:gdLst/>
            <a:ahLst/>
            <a:cxnLst/>
            <a:rect l="0" t="0" r="0" b="0"/>
            <a:pathLst>
              <a:path w="214313" h="285751">
                <a:moveTo>
                  <a:pt x="0" y="125015"/>
                </a:moveTo>
                <a:lnTo>
                  <a:pt x="0" y="125015"/>
                </a:lnTo>
                <a:lnTo>
                  <a:pt x="0" y="125015"/>
                </a:lnTo>
                <a:lnTo>
                  <a:pt x="0" y="125015"/>
                </a:lnTo>
                <a:lnTo>
                  <a:pt x="0" y="142875"/>
                </a:lnTo>
                <a:lnTo>
                  <a:pt x="0" y="160734"/>
                </a:lnTo>
                <a:lnTo>
                  <a:pt x="0" y="178594"/>
                </a:lnTo>
                <a:lnTo>
                  <a:pt x="0" y="205383"/>
                </a:lnTo>
                <a:lnTo>
                  <a:pt x="0" y="223242"/>
                </a:lnTo>
                <a:lnTo>
                  <a:pt x="8929" y="241101"/>
                </a:lnTo>
                <a:lnTo>
                  <a:pt x="8929" y="250031"/>
                </a:lnTo>
                <a:lnTo>
                  <a:pt x="8929" y="258961"/>
                </a:lnTo>
                <a:lnTo>
                  <a:pt x="17859" y="258961"/>
                </a:lnTo>
                <a:lnTo>
                  <a:pt x="26789" y="241101"/>
                </a:lnTo>
                <a:lnTo>
                  <a:pt x="26789" y="232172"/>
                </a:lnTo>
                <a:lnTo>
                  <a:pt x="35718" y="214312"/>
                </a:lnTo>
                <a:lnTo>
                  <a:pt x="35718" y="196453"/>
                </a:lnTo>
                <a:lnTo>
                  <a:pt x="44648" y="187523"/>
                </a:lnTo>
                <a:lnTo>
                  <a:pt x="44648" y="187523"/>
                </a:lnTo>
                <a:lnTo>
                  <a:pt x="53578" y="196453"/>
                </a:lnTo>
                <a:lnTo>
                  <a:pt x="62507" y="214312"/>
                </a:lnTo>
                <a:lnTo>
                  <a:pt x="71437" y="232172"/>
                </a:lnTo>
                <a:lnTo>
                  <a:pt x="80367" y="250031"/>
                </a:lnTo>
                <a:lnTo>
                  <a:pt x="89297" y="267890"/>
                </a:lnTo>
                <a:lnTo>
                  <a:pt x="98226" y="276820"/>
                </a:lnTo>
                <a:lnTo>
                  <a:pt x="107156" y="285750"/>
                </a:lnTo>
                <a:lnTo>
                  <a:pt x="116086" y="276820"/>
                </a:lnTo>
                <a:lnTo>
                  <a:pt x="125015" y="258961"/>
                </a:lnTo>
                <a:lnTo>
                  <a:pt x="133945" y="241101"/>
                </a:lnTo>
                <a:lnTo>
                  <a:pt x="142875" y="214312"/>
                </a:lnTo>
                <a:lnTo>
                  <a:pt x="151804" y="178594"/>
                </a:lnTo>
                <a:lnTo>
                  <a:pt x="151804" y="133945"/>
                </a:lnTo>
                <a:lnTo>
                  <a:pt x="142875" y="89297"/>
                </a:lnTo>
                <a:lnTo>
                  <a:pt x="142875" y="53578"/>
                </a:lnTo>
                <a:lnTo>
                  <a:pt x="133945" y="17859"/>
                </a:lnTo>
                <a:lnTo>
                  <a:pt x="125015" y="0"/>
                </a:lnTo>
                <a:lnTo>
                  <a:pt x="116086" y="0"/>
                </a:lnTo>
                <a:lnTo>
                  <a:pt x="116086" y="8929"/>
                </a:lnTo>
                <a:lnTo>
                  <a:pt x="116086" y="35719"/>
                </a:lnTo>
                <a:lnTo>
                  <a:pt x="116086" y="71437"/>
                </a:lnTo>
                <a:lnTo>
                  <a:pt x="116086" y="116086"/>
                </a:lnTo>
                <a:lnTo>
                  <a:pt x="125015" y="151804"/>
                </a:lnTo>
                <a:lnTo>
                  <a:pt x="133945" y="187523"/>
                </a:lnTo>
                <a:lnTo>
                  <a:pt x="142875" y="223242"/>
                </a:lnTo>
                <a:lnTo>
                  <a:pt x="160734" y="241101"/>
                </a:lnTo>
                <a:lnTo>
                  <a:pt x="178593" y="250031"/>
                </a:lnTo>
                <a:lnTo>
                  <a:pt x="196453" y="258961"/>
                </a:lnTo>
                <a:lnTo>
                  <a:pt x="214312" y="250031"/>
                </a:lnTo>
                <a:lnTo>
                  <a:pt x="214312"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1" name="Freeform 130"/>
          <p:cNvSpPr/>
          <p:nvPr/>
        </p:nvSpPr>
        <p:spPr>
          <a:xfrm>
            <a:off x="2911078" y="5179219"/>
            <a:ext cx="125017" cy="330399"/>
          </a:xfrm>
          <a:custGeom>
            <a:avLst/>
            <a:gdLst/>
            <a:ahLst/>
            <a:cxnLst/>
            <a:rect l="0" t="0" r="0" b="0"/>
            <a:pathLst>
              <a:path w="125017" h="330399">
                <a:moveTo>
                  <a:pt x="107156" y="80367"/>
                </a:moveTo>
                <a:lnTo>
                  <a:pt x="107156" y="71437"/>
                </a:lnTo>
                <a:lnTo>
                  <a:pt x="98227" y="62508"/>
                </a:lnTo>
                <a:lnTo>
                  <a:pt x="98227" y="53578"/>
                </a:lnTo>
                <a:lnTo>
                  <a:pt x="80367" y="35719"/>
                </a:lnTo>
                <a:lnTo>
                  <a:pt x="71438" y="17859"/>
                </a:lnTo>
                <a:lnTo>
                  <a:pt x="62508" y="0"/>
                </a:lnTo>
                <a:lnTo>
                  <a:pt x="44649" y="0"/>
                </a:lnTo>
                <a:lnTo>
                  <a:pt x="35719" y="0"/>
                </a:lnTo>
                <a:lnTo>
                  <a:pt x="17860" y="8929"/>
                </a:lnTo>
                <a:lnTo>
                  <a:pt x="8930" y="35719"/>
                </a:lnTo>
                <a:lnTo>
                  <a:pt x="8930" y="62508"/>
                </a:lnTo>
                <a:lnTo>
                  <a:pt x="0" y="89297"/>
                </a:lnTo>
                <a:lnTo>
                  <a:pt x="0" y="107156"/>
                </a:lnTo>
                <a:lnTo>
                  <a:pt x="0" y="125015"/>
                </a:lnTo>
                <a:lnTo>
                  <a:pt x="0" y="133945"/>
                </a:lnTo>
                <a:lnTo>
                  <a:pt x="8930" y="133945"/>
                </a:lnTo>
                <a:lnTo>
                  <a:pt x="17860" y="125015"/>
                </a:lnTo>
                <a:lnTo>
                  <a:pt x="26789" y="107156"/>
                </a:lnTo>
                <a:lnTo>
                  <a:pt x="44649" y="89297"/>
                </a:lnTo>
                <a:lnTo>
                  <a:pt x="53578" y="71437"/>
                </a:lnTo>
                <a:lnTo>
                  <a:pt x="62508" y="71437"/>
                </a:lnTo>
                <a:lnTo>
                  <a:pt x="80367" y="71437"/>
                </a:lnTo>
                <a:lnTo>
                  <a:pt x="89297" y="80367"/>
                </a:lnTo>
                <a:lnTo>
                  <a:pt x="107156" y="107156"/>
                </a:lnTo>
                <a:lnTo>
                  <a:pt x="116086" y="142875"/>
                </a:lnTo>
                <a:lnTo>
                  <a:pt x="125016" y="178594"/>
                </a:lnTo>
                <a:lnTo>
                  <a:pt x="125016" y="214312"/>
                </a:lnTo>
                <a:lnTo>
                  <a:pt x="125016" y="250031"/>
                </a:lnTo>
                <a:lnTo>
                  <a:pt x="116086" y="285750"/>
                </a:lnTo>
                <a:lnTo>
                  <a:pt x="107156" y="312539"/>
                </a:lnTo>
                <a:lnTo>
                  <a:pt x="98227" y="330398"/>
                </a:lnTo>
                <a:lnTo>
                  <a:pt x="89297" y="330398"/>
                </a:lnTo>
                <a:lnTo>
                  <a:pt x="80367" y="321469"/>
                </a:lnTo>
                <a:lnTo>
                  <a:pt x="80367" y="303609"/>
                </a:lnTo>
                <a:lnTo>
                  <a:pt x="80367" y="276820"/>
                </a:lnTo>
                <a:lnTo>
                  <a:pt x="80367" y="27682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2" name="Freeform 131"/>
          <p:cNvSpPr/>
          <p:nvPr/>
        </p:nvSpPr>
        <p:spPr>
          <a:xfrm>
            <a:off x="3080742" y="5143500"/>
            <a:ext cx="71439" cy="178595"/>
          </a:xfrm>
          <a:custGeom>
            <a:avLst/>
            <a:gdLst/>
            <a:ahLst/>
            <a:cxnLst/>
            <a:rect l="0" t="0" r="0" b="0"/>
            <a:pathLst>
              <a:path w="71439" h="178595">
                <a:moveTo>
                  <a:pt x="17860" y="17859"/>
                </a:moveTo>
                <a:lnTo>
                  <a:pt x="17860" y="26789"/>
                </a:lnTo>
                <a:lnTo>
                  <a:pt x="8930" y="44648"/>
                </a:lnTo>
                <a:lnTo>
                  <a:pt x="8930" y="62508"/>
                </a:lnTo>
                <a:lnTo>
                  <a:pt x="0" y="98227"/>
                </a:lnTo>
                <a:lnTo>
                  <a:pt x="8930" y="125016"/>
                </a:lnTo>
                <a:lnTo>
                  <a:pt x="8930" y="151805"/>
                </a:lnTo>
                <a:lnTo>
                  <a:pt x="17860" y="169664"/>
                </a:lnTo>
                <a:lnTo>
                  <a:pt x="26789" y="178594"/>
                </a:lnTo>
                <a:lnTo>
                  <a:pt x="35719" y="178594"/>
                </a:lnTo>
                <a:lnTo>
                  <a:pt x="53578" y="169664"/>
                </a:lnTo>
                <a:lnTo>
                  <a:pt x="62508" y="151805"/>
                </a:lnTo>
                <a:lnTo>
                  <a:pt x="62508" y="133945"/>
                </a:lnTo>
                <a:lnTo>
                  <a:pt x="71438" y="98227"/>
                </a:lnTo>
                <a:lnTo>
                  <a:pt x="71438" y="71438"/>
                </a:lnTo>
                <a:lnTo>
                  <a:pt x="62508" y="44648"/>
                </a:lnTo>
                <a:lnTo>
                  <a:pt x="44649" y="26789"/>
                </a:lnTo>
                <a:lnTo>
                  <a:pt x="26789" y="8930"/>
                </a:lnTo>
                <a:lnTo>
                  <a:pt x="17860" y="0"/>
                </a:lnTo>
                <a:lnTo>
                  <a:pt x="0" y="8930"/>
                </a:lnTo>
                <a:lnTo>
                  <a:pt x="0" y="26789"/>
                </a:lnTo>
                <a:lnTo>
                  <a:pt x="0" y="35719"/>
                </a:lnTo>
                <a:lnTo>
                  <a:pt x="8930" y="53578"/>
                </a:lnTo>
                <a:lnTo>
                  <a:pt x="17860" y="62508"/>
                </a:lnTo>
                <a:lnTo>
                  <a:pt x="17860"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3" name="Freeform 132"/>
          <p:cNvSpPr/>
          <p:nvPr/>
        </p:nvSpPr>
        <p:spPr>
          <a:xfrm>
            <a:off x="3232547" y="5134570"/>
            <a:ext cx="80368" cy="151806"/>
          </a:xfrm>
          <a:custGeom>
            <a:avLst/>
            <a:gdLst/>
            <a:ahLst/>
            <a:cxnLst/>
            <a:rect l="0" t="0" r="0" b="0"/>
            <a:pathLst>
              <a:path w="80368" h="151806">
                <a:moveTo>
                  <a:pt x="0" y="35719"/>
                </a:moveTo>
                <a:lnTo>
                  <a:pt x="0" y="35719"/>
                </a:lnTo>
                <a:lnTo>
                  <a:pt x="0" y="35719"/>
                </a:lnTo>
                <a:lnTo>
                  <a:pt x="0" y="44649"/>
                </a:lnTo>
                <a:lnTo>
                  <a:pt x="8930" y="53578"/>
                </a:lnTo>
                <a:lnTo>
                  <a:pt x="8930" y="71438"/>
                </a:lnTo>
                <a:lnTo>
                  <a:pt x="8930" y="89297"/>
                </a:lnTo>
                <a:lnTo>
                  <a:pt x="17859" y="107157"/>
                </a:lnTo>
                <a:lnTo>
                  <a:pt x="26789" y="125016"/>
                </a:lnTo>
                <a:lnTo>
                  <a:pt x="35719" y="142875"/>
                </a:lnTo>
                <a:lnTo>
                  <a:pt x="35719" y="151805"/>
                </a:lnTo>
                <a:lnTo>
                  <a:pt x="44648" y="142875"/>
                </a:lnTo>
                <a:lnTo>
                  <a:pt x="44648" y="142875"/>
                </a:lnTo>
                <a:lnTo>
                  <a:pt x="44648" y="116086"/>
                </a:lnTo>
                <a:lnTo>
                  <a:pt x="44648" y="89297"/>
                </a:lnTo>
                <a:lnTo>
                  <a:pt x="44648" y="62508"/>
                </a:lnTo>
                <a:lnTo>
                  <a:pt x="53578" y="35719"/>
                </a:lnTo>
                <a:lnTo>
                  <a:pt x="62508" y="8930"/>
                </a:lnTo>
                <a:lnTo>
                  <a:pt x="71437" y="0"/>
                </a:lnTo>
                <a:lnTo>
                  <a:pt x="80367" y="0"/>
                </a:lnTo>
                <a:lnTo>
                  <a:pt x="8036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4" name="Freeform 133"/>
          <p:cNvSpPr/>
          <p:nvPr/>
        </p:nvSpPr>
        <p:spPr>
          <a:xfrm>
            <a:off x="3411141" y="5268516"/>
            <a:ext cx="35719" cy="53579"/>
          </a:xfrm>
          <a:custGeom>
            <a:avLst/>
            <a:gdLst/>
            <a:ahLst/>
            <a:cxnLst/>
            <a:rect l="0" t="0" r="0" b="0"/>
            <a:pathLst>
              <a:path w="35719" h="53579">
                <a:moveTo>
                  <a:pt x="26789" y="44648"/>
                </a:moveTo>
                <a:lnTo>
                  <a:pt x="35718" y="53578"/>
                </a:lnTo>
                <a:lnTo>
                  <a:pt x="35718" y="53578"/>
                </a:lnTo>
                <a:lnTo>
                  <a:pt x="35718" y="53578"/>
                </a:lnTo>
                <a:lnTo>
                  <a:pt x="26789" y="44648"/>
                </a:lnTo>
                <a:lnTo>
                  <a:pt x="26789" y="35718"/>
                </a:lnTo>
                <a:lnTo>
                  <a:pt x="17859" y="26789"/>
                </a:lnTo>
                <a:lnTo>
                  <a:pt x="8929" y="17859"/>
                </a:lnTo>
                <a:lnTo>
                  <a:pt x="0" y="8929"/>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9975592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a:t>
            </a:r>
            <a:r>
              <a:rPr lang="en-US" dirty="0" smtClean="0"/>
              <a:t>Testing Satisfies</a:t>
            </a:r>
            <a:r>
              <a:rPr lang="en-US" dirty="0"/>
              <a:t>? </a:t>
            </a:r>
          </a:p>
        </p:txBody>
      </p:sp>
      <p:sp>
        <p:nvSpPr>
          <p:cNvPr id="3" name="Content Placeholder 2"/>
          <p:cNvSpPr>
            <a:spLocks noGrp="1"/>
          </p:cNvSpPr>
          <p:nvPr>
            <p:ph idx="1"/>
          </p:nvPr>
        </p:nvSpPr>
        <p:spPr/>
        <p:txBody>
          <a:bodyPr>
            <a:normAutofit/>
          </a:bodyPr>
          <a:lstStyle/>
          <a:p>
            <a:r>
              <a:rPr lang="en-US" dirty="0"/>
              <a:t>What Satisfies? </a:t>
            </a:r>
            <a:endParaRPr lang="en-US" dirty="0" smtClean="0"/>
          </a:p>
          <a:p>
            <a:r>
              <a:rPr lang="en-US" dirty="0" smtClean="0"/>
              <a:t>Each </a:t>
            </a:r>
            <a:r>
              <a:rPr lang="en-US" dirty="0"/>
              <a:t>stakeholder has a set of objectives and expectations related to testing. </a:t>
            </a:r>
            <a:endParaRPr lang="en-US" dirty="0" smtClean="0"/>
          </a:p>
          <a:p>
            <a:r>
              <a:rPr lang="en-US" dirty="0" smtClean="0"/>
              <a:t>They </a:t>
            </a:r>
            <a:r>
              <a:rPr lang="en-US" dirty="0"/>
              <a:t>want these carried out </a:t>
            </a:r>
            <a:endParaRPr lang="en-US" dirty="0" smtClean="0"/>
          </a:p>
          <a:p>
            <a:pPr lvl="1"/>
            <a:r>
              <a:rPr lang="en-US" dirty="0" smtClean="0"/>
              <a:t>effectively</a:t>
            </a:r>
            <a:r>
              <a:rPr lang="en-US" dirty="0"/>
              <a:t>, </a:t>
            </a:r>
            <a:endParaRPr lang="en-US" dirty="0" smtClean="0"/>
          </a:p>
          <a:p>
            <a:pPr lvl="1"/>
            <a:r>
              <a:rPr lang="en-US" dirty="0" smtClean="0"/>
              <a:t>efficiently</a:t>
            </a:r>
            <a:r>
              <a:rPr lang="en-US" dirty="0"/>
              <a:t>, and </a:t>
            </a:r>
            <a:endParaRPr lang="en-US" dirty="0" smtClean="0"/>
          </a:p>
          <a:p>
            <a:pPr lvl="1"/>
            <a:r>
              <a:rPr lang="en-US" dirty="0" smtClean="0"/>
              <a:t>elegantly</a:t>
            </a:r>
            <a:r>
              <a:rPr lang="en-US" dirty="0"/>
              <a:t>.</a:t>
            </a:r>
          </a:p>
          <a:p>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2821781" y="5009555"/>
            <a:ext cx="133947" cy="187524"/>
          </a:xfrm>
          <a:custGeom>
            <a:avLst/>
            <a:gdLst/>
            <a:ahLst/>
            <a:cxnLst/>
            <a:rect l="0" t="0" r="0" b="0"/>
            <a:pathLst>
              <a:path w="133947" h="187524">
                <a:moveTo>
                  <a:pt x="0" y="98226"/>
                </a:moveTo>
                <a:lnTo>
                  <a:pt x="0" y="98226"/>
                </a:lnTo>
                <a:lnTo>
                  <a:pt x="0" y="98226"/>
                </a:lnTo>
                <a:lnTo>
                  <a:pt x="0" y="98226"/>
                </a:lnTo>
                <a:lnTo>
                  <a:pt x="0" y="98226"/>
                </a:lnTo>
                <a:lnTo>
                  <a:pt x="0" y="98226"/>
                </a:lnTo>
                <a:lnTo>
                  <a:pt x="0" y="98226"/>
                </a:lnTo>
                <a:lnTo>
                  <a:pt x="0" y="89297"/>
                </a:lnTo>
                <a:lnTo>
                  <a:pt x="8930" y="80367"/>
                </a:lnTo>
                <a:lnTo>
                  <a:pt x="17860" y="71437"/>
                </a:lnTo>
                <a:lnTo>
                  <a:pt x="26789" y="53578"/>
                </a:lnTo>
                <a:lnTo>
                  <a:pt x="44649" y="44648"/>
                </a:lnTo>
                <a:lnTo>
                  <a:pt x="62508" y="26789"/>
                </a:lnTo>
                <a:lnTo>
                  <a:pt x="71438" y="17859"/>
                </a:lnTo>
                <a:lnTo>
                  <a:pt x="80367" y="8929"/>
                </a:lnTo>
                <a:lnTo>
                  <a:pt x="98227" y="0"/>
                </a:lnTo>
                <a:lnTo>
                  <a:pt x="107157" y="0"/>
                </a:lnTo>
                <a:lnTo>
                  <a:pt x="116086" y="8929"/>
                </a:lnTo>
                <a:lnTo>
                  <a:pt x="125016" y="17859"/>
                </a:lnTo>
                <a:lnTo>
                  <a:pt x="125016" y="26789"/>
                </a:lnTo>
                <a:lnTo>
                  <a:pt x="133946" y="35718"/>
                </a:lnTo>
                <a:lnTo>
                  <a:pt x="133946" y="53578"/>
                </a:lnTo>
                <a:lnTo>
                  <a:pt x="133946" y="71437"/>
                </a:lnTo>
                <a:lnTo>
                  <a:pt x="133946" y="89297"/>
                </a:lnTo>
                <a:lnTo>
                  <a:pt x="133946" y="107156"/>
                </a:lnTo>
                <a:lnTo>
                  <a:pt x="125016" y="116086"/>
                </a:lnTo>
                <a:lnTo>
                  <a:pt x="107157" y="133945"/>
                </a:lnTo>
                <a:lnTo>
                  <a:pt x="98227" y="142875"/>
                </a:lnTo>
                <a:lnTo>
                  <a:pt x="89297" y="160734"/>
                </a:lnTo>
                <a:lnTo>
                  <a:pt x="71438" y="169664"/>
                </a:lnTo>
                <a:lnTo>
                  <a:pt x="62508" y="178593"/>
                </a:lnTo>
                <a:lnTo>
                  <a:pt x="62508" y="187523"/>
                </a:lnTo>
                <a:lnTo>
                  <a:pt x="62508" y="187523"/>
                </a:lnTo>
                <a:lnTo>
                  <a:pt x="62508" y="187523"/>
                </a:lnTo>
                <a:lnTo>
                  <a:pt x="62508"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2991445" y="5411391"/>
            <a:ext cx="8931" cy="17860"/>
          </a:xfrm>
          <a:custGeom>
            <a:avLst/>
            <a:gdLst/>
            <a:ahLst/>
            <a:cxnLst/>
            <a:rect l="0" t="0" r="0" b="0"/>
            <a:pathLst>
              <a:path w="8931" h="17860">
                <a:moveTo>
                  <a:pt x="0" y="17859"/>
                </a:moveTo>
                <a:lnTo>
                  <a:pt x="0" y="17859"/>
                </a:lnTo>
                <a:lnTo>
                  <a:pt x="0" y="17859"/>
                </a:lnTo>
                <a:lnTo>
                  <a:pt x="0" y="17859"/>
                </a:lnTo>
                <a:lnTo>
                  <a:pt x="0" y="17859"/>
                </a:lnTo>
                <a:lnTo>
                  <a:pt x="0" y="17859"/>
                </a:lnTo>
                <a:lnTo>
                  <a:pt x="8930" y="8929"/>
                </a:ln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13432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Effectiveness</a:t>
            </a:r>
          </a:p>
        </p:txBody>
      </p:sp>
      <p:sp>
        <p:nvSpPr>
          <p:cNvPr id="3" name="Content Placeholder 2"/>
          <p:cNvSpPr>
            <a:spLocks noGrp="1"/>
          </p:cNvSpPr>
          <p:nvPr>
            <p:ph idx="1"/>
          </p:nvPr>
        </p:nvSpPr>
        <p:spPr/>
        <p:txBody>
          <a:bodyPr>
            <a:normAutofit lnSpcReduction="10000"/>
          </a:bodyPr>
          <a:lstStyle/>
          <a:p>
            <a:r>
              <a:rPr lang="en-US" dirty="0"/>
              <a:t>Effectiveness means satisfying these objectives and expectations. </a:t>
            </a:r>
            <a:endParaRPr lang="en-US" dirty="0" smtClean="0"/>
          </a:p>
          <a:p>
            <a:r>
              <a:rPr lang="en-US" dirty="0" smtClean="0"/>
              <a:t>Unfortunately</a:t>
            </a:r>
            <a:r>
              <a:rPr lang="en-US" dirty="0"/>
              <a:t>, the objectives and expectations are not always clearly defined or articulated. </a:t>
            </a:r>
            <a:endParaRPr lang="en-US" dirty="0" smtClean="0"/>
          </a:p>
          <a:p>
            <a:r>
              <a:rPr lang="en-US" dirty="0" smtClean="0"/>
              <a:t>testers </a:t>
            </a:r>
            <a:r>
              <a:rPr lang="en-US" dirty="0"/>
              <a:t>must work with the stakeholder groups to determine their objectives and expectations. </a:t>
            </a:r>
            <a:endParaRPr lang="en-US" dirty="0" smtClean="0"/>
          </a:p>
          <a:p>
            <a:r>
              <a:rPr lang="en-US" dirty="0" smtClean="0"/>
              <a:t>resolve </a:t>
            </a:r>
            <a:r>
              <a:rPr lang="en-US" dirty="0"/>
              <a:t>any unrealistic expectations,</a:t>
            </a:r>
          </a:p>
          <a:p>
            <a:endParaRPr lang="en-US" dirty="0"/>
          </a:p>
          <a:p>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7215188" y="5581054"/>
            <a:ext cx="169665" cy="232173"/>
          </a:xfrm>
          <a:custGeom>
            <a:avLst/>
            <a:gdLst/>
            <a:ahLst/>
            <a:cxnLst/>
            <a:rect l="0" t="0" r="0" b="0"/>
            <a:pathLst>
              <a:path w="169665" h="232173">
                <a:moveTo>
                  <a:pt x="133945" y="26789"/>
                </a:moveTo>
                <a:lnTo>
                  <a:pt x="133945" y="26789"/>
                </a:lnTo>
                <a:lnTo>
                  <a:pt x="133945" y="26789"/>
                </a:lnTo>
                <a:lnTo>
                  <a:pt x="142875" y="17859"/>
                </a:lnTo>
                <a:lnTo>
                  <a:pt x="151804" y="17859"/>
                </a:lnTo>
                <a:lnTo>
                  <a:pt x="151804" y="17859"/>
                </a:lnTo>
                <a:lnTo>
                  <a:pt x="151804" y="17859"/>
                </a:lnTo>
                <a:lnTo>
                  <a:pt x="151804" y="8930"/>
                </a:lnTo>
                <a:lnTo>
                  <a:pt x="151804" y="8930"/>
                </a:lnTo>
                <a:lnTo>
                  <a:pt x="151804" y="8930"/>
                </a:lnTo>
                <a:lnTo>
                  <a:pt x="151804" y="8930"/>
                </a:lnTo>
                <a:lnTo>
                  <a:pt x="151804" y="0"/>
                </a:lnTo>
                <a:lnTo>
                  <a:pt x="151804" y="0"/>
                </a:lnTo>
                <a:lnTo>
                  <a:pt x="142875" y="0"/>
                </a:lnTo>
                <a:lnTo>
                  <a:pt x="142875" y="0"/>
                </a:lnTo>
                <a:lnTo>
                  <a:pt x="133945" y="0"/>
                </a:lnTo>
                <a:lnTo>
                  <a:pt x="133945" y="0"/>
                </a:lnTo>
                <a:lnTo>
                  <a:pt x="125015" y="0"/>
                </a:lnTo>
                <a:lnTo>
                  <a:pt x="116085" y="0"/>
                </a:lnTo>
                <a:lnTo>
                  <a:pt x="107156" y="0"/>
                </a:lnTo>
                <a:lnTo>
                  <a:pt x="98226" y="8930"/>
                </a:lnTo>
                <a:lnTo>
                  <a:pt x="89296" y="8930"/>
                </a:lnTo>
                <a:lnTo>
                  <a:pt x="80367" y="17859"/>
                </a:lnTo>
                <a:lnTo>
                  <a:pt x="71437" y="17859"/>
                </a:lnTo>
                <a:lnTo>
                  <a:pt x="71437" y="26789"/>
                </a:lnTo>
                <a:lnTo>
                  <a:pt x="62507" y="26789"/>
                </a:lnTo>
                <a:lnTo>
                  <a:pt x="62507" y="35719"/>
                </a:lnTo>
                <a:lnTo>
                  <a:pt x="62507" y="44648"/>
                </a:lnTo>
                <a:lnTo>
                  <a:pt x="71437" y="53578"/>
                </a:lnTo>
                <a:lnTo>
                  <a:pt x="80367" y="62508"/>
                </a:lnTo>
                <a:lnTo>
                  <a:pt x="89296" y="71437"/>
                </a:lnTo>
                <a:lnTo>
                  <a:pt x="98226" y="80367"/>
                </a:lnTo>
                <a:lnTo>
                  <a:pt x="116085" y="89297"/>
                </a:lnTo>
                <a:lnTo>
                  <a:pt x="125015" y="98226"/>
                </a:lnTo>
                <a:lnTo>
                  <a:pt x="133945" y="116086"/>
                </a:lnTo>
                <a:lnTo>
                  <a:pt x="142875" y="125016"/>
                </a:lnTo>
                <a:lnTo>
                  <a:pt x="151804" y="133945"/>
                </a:lnTo>
                <a:lnTo>
                  <a:pt x="160734" y="142875"/>
                </a:lnTo>
                <a:lnTo>
                  <a:pt x="169664" y="151805"/>
                </a:lnTo>
                <a:lnTo>
                  <a:pt x="169664" y="169664"/>
                </a:lnTo>
                <a:lnTo>
                  <a:pt x="169664" y="178594"/>
                </a:lnTo>
                <a:lnTo>
                  <a:pt x="169664" y="187523"/>
                </a:lnTo>
                <a:lnTo>
                  <a:pt x="151804" y="196453"/>
                </a:lnTo>
                <a:lnTo>
                  <a:pt x="133945" y="205383"/>
                </a:lnTo>
                <a:lnTo>
                  <a:pt x="116085" y="214312"/>
                </a:lnTo>
                <a:lnTo>
                  <a:pt x="89296" y="223242"/>
                </a:lnTo>
                <a:lnTo>
                  <a:pt x="62507" y="223242"/>
                </a:lnTo>
                <a:lnTo>
                  <a:pt x="35718" y="232172"/>
                </a:lnTo>
                <a:lnTo>
                  <a:pt x="17859" y="232172"/>
                </a:lnTo>
                <a:lnTo>
                  <a:pt x="8929" y="223242"/>
                </a:lnTo>
                <a:lnTo>
                  <a:pt x="0" y="214312"/>
                </a:lnTo>
                <a:lnTo>
                  <a:pt x="0" y="205383"/>
                </a:lnTo>
                <a:lnTo>
                  <a:pt x="0"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7456289" y="5643562"/>
            <a:ext cx="125017" cy="142876"/>
          </a:xfrm>
          <a:custGeom>
            <a:avLst/>
            <a:gdLst/>
            <a:ahLst/>
            <a:cxnLst/>
            <a:rect l="0" t="0" r="0" b="0"/>
            <a:pathLst>
              <a:path w="125017" h="142876">
                <a:moveTo>
                  <a:pt x="17859" y="0"/>
                </a:moveTo>
                <a:lnTo>
                  <a:pt x="17859" y="0"/>
                </a:lnTo>
                <a:lnTo>
                  <a:pt x="17859" y="8929"/>
                </a:lnTo>
                <a:lnTo>
                  <a:pt x="17859" y="8929"/>
                </a:lnTo>
                <a:lnTo>
                  <a:pt x="17859" y="17859"/>
                </a:lnTo>
                <a:lnTo>
                  <a:pt x="8930" y="26789"/>
                </a:lnTo>
                <a:lnTo>
                  <a:pt x="8930" y="44648"/>
                </a:lnTo>
                <a:lnTo>
                  <a:pt x="0" y="62508"/>
                </a:lnTo>
                <a:lnTo>
                  <a:pt x="0" y="80367"/>
                </a:lnTo>
                <a:lnTo>
                  <a:pt x="0" y="98226"/>
                </a:lnTo>
                <a:lnTo>
                  <a:pt x="0" y="116086"/>
                </a:lnTo>
                <a:lnTo>
                  <a:pt x="0" y="125015"/>
                </a:lnTo>
                <a:lnTo>
                  <a:pt x="8930" y="133945"/>
                </a:lnTo>
                <a:lnTo>
                  <a:pt x="17859" y="142875"/>
                </a:lnTo>
                <a:lnTo>
                  <a:pt x="35719" y="142875"/>
                </a:lnTo>
                <a:lnTo>
                  <a:pt x="53578" y="133945"/>
                </a:lnTo>
                <a:lnTo>
                  <a:pt x="71438" y="125015"/>
                </a:lnTo>
                <a:lnTo>
                  <a:pt x="89297" y="116086"/>
                </a:lnTo>
                <a:lnTo>
                  <a:pt x="107156" y="107156"/>
                </a:lnTo>
                <a:lnTo>
                  <a:pt x="116086" y="89297"/>
                </a:lnTo>
                <a:lnTo>
                  <a:pt x="125016" y="71437"/>
                </a:lnTo>
                <a:lnTo>
                  <a:pt x="116086" y="62508"/>
                </a:lnTo>
                <a:lnTo>
                  <a:pt x="107156" y="44648"/>
                </a:lnTo>
                <a:lnTo>
                  <a:pt x="89297" y="44648"/>
                </a:lnTo>
                <a:lnTo>
                  <a:pt x="71438" y="35718"/>
                </a:lnTo>
                <a:lnTo>
                  <a:pt x="44649" y="44648"/>
                </a:lnTo>
                <a:lnTo>
                  <a:pt x="26789" y="53578"/>
                </a:lnTo>
                <a:lnTo>
                  <a:pt x="17859" y="62508"/>
                </a:lnTo>
                <a:lnTo>
                  <a:pt x="8930" y="71437"/>
                </a:lnTo>
                <a:lnTo>
                  <a:pt x="0" y="80367"/>
                </a:lnTo>
                <a:lnTo>
                  <a:pt x="0" y="89297"/>
                </a:lnTo>
                <a:lnTo>
                  <a:pt x="17859" y="80367"/>
                </a:lnTo>
                <a:lnTo>
                  <a:pt x="17859"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7652742" y="5634632"/>
            <a:ext cx="133947" cy="187524"/>
          </a:xfrm>
          <a:custGeom>
            <a:avLst/>
            <a:gdLst/>
            <a:ahLst/>
            <a:cxnLst/>
            <a:rect l="0" t="0" r="0" b="0"/>
            <a:pathLst>
              <a:path w="133947" h="187524">
                <a:moveTo>
                  <a:pt x="62508" y="0"/>
                </a:moveTo>
                <a:lnTo>
                  <a:pt x="53578" y="0"/>
                </a:lnTo>
                <a:lnTo>
                  <a:pt x="53578" y="8930"/>
                </a:lnTo>
                <a:lnTo>
                  <a:pt x="44649" y="17859"/>
                </a:lnTo>
                <a:lnTo>
                  <a:pt x="35719" y="26789"/>
                </a:lnTo>
                <a:lnTo>
                  <a:pt x="26789" y="44648"/>
                </a:lnTo>
                <a:lnTo>
                  <a:pt x="17860" y="71438"/>
                </a:lnTo>
                <a:lnTo>
                  <a:pt x="8930" y="98227"/>
                </a:lnTo>
                <a:lnTo>
                  <a:pt x="8930" y="125016"/>
                </a:lnTo>
                <a:lnTo>
                  <a:pt x="0" y="151805"/>
                </a:lnTo>
                <a:lnTo>
                  <a:pt x="8930" y="169664"/>
                </a:lnTo>
                <a:lnTo>
                  <a:pt x="8930" y="178594"/>
                </a:lnTo>
                <a:lnTo>
                  <a:pt x="17860" y="187523"/>
                </a:lnTo>
                <a:lnTo>
                  <a:pt x="35719" y="178594"/>
                </a:lnTo>
                <a:lnTo>
                  <a:pt x="53578" y="169664"/>
                </a:lnTo>
                <a:lnTo>
                  <a:pt x="80367" y="160734"/>
                </a:lnTo>
                <a:lnTo>
                  <a:pt x="98227" y="142875"/>
                </a:lnTo>
                <a:lnTo>
                  <a:pt x="116086" y="125016"/>
                </a:lnTo>
                <a:lnTo>
                  <a:pt x="125016" y="98227"/>
                </a:lnTo>
                <a:lnTo>
                  <a:pt x="133946" y="80367"/>
                </a:lnTo>
                <a:lnTo>
                  <a:pt x="133946" y="62508"/>
                </a:lnTo>
                <a:lnTo>
                  <a:pt x="125016" y="44648"/>
                </a:lnTo>
                <a:lnTo>
                  <a:pt x="116086" y="35719"/>
                </a:lnTo>
                <a:lnTo>
                  <a:pt x="98227" y="35719"/>
                </a:lnTo>
                <a:lnTo>
                  <a:pt x="80367" y="35719"/>
                </a:lnTo>
                <a:lnTo>
                  <a:pt x="62508" y="44648"/>
                </a:lnTo>
                <a:lnTo>
                  <a:pt x="44649" y="53578"/>
                </a:lnTo>
                <a:lnTo>
                  <a:pt x="35719" y="71438"/>
                </a:lnTo>
                <a:lnTo>
                  <a:pt x="26789" y="80367"/>
                </a:lnTo>
                <a:lnTo>
                  <a:pt x="26789" y="80367"/>
                </a:lnTo>
                <a:lnTo>
                  <a:pt x="26789"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7875984" y="5643562"/>
            <a:ext cx="187525" cy="214313"/>
          </a:xfrm>
          <a:custGeom>
            <a:avLst/>
            <a:gdLst/>
            <a:ahLst/>
            <a:cxnLst/>
            <a:rect l="0" t="0" r="0" b="0"/>
            <a:pathLst>
              <a:path w="187525" h="214313">
                <a:moveTo>
                  <a:pt x="17860" y="0"/>
                </a:moveTo>
                <a:lnTo>
                  <a:pt x="17860" y="8929"/>
                </a:lnTo>
                <a:lnTo>
                  <a:pt x="17860" y="8929"/>
                </a:lnTo>
                <a:lnTo>
                  <a:pt x="26789" y="26789"/>
                </a:lnTo>
                <a:lnTo>
                  <a:pt x="26789" y="44648"/>
                </a:lnTo>
                <a:lnTo>
                  <a:pt x="26789" y="62508"/>
                </a:lnTo>
                <a:lnTo>
                  <a:pt x="17860" y="98226"/>
                </a:lnTo>
                <a:lnTo>
                  <a:pt x="8930" y="125015"/>
                </a:lnTo>
                <a:lnTo>
                  <a:pt x="8930" y="151804"/>
                </a:lnTo>
                <a:lnTo>
                  <a:pt x="8930" y="178593"/>
                </a:lnTo>
                <a:lnTo>
                  <a:pt x="0" y="196453"/>
                </a:lnTo>
                <a:lnTo>
                  <a:pt x="0" y="205383"/>
                </a:lnTo>
                <a:lnTo>
                  <a:pt x="0" y="205383"/>
                </a:lnTo>
                <a:lnTo>
                  <a:pt x="0" y="205383"/>
                </a:lnTo>
                <a:lnTo>
                  <a:pt x="0" y="187523"/>
                </a:lnTo>
                <a:lnTo>
                  <a:pt x="8930" y="169664"/>
                </a:lnTo>
                <a:lnTo>
                  <a:pt x="17860" y="151804"/>
                </a:lnTo>
                <a:lnTo>
                  <a:pt x="35719" y="125015"/>
                </a:lnTo>
                <a:lnTo>
                  <a:pt x="53579" y="98226"/>
                </a:lnTo>
                <a:lnTo>
                  <a:pt x="71438" y="71437"/>
                </a:lnTo>
                <a:lnTo>
                  <a:pt x="80368" y="44648"/>
                </a:lnTo>
                <a:lnTo>
                  <a:pt x="98227" y="35718"/>
                </a:lnTo>
                <a:lnTo>
                  <a:pt x="116086" y="26789"/>
                </a:lnTo>
                <a:lnTo>
                  <a:pt x="125016" y="35718"/>
                </a:lnTo>
                <a:lnTo>
                  <a:pt x="133946" y="44648"/>
                </a:lnTo>
                <a:lnTo>
                  <a:pt x="142875" y="62508"/>
                </a:lnTo>
                <a:lnTo>
                  <a:pt x="151805" y="89297"/>
                </a:lnTo>
                <a:lnTo>
                  <a:pt x="160735" y="125015"/>
                </a:lnTo>
                <a:lnTo>
                  <a:pt x="160735" y="151804"/>
                </a:lnTo>
                <a:lnTo>
                  <a:pt x="160735" y="178593"/>
                </a:lnTo>
                <a:lnTo>
                  <a:pt x="160735" y="196453"/>
                </a:lnTo>
                <a:lnTo>
                  <a:pt x="160735" y="214312"/>
                </a:lnTo>
                <a:lnTo>
                  <a:pt x="160735" y="214312"/>
                </a:lnTo>
                <a:lnTo>
                  <a:pt x="169664" y="214312"/>
                </a:lnTo>
                <a:lnTo>
                  <a:pt x="178594" y="205383"/>
                </a:lnTo>
                <a:lnTo>
                  <a:pt x="187524" y="178593"/>
                </a:lnTo>
                <a:lnTo>
                  <a:pt x="187524" y="17859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8117086" y="5634632"/>
            <a:ext cx="491133" cy="258962"/>
          </a:xfrm>
          <a:custGeom>
            <a:avLst/>
            <a:gdLst/>
            <a:ahLst/>
            <a:cxnLst/>
            <a:rect l="0" t="0" r="0" b="0"/>
            <a:pathLst>
              <a:path w="491133" h="258962">
                <a:moveTo>
                  <a:pt x="0" y="125016"/>
                </a:moveTo>
                <a:lnTo>
                  <a:pt x="0" y="133945"/>
                </a:lnTo>
                <a:lnTo>
                  <a:pt x="0" y="133945"/>
                </a:lnTo>
                <a:lnTo>
                  <a:pt x="0" y="142875"/>
                </a:lnTo>
                <a:lnTo>
                  <a:pt x="8930" y="142875"/>
                </a:lnTo>
                <a:lnTo>
                  <a:pt x="17859" y="151805"/>
                </a:lnTo>
                <a:lnTo>
                  <a:pt x="26789" y="151805"/>
                </a:lnTo>
                <a:lnTo>
                  <a:pt x="44648" y="142875"/>
                </a:lnTo>
                <a:lnTo>
                  <a:pt x="53578" y="133945"/>
                </a:lnTo>
                <a:lnTo>
                  <a:pt x="71437" y="125016"/>
                </a:lnTo>
                <a:lnTo>
                  <a:pt x="89296" y="107156"/>
                </a:lnTo>
                <a:lnTo>
                  <a:pt x="98226" y="89297"/>
                </a:lnTo>
                <a:lnTo>
                  <a:pt x="116085" y="62508"/>
                </a:lnTo>
                <a:lnTo>
                  <a:pt x="116085" y="44648"/>
                </a:lnTo>
                <a:lnTo>
                  <a:pt x="116085" y="17859"/>
                </a:lnTo>
                <a:lnTo>
                  <a:pt x="116085" y="8930"/>
                </a:lnTo>
                <a:lnTo>
                  <a:pt x="107155" y="0"/>
                </a:lnTo>
                <a:lnTo>
                  <a:pt x="98226" y="8930"/>
                </a:lnTo>
                <a:lnTo>
                  <a:pt x="89296" y="17859"/>
                </a:lnTo>
                <a:lnTo>
                  <a:pt x="80366" y="53578"/>
                </a:lnTo>
                <a:lnTo>
                  <a:pt x="71437" y="98227"/>
                </a:lnTo>
                <a:lnTo>
                  <a:pt x="62508" y="133945"/>
                </a:lnTo>
                <a:lnTo>
                  <a:pt x="62508" y="178594"/>
                </a:lnTo>
                <a:lnTo>
                  <a:pt x="71437" y="214313"/>
                </a:lnTo>
                <a:lnTo>
                  <a:pt x="80366" y="241102"/>
                </a:lnTo>
                <a:lnTo>
                  <a:pt x="98226" y="250031"/>
                </a:lnTo>
                <a:lnTo>
                  <a:pt x="125015" y="250031"/>
                </a:lnTo>
                <a:lnTo>
                  <a:pt x="151804" y="232172"/>
                </a:lnTo>
                <a:lnTo>
                  <a:pt x="187523" y="205383"/>
                </a:lnTo>
                <a:lnTo>
                  <a:pt x="223241" y="178594"/>
                </a:lnTo>
                <a:lnTo>
                  <a:pt x="250030" y="133945"/>
                </a:lnTo>
                <a:lnTo>
                  <a:pt x="276819" y="98227"/>
                </a:lnTo>
                <a:lnTo>
                  <a:pt x="294679" y="62508"/>
                </a:lnTo>
                <a:lnTo>
                  <a:pt x="312538" y="26789"/>
                </a:lnTo>
                <a:lnTo>
                  <a:pt x="321468" y="17859"/>
                </a:lnTo>
                <a:lnTo>
                  <a:pt x="330398" y="17859"/>
                </a:lnTo>
                <a:lnTo>
                  <a:pt x="330398" y="26789"/>
                </a:lnTo>
                <a:lnTo>
                  <a:pt x="330398" y="53578"/>
                </a:lnTo>
                <a:lnTo>
                  <a:pt x="330398" y="89297"/>
                </a:lnTo>
                <a:lnTo>
                  <a:pt x="330398" y="125016"/>
                </a:lnTo>
                <a:lnTo>
                  <a:pt x="330398" y="169664"/>
                </a:lnTo>
                <a:lnTo>
                  <a:pt x="330398" y="205383"/>
                </a:lnTo>
                <a:lnTo>
                  <a:pt x="330398" y="241102"/>
                </a:lnTo>
                <a:lnTo>
                  <a:pt x="330398" y="258961"/>
                </a:lnTo>
                <a:lnTo>
                  <a:pt x="330398" y="258961"/>
                </a:lnTo>
                <a:lnTo>
                  <a:pt x="339327" y="258961"/>
                </a:lnTo>
                <a:lnTo>
                  <a:pt x="357187" y="232172"/>
                </a:lnTo>
                <a:lnTo>
                  <a:pt x="366116" y="214313"/>
                </a:lnTo>
                <a:lnTo>
                  <a:pt x="383976" y="178594"/>
                </a:lnTo>
                <a:lnTo>
                  <a:pt x="401835" y="142875"/>
                </a:lnTo>
                <a:lnTo>
                  <a:pt x="410765" y="116086"/>
                </a:lnTo>
                <a:lnTo>
                  <a:pt x="419694" y="98227"/>
                </a:lnTo>
                <a:lnTo>
                  <a:pt x="428624" y="89297"/>
                </a:lnTo>
                <a:lnTo>
                  <a:pt x="446484" y="89297"/>
                </a:lnTo>
                <a:lnTo>
                  <a:pt x="464343" y="98227"/>
                </a:lnTo>
                <a:lnTo>
                  <a:pt x="473273" y="116086"/>
                </a:lnTo>
                <a:lnTo>
                  <a:pt x="482202" y="133945"/>
                </a:lnTo>
                <a:lnTo>
                  <a:pt x="491132" y="142875"/>
                </a:lnTo>
                <a:lnTo>
                  <a:pt x="482202" y="142875"/>
                </a:lnTo>
                <a:lnTo>
                  <a:pt x="473273" y="133945"/>
                </a:lnTo>
                <a:lnTo>
                  <a:pt x="473273"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6884789" y="5929312"/>
            <a:ext cx="276821" cy="250032"/>
          </a:xfrm>
          <a:custGeom>
            <a:avLst/>
            <a:gdLst/>
            <a:ahLst/>
            <a:cxnLst/>
            <a:rect l="0" t="0" r="0" b="0"/>
            <a:pathLst>
              <a:path w="276821" h="250032">
                <a:moveTo>
                  <a:pt x="17859" y="17859"/>
                </a:moveTo>
                <a:lnTo>
                  <a:pt x="8930" y="8929"/>
                </a:lnTo>
                <a:lnTo>
                  <a:pt x="8930" y="8929"/>
                </a:lnTo>
                <a:lnTo>
                  <a:pt x="0" y="0"/>
                </a:lnTo>
                <a:lnTo>
                  <a:pt x="0" y="8929"/>
                </a:lnTo>
                <a:lnTo>
                  <a:pt x="0" y="17859"/>
                </a:lnTo>
                <a:lnTo>
                  <a:pt x="8930" y="44648"/>
                </a:lnTo>
                <a:lnTo>
                  <a:pt x="17859" y="80367"/>
                </a:lnTo>
                <a:lnTo>
                  <a:pt x="35719" y="116086"/>
                </a:lnTo>
                <a:lnTo>
                  <a:pt x="44649" y="160734"/>
                </a:lnTo>
                <a:lnTo>
                  <a:pt x="62508" y="196453"/>
                </a:lnTo>
                <a:lnTo>
                  <a:pt x="71438" y="232172"/>
                </a:lnTo>
                <a:lnTo>
                  <a:pt x="80367" y="241101"/>
                </a:lnTo>
                <a:lnTo>
                  <a:pt x="98227" y="250031"/>
                </a:lnTo>
                <a:lnTo>
                  <a:pt x="107156" y="232172"/>
                </a:lnTo>
                <a:lnTo>
                  <a:pt x="116086" y="205383"/>
                </a:lnTo>
                <a:lnTo>
                  <a:pt x="133945" y="169664"/>
                </a:lnTo>
                <a:lnTo>
                  <a:pt x="151805" y="125015"/>
                </a:lnTo>
                <a:lnTo>
                  <a:pt x="169664" y="80367"/>
                </a:lnTo>
                <a:lnTo>
                  <a:pt x="187524" y="53578"/>
                </a:lnTo>
                <a:lnTo>
                  <a:pt x="196453" y="26789"/>
                </a:lnTo>
                <a:lnTo>
                  <a:pt x="214313" y="17859"/>
                </a:lnTo>
                <a:lnTo>
                  <a:pt x="232172" y="26789"/>
                </a:lnTo>
                <a:lnTo>
                  <a:pt x="241102" y="35718"/>
                </a:lnTo>
                <a:lnTo>
                  <a:pt x="258961" y="62508"/>
                </a:lnTo>
                <a:lnTo>
                  <a:pt x="267891" y="80367"/>
                </a:lnTo>
                <a:lnTo>
                  <a:pt x="276820" y="107156"/>
                </a:lnTo>
                <a:lnTo>
                  <a:pt x="276820" y="116086"/>
                </a:lnTo>
                <a:lnTo>
                  <a:pt x="276820"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7179469" y="5893593"/>
            <a:ext cx="241102" cy="357188"/>
          </a:xfrm>
          <a:custGeom>
            <a:avLst/>
            <a:gdLst/>
            <a:ahLst/>
            <a:cxnLst/>
            <a:rect l="0" t="0" r="0" b="0"/>
            <a:pathLst>
              <a:path w="241102" h="357188">
                <a:moveTo>
                  <a:pt x="35719" y="80367"/>
                </a:moveTo>
                <a:lnTo>
                  <a:pt x="26789" y="89297"/>
                </a:lnTo>
                <a:lnTo>
                  <a:pt x="26789" y="98227"/>
                </a:lnTo>
                <a:lnTo>
                  <a:pt x="17859" y="107156"/>
                </a:lnTo>
                <a:lnTo>
                  <a:pt x="8929" y="125016"/>
                </a:lnTo>
                <a:lnTo>
                  <a:pt x="8929" y="151805"/>
                </a:lnTo>
                <a:lnTo>
                  <a:pt x="0" y="169664"/>
                </a:lnTo>
                <a:lnTo>
                  <a:pt x="0" y="187523"/>
                </a:lnTo>
                <a:lnTo>
                  <a:pt x="0" y="214312"/>
                </a:lnTo>
                <a:lnTo>
                  <a:pt x="0" y="223242"/>
                </a:lnTo>
                <a:lnTo>
                  <a:pt x="8929" y="223242"/>
                </a:lnTo>
                <a:lnTo>
                  <a:pt x="17859" y="223242"/>
                </a:lnTo>
                <a:lnTo>
                  <a:pt x="26789" y="223242"/>
                </a:lnTo>
                <a:lnTo>
                  <a:pt x="35719" y="205383"/>
                </a:lnTo>
                <a:lnTo>
                  <a:pt x="53578" y="187523"/>
                </a:lnTo>
                <a:lnTo>
                  <a:pt x="62508" y="169664"/>
                </a:lnTo>
                <a:lnTo>
                  <a:pt x="62508" y="151805"/>
                </a:lnTo>
                <a:lnTo>
                  <a:pt x="71437" y="151805"/>
                </a:lnTo>
                <a:lnTo>
                  <a:pt x="71437" y="160734"/>
                </a:lnTo>
                <a:lnTo>
                  <a:pt x="71437" y="187523"/>
                </a:lnTo>
                <a:lnTo>
                  <a:pt x="71437" y="214312"/>
                </a:lnTo>
                <a:lnTo>
                  <a:pt x="71437" y="258961"/>
                </a:lnTo>
                <a:lnTo>
                  <a:pt x="80367" y="303609"/>
                </a:lnTo>
                <a:lnTo>
                  <a:pt x="89297" y="330398"/>
                </a:lnTo>
                <a:lnTo>
                  <a:pt x="116086" y="339328"/>
                </a:lnTo>
                <a:lnTo>
                  <a:pt x="133945" y="330398"/>
                </a:lnTo>
                <a:lnTo>
                  <a:pt x="151804" y="312539"/>
                </a:lnTo>
                <a:lnTo>
                  <a:pt x="169664" y="276820"/>
                </a:lnTo>
                <a:lnTo>
                  <a:pt x="187523" y="241102"/>
                </a:lnTo>
                <a:lnTo>
                  <a:pt x="196453" y="196453"/>
                </a:lnTo>
                <a:lnTo>
                  <a:pt x="205383" y="142875"/>
                </a:lnTo>
                <a:lnTo>
                  <a:pt x="214312" y="98227"/>
                </a:lnTo>
                <a:lnTo>
                  <a:pt x="214312" y="53578"/>
                </a:lnTo>
                <a:lnTo>
                  <a:pt x="214312" y="26789"/>
                </a:lnTo>
                <a:lnTo>
                  <a:pt x="214312" y="8930"/>
                </a:lnTo>
                <a:lnTo>
                  <a:pt x="223242" y="0"/>
                </a:lnTo>
                <a:lnTo>
                  <a:pt x="223242" y="0"/>
                </a:lnTo>
                <a:lnTo>
                  <a:pt x="223242" y="0"/>
                </a:lnTo>
                <a:lnTo>
                  <a:pt x="223242" y="26789"/>
                </a:lnTo>
                <a:lnTo>
                  <a:pt x="214312" y="53578"/>
                </a:lnTo>
                <a:lnTo>
                  <a:pt x="214312" y="89297"/>
                </a:lnTo>
                <a:lnTo>
                  <a:pt x="205383" y="125016"/>
                </a:lnTo>
                <a:lnTo>
                  <a:pt x="205383" y="169664"/>
                </a:lnTo>
                <a:lnTo>
                  <a:pt x="205383" y="214312"/>
                </a:lnTo>
                <a:lnTo>
                  <a:pt x="205383" y="250031"/>
                </a:lnTo>
                <a:lnTo>
                  <a:pt x="214312" y="285750"/>
                </a:lnTo>
                <a:lnTo>
                  <a:pt x="214312" y="321469"/>
                </a:lnTo>
                <a:lnTo>
                  <a:pt x="223242" y="339328"/>
                </a:lnTo>
                <a:lnTo>
                  <a:pt x="232172" y="357187"/>
                </a:lnTo>
                <a:lnTo>
                  <a:pt x="241101" y="357187"/>
                </a:lnTo>
                <a:lnTo>
                  <a:pt x="241101" y="348258"/>
                </a:lnTo>
                <a:lnTo>
                  <a:pt x="232172" y="330398"/>
                </a:lnTo>
                <a:lnTo>
                  <a:pt x="214312" y="303609"/>
                </a:lnTo>
                <a:lnTo>
                  <a:pt x="196453" y="267891"/>
                </a:lnTo>
                <a:lnTo>
                  <a:pt x="196453" y="26789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7215188" y="5929312"/>
            <a:ext cx="366118" cy="133946"/>
          </a:xfrm>
          <a:custGeom>
            <a:avLst/>
            <a:gdLst/>
            <a:ahLst/>
            <a:cxnLst/>
            <a:rect l="0" t="0" r="0" b="0"/>
            <a:pathLst>
              <a:path w="366118" h="133946">
                <a:moveTo>
                  <a:pt x="8929" y="89297"/>
                </a:moveTo>
                <a:lnTo>
                  <a:pt x="8929" y="98226"/>
                </a:lnTo>
                <a:lnTo>
                  <a:pt x="0" y="98226"/>
                </a:lnTo>
                <a:lnTo>
                  <a:pt x="0" y="107156"/>
                </a:lnTo>
                <a:lnTo>
                  <a:pt x="8929" y="116086"/>
                </a:lnTo>
                <a:lnTo>
                  <a:pt x="17859" y="125015"/>
                </a:lnTo>
                <a:lnTo>
                  <a:pt x="35718" y="133945"/>
                </a:lnTo>
                <a:lnTo>
                  <a:pt x="53578" y="133945"/>
                </a:lnTo>
                <a:lnTo>
                  <a:pt x="89296" y="125015"/>
                </a:lnTo>
                <a:lnTo>
                  <a:pt x="125015" y="125015"/>
                </a:lnTo>
                <a:lnTo>
                  <a:pt x="160734" y="116086"/>
                </a:lnTo>
                <a:lnTo>
                  <a:pt x="196453" y="107156"/>
                </a:lnTo>
                <a:lnTo>
                  <a:pt x="223242" y="89297"/>
                </a:lnTo>
                <a:lnTo>
                  <a:pt x="258960" y="80367"/>
                </a:lnTo>
                <a:lnTo>
                  <a:pt x="285750" y="62508"/>
                </a:lnTo>
                <a:lnTo>
                  <a:pt x="321468" y="44648"/>
                </a:lnTo>
                <a:lnTo>
                  <a:pt x="348257" y="17859"/>
                </a:lnTo>
                <a:lnTo>
                  <a:pt x="366117" y="0"/>
                </a:lnTo>
                <a:lnTo>
                  <a:pt x="36611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7563445" y="5956101"/>
            <a:ext cx="410767" cy="339329"/>
          </a:xfrm>
          <a:custGeom>
            <a:avLst/>
            <a:gdLst/>
            <a:ahLst/>
            <a:cxnLst/>
            <a:rect l="0" t="0" r="0" b="0"/>
            <a:pathLst>
              <a:path w="410767" h="339329">
                <a:moveTo>
                  <a:pt x="8930" y="0"/>
                </a:moveTo>
                <a:lnTo>
                  <a:pt x="8930" y="17859"/>
                </a:lnTo>
                <a:lnTo>
                  <a:pt x="8930" y="35719"/>
                </a:lnTo>
                <a:lnTo>
                  <a:pt x="0" y="71437"/>
                </a:lnTo>
                <a:lnTo>
                  <a:pt x="0" y="98226"/>
                </a:lnTo>
                <a:lnTo>
                  <a:pt x="0" y="133945"/>
                </a:lnTo>
                <a:lnTo>
                  <a:pt x="8930" y="160734"/>
                </a:lnTo>
                <a:lnTo>
                  <a:pt x="8930" y="187523"/>
                </a:lnTo>
                <a:lnTo>
                  <a:pt x="17860" y="205383"/>
                </a:lnTo>
                <a:lnTo>
                  <a:pt x="17860" y="223242"/>
                </a:lnTo>
                <a:lnTo>
                  <a:pt x="26789" y="223242"/>
                </a:lnTo>
                <a:lnTo>
                  <a:pt x="26789" y="223242"/>
                </a:lnTo>
                <a:lnTo>
                  <a:pt x="35719" y="214312"/>
                </a:lnTo>
                <a:lnTo>
                  <a:pt x="44649" y="196453"/>
                </a:lnTo>
                <a:lnTo>
                  <a:pt x="53578" y="178594"/>
                </a:lnTo>
                <a:lnTo>
                  <a:pt x="62508" y="151804"/>
                </a:lnTo>
                <a:lnTo>
                  <a:pt x="71438" y="142875"/>
                </a:lnTo>
                <a:lnTo>
                  <a:pt x="80368" y="133945"/>
                </a:lnTo>
                <a:lnTo>
                  <a:pt x="89297" y="133945"/>
                </a:lnTo>
                <a:lnTo>
                  <a:pt x="98227" y="151804"/>
                </a:lnTo>
                <a:lnTo>
                  <a:pt x="107157" y="178594"/>
                </a:lnTo>
                <a:lnTo>
                  <a:pt x="116086" y="214312"/>
                </a:lnTo>
                <a:lnTo>
                  <a:pt x="125016" y="250031"/>
                </a:lnTo>
                <a:lnTo>
                  <a:pt x="133946" y="285750"/>
                </a:lnTo>
                <a:lnTo>
                  <a:pt x="142875" y="321469"/>
                </a:lnTo>
                <a:lnTo>
                  <a:pt x="151805" y="330398"/>
                </a:lnTo>
                <a:lnTo>
                  <a:pt x="160735" y="339328"/>
                </a:lnTo>
                <a:lnTo>
                  <a:pt x="169664" y="321469"/>
                </a:lnTo>
                <a:lnTo>
                  <a:pt x="178594" y="303609"/>
                </a:lnTo>
                <a:lnTo>
                  <a:pt x="187524" y="276820"/>
                </a:lnTo>
                <a:lnTo>
                  <a:pt x="205383" y="241101"/>
                </a:lnTo>
                <a:lnTo>
                  <a:pt x="205383" y="214312"/>
                </a:lnTo>
                <a:lnTo>
                  <a:pt x="205383" y="178594"/>
                </a:lnTo>
                <a:lnTo>
                  <a:pt x="214313" y="160734"/>
                </a:lnTo>
                <a:lnTo>
                  <a:pt x="214313" y="151804"/>
                </a:lnTo>
                <a:lnTo>
                  <a:pt x="214313" y="151804"/>
                </a:lnTo>
                <a:lnTo>
                  <a:pt x="205383" y="160734"/>
                </a:lnTo>
                <a:lnTo>
                  <a:pt x="205383" y="178594"/>
                </a:lnTo>
                <a:lnTo>
                  <a:pt x="205383" y="205383"/>
                </a:lnTo>
                <a:lnTo>
                  <a:pt x="196453" y="232172"/>
                </a:lnTo>
                <a:lnTo>
                  <a:pt x="187524" y="258961"/>
                </a:lnTo>
                <a:lnTo>
                  <a:pt x="187524" y="276820"/>
                </a:lnTo>
                <a:lnTo>
                  <a:pt x="187524" y="294679"/>
                </a:lnTo>
                <a:lnTo>
                  <a:pt x="187524" y="303609"/>
                </a:lnTo>
                <a:lnTo>
                  <a:pt x="196453" y="303609"/>
                </a:lnTo>
                <a:lnTo>
                  <a:pt x="205383" y="294679"/>
                </a:lnTo>
                <a:lnTo>
                  <a:pt x="214313" y="285750"/>
                </a:lnTo>
                <a:lnTo>
                  <a:pt x="223243" y="267890"/>
                </a:lnTo>
                <a:lnTo>
                  <a:pt x="232172" y="250031"/>
                </a:lnTo>
                <a:lnTo>
                  <a:pt x="241102" y="232172"/>
                </a:lnTo>
                <a:lnTo>
                  <a:pt x="241102" y="223242"/>
                </a:lnTo>
                <a:lnTo>
                  <a:pt x="250032" y="214312"/>
                </a:lnTo>
                <a:lnTo>
                  <a:pt x="250032" y="214312"/>
                </a:lnTo>
                <a:lnTo>
                  <a:pt x="250032" y="223242"/>
                </a:lnTo>
                <a:lnTo>
                  <a:pt x="258961" y="241101"/>
                </a:lnTo>
                <a:lnTo>
                  <a:pt x="258961" y="258961"/>
                </a:lnTo>
                <a:lnTo>
                  <a:pt x="258961" y="267890"/>
                </a:lnTo>
                <a:lnTo>
                  <a:pt x="267891" y="285750"/>
                </a:lnTo>
                <a:lnTo>
                  <a:pt x="267891" y="294679"/>
                </a:lnTo>
                <a:lnTo>
                  <a:pt x="276821" y="294679"/>
                </a:lnTo>
                <a:lnTo>
                  <a:pt x="276821" y="294679"/>
                </a:lnTo>
                <a:lnTo>
                  <a:pt x="285750" y="285750"/>
                </a:lnTo>
                <a:lnTo>
                  <a:pt x="294680" y="267890"/>
                </a:lnTo>
                <a:lnTo>
                  <a:pt x="303610" y="250031"/>
                </a:lnTo>
                <a:lnTo>
                  <a:pt x="321469" y="232172"/>
                </a:lnTo>
                <a:lnTo>
                  <a:pt x="330399" y="205383"/>
                </a:lnTo>
                <a:lnTo>
                  <a:pt x="339328" y="187523"/>
                </a:lnTo>
                <a:lnTo>
                  <a:pt x="348258" y="169664"/>
                </a:lnTo>
                <a:lnTo>
                  <a:pt x="357188" y="160734"/>
                </a:lnTo>
                <a:lnTo>
                  <a:pt x="366118" y="151804"/>
                </a:lnTo>
                <a:lnTo>
                  <a:pt x="375047" y="151804"/>
                </a:lnTo>
                <a:lnTo>
                  <a:pt x="383977" y="151804"/>
                </a:lnTo>
                <a:lnTo>
                  <a:pt x="392907" y="151804"/>
                </a:lnTo>
                <a:lnTo>
                  <a:pt x="410766" y="142875"/>
                </a:lnTo>
                <a:lnTo>
                  <a:pt x="410766"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8179594" y="5965030"/>
            <a:ext cx="53578" cy="258962"/>
          </a:xfrm>
          <a:custGeom>
            <a:avLst/>
            <a:gdLst/>
            <a:ahLst/>
            <a:cxnLst/>
            <a:rect l="0" t="0" r="0" b="0"/>
            <a:pathLst>
              <a:path w="53578" h="258962">
                <a:moveTo>
                  <a:pt x="53577" y="8930"/>
                </a:moveTo>
                <a:lnTo>
                  <a:pt x="53577" y="8930"/>
                </a:lnTo>
                <a:lnTo>
                  <a:pt x="53577" y="0"/>
                </a:lnTo>
                <a:lnTo>
                  <a:pt x="53577" y="0"/>
                </a:lnTo>
                <a:lnTo>
                  <a:pt x="53577" y="8930"/>
                </a:lnTo>
                <a:lnTo>
                  <a:pt x="53577" y="26790"/>
                </a:lnTo>
                <a:lnTo>
                  <a:pt x="53577" y="53579"/>
                </a:lnTo>
                <a:lnTo>
                  <a:pt x="44647" y="89297"/>
                </a:lnTo>
                <a:lnTo>
                  <a:pt x="44647" y="125016"/>
                </a:lnTo>
                <a:lnTo>
                  <a:pt x="35718" y="169665"/>
                </a:lnTo>
                <a:lnTo>
                  <a:pt x="35718" y="205383"/>
                </a:lnTo>
                <a:lnTo>
                  <a:pt x="35718" y="232172"/>
                </a:lnTo>
                <a:lnTo>
                  <a:pt x="35718" y="250032"/>
                </a:lnTo>
                <a:lnTo>
                  <a:pt x="35718" y="258961"/>
                </a:lnTo>
                <a:lnTo>
                  <a:pt x="35718" y="258961"/>
                </a:lnTo>
                <a:lnTo>
                  <a:pt x="26788" y="241102"/>
                </a:lnTo>
                <a:lnTo>
                  <a:pt x="17858" y="223243"/>
                </a:lnTo>
                <a:lnTo>
                  <a:pt x="0" y="196454"/>
                </a:lnTo>
                <a:lnTo>
                  <a:pt x="0" y="19645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8045648" y="5965030"/>
            <a:ext cx="901899" cy="285751"/>
          </a:xfrm>
          <a:custGeom>
            <a:avLst/>
            <a:gdLst/>
            <a:ahLst/>
            <a:cxnLst/>
            <a:rect l="0" t="0" r="0" b="0"/>
            <a:pathLst>
              <a:path w="901899" h="285751">
                <a:moveTo>
                  <a:pt x="8930" y="107157"/>
                </a:moveTo>
                <a:lnTo>
                  <a:pt x="0" y="107157"/>
                </a:lnTo>
                <a:lnTo>
                  <a:pt x="0" y="116086"/>
                </a:lnTo>
                <a:lnTo>
                  <a:pt x="0" y="125016"/>
                </a:lnTo>
                <a:lnTo>
                  <a:pt x="8930" y="142875"/>
                </a:lnTo>
                <a:lnTo>
                  <a:pt x="17860" y="160735"/>
                </a:lnTo>
                <a:lnTo>
                  <a:pt x="35719" y="178594"/>
                </a:lnTo>
                <a:lnTo>
                  <a:pt x="62508" y="187524"/>
                </a:lnTo>
                <a:lnTo>
                  <a:pt x="89297" y="196454"/>
                </a:lnTo>
                <a:lnTo>
                  <a:pt x="125016" y="196454"/>
                </a:lnTo>
                <a:lnTo>
                  <a:pt x="160734" y="196454"/>
                </a:lnTo>
                <a:lnTo>
                  <a:pt x="196453" y="187524"/>
                </a:lnTo>
                <a:lnTo>
                  <a:pt x="232172" y="178594"/>
                </a:lnTo>
                <a:lnTo>
                  <a:pt x="258961" y="160735"/>
                </a:lnTo>
                <a:lnTo>
                  <a:pt x="276820" y="142875"/>
                </a:lnTo>
                <a:lnTo>
                  <a:pt x="294679" y="116086"/>
                </a:lnTo>
                <a:lnTo>
                  <a:pt x="303609" y="89297"/>
                </a:lnTo>
                <a:lnTo>
                  <a:pt x="303609" y="62508"/>
                </a:lnTo>
                <a:lnTo>
                  <a:pt x="303609" y="44649"/>
                </a:lnTo>
                <a:lnTo>
                  <a:pt x="303609" y="26790"/>
                </a:lnTo>
                <a:lnTo>
                  <a:pt x="303609" y="26790"/>
                </a:lnTo>
                <a:lnTo>
                  <a:pt x="294679" y="44649"/>
                </a:lnTo>
                <a:lnTo>
                  <a:pt x="285750" y="62508"/>
                </a:lnTo>
                <a:lnTo>
                  <a:pt x="276820" y="98227"/>
                </a:lnTo>
                <a:lnTo>
                  <a:pt x="267890" y="125016"/>
                </a:lnTo>
                <a:lnTo>
                  <a:pt x="267890" y="160735"/>
                </a:lnTo>
                <a:lnTo>
                  <a:pt x="258961" y="187524"/>
                </a:lnTo>
                <a:lnTo>
                  <a:pt x="258961" y="205383"/>
                </a:lnTo>
                <a:lnTo>
                  <a:pt x="258961" y="214313"/>
                </a:lnTo>
                <a:lnTo>
                  <a:pt x="267890" y="223243"/>
                </a:lnTo>
                <a:lnTo>
                  <a:pt x="267890" y="223243"/>
                </a:lnTo>
                <a:lnTo>
                  <a:pt x="276820" y="214313"/>
                </a:lnTo>
                <a:lnTo>
                  <a:pt x="294679" y="196454"/>
                </a:lnTo>
                <a:lnTo>
                  <a:pt x="303609" y="178594"/>
                </a:lnTo>
                <a:lnTo>
                  <a:pt x="312539" y="160735"/>
                </a:lnTo>
                <a:lnTo>
                  <a:pt x="330398" y="142875"/>
                </a:lnTo>
                <a:lnTo>
                  <a:pt x="339328" y="133946"/>
                </a:lnTo>
                <a:lnTo>
                  <a:pt x="339328" y="125016"/>
                </a:lnTo>
                <a:lnTo>
                  <a:pt x="348257" y="142875"/>
                </a:lnTo>
                <a:lnTo>
                  <a:pt x="357187" y="160735"/>
                </a:lnTo>
                <a:lnTo>
                  <a:pt x="375047" y="187524"/>
                </a:lnTo>
                <a:lnTo>
                  <a:pt x="383976" y="223243"/>
                </a:lnTo>
                <a:lnTo>
                  <a:pt x="401836" y="250032"/>
                </a:lnTo>
                <a:lnTo>
                  <a:pt x="410765" y="276821"/>
                </a:lnTo>
                <a:lnTo>
                  <a:pt x="428625" y="285750"/>
                </a:lnTo>
                <a:lnTo>
                  <a:pt x="446484" y="285750"/>
                </a:lnTo>
                <a:lnTo>
                  <a:pt x="464343" y="276821"/>
                </a:lnTo>
                <a:lnTo>
                  <a:pt x="473273" y="258961"/>
                </a:lnTo>
                <a:lnTo>
                  <a:pt x="482203" y="232172"/>
                </a:lnTo>
                <a:lnTo>
                  <a:pt x="491132" y="196454"/>
                </a:lnTo>
                <a:lnTo>
                  <a:pt x="500062" y="169665"/>
                </a:lnTo>
                <a:lnTo>
                  <a:pt x="508992" y="142875"/>
                </a:lnTo>
                <a:lnTo>
                  <a:pt x="508992" y="116086"/>
                </a:lnTo>
                <a:lnTo>
                  <a:pt x="517922" y="98227"/>
                </a:lnTo>
                <a:lnTo>
                  <a:pt x="517922" y="71438"/>
                </a:lnTo>
                <a:lnTo>
                  <a:pt x="526851" y="53579"/>
                </a:lnTo>
                <a:lnTo>
                  <a:pt x="535781" y="35719"/>
                </a:lnTo>
                <a:lnTo>
                  <a:pt x="535781" y="26790"/>
                </a:lnTo>
                <a:lnTo>
                  <a:pt x="544711" y="8930"/>
                </a:lnTo>
                <a:lnTo>
                  <a:pt x="544711" y="0"/>
                </a:lnTo>
                <a:lnTo>
                  <a:pt x="544711" y="8930"/>
                </a:lnTo>
                <a:lnTo>
                  <a:pt x="535781" y="26790"/>
                </a:lnTo>
                <a:lnTo>
                  <a:pt x="526851" y="53579"/>
                </a:lnTo>
                <a:lnTo>
                  <a:pt x="508992" y="89297"/>
                </a:lnTo>
                <a:lnTo>
                  <a:pt x="500062" y="142875"/>
                </a:lnTo>
                <a:lnTo>
                  <a:pt x="491132" y="178594"/>
                </a:lnTo>
                <a:lnTo>
                  <a:pt x="482203" y="214313"/>
                </a:lnTo>
                <a:lnTo>
                  <a:pt x="482203" y="241102"/>
                </a:lnTo>
                <a:lnTo>
                  <a:pt x="482203" y="258961"/>
                </a:lnTo>
                <a:lnTo>
                  <a:pt x="491132" y="267891"/>
                </a:lnTo>
                <a:lnTo>
                  <a:pt x="500062" y="258961"/>
                </a:lnTo>
                <a:lnTo>
                  <a:pt x="508992" y="241102"/>
                </a:lnTo>
                <a:lnTo>
                  <a:pt x="526851" y="214313"/>
                </a:lnTo>
                <a:lnTo>
                  <a:pt x="544711" y="187524"/>
                </a:lnTo>
                <a:lnTo>
                  <a:pt x="562570" y="151805"/>
                </a:lnTo>
                <a:lnTo>
                  <a:pt x="571500" y="125016"/>
                </a:lnTo>
                <a:lnTo>
                  <a:pt x="589359" y="98227"/>
                </a:lnTo>
                <a:lnTo>
                  <a:pt x="598289" y="89297"/>
                </a:lnTo>
                <a:lnTo>
                  <a:pt x="598289" y="89297"/>
                </a:lnTo>
                <a:lnTo>
                  <a:pt x="607218" y="98227"/>
                </a:lnTo>
                <a:lnTo>
                  <a:pt x="607218" y="116086"/>
                </a:lnTo>
                <a:lnTo>
                  <a:pt x="607218" y="151805"/>
                </a:lnTo>
                <a:lnTo>
                  <a:pt x="616148" y="178594"/>
                </a:lnTo>
                <a:lnTo>
                  <a:pt x="616148" y="205383"/>
                </a:lnTo>
                <a:lnTo>
                  <a:pt x="616148" y="232172"/>
                </a:lnTo>
                <a:lnTo>
                  <a:pt x="625078" y="241102"/>
                </a:lnTo>
                <a:lnTo>
                  <a:pt x="625078" y="250032"/>
                </a:lnTo>
                <a:lnTo>
                  <a:pt x="634007" y="250032"/>
                </a:lnTo>
                <a:lnTo>
                  <a:pt x="642937" y="232172"/>
                </a:lnTo>
                <a:lnTo>
                  <a:pt x="651867" y="223243"/>
                </a:lnTo>
                <a:lnTo>
                  <a:pt x="660797" y="196454"/>
                </a:lnTo>
                <a:lnTo>
                  <a:pt x="678656" y="169665"/>
                </a:lnTo>
                <a:lnTo>
                  <a:pt x="687586" y="142875"/>
                </a:lnTo>
                <a:lnTo>
                  <a:pt x="696515" y="125016"/>
                </a:lnTo>
                <a:lnTo>
                  <a:pt x="696515" y="116086"/>
                </a:lnTo>
                <a:lnTo>
                  <a:pt x="705445" y="116086"/>
                </a:lnTo>
                <a:lnTo>
                  <a:pt x="705445" y="133946"/>
                </a:lnTo>
                <a:lnTo>
                  <a:pt x="714375" y="160735"/>
                </a:lnTo>
                <a:lnTo>
                  <a:pt x="714375" y="178594"/>
                </a:lnTo>
                <a:lnTo>
                  <a:pt x="723304" y="196454"/>
                </a:lnTo>
                <a:lnTo>
                  <a:pt x="723304" y="214313"/>
                </a:lnTo>
                <a:lnTo>
                  <a:pt x="741164" y="214313"/>
                </a:lnTo>
                <a:lnTo>
                  <a:pt x="750093" y="223243"/>
                </a:lnTo>
                <a:lnTo>
                  <a:pt x="767953" y="214313"/>
                </a:lnTo>
                <a:lnTo>
                  <a:pt x="785812" y="196454"/>
                </a:lnTo>
                <a:lnTo>
                  <a:pt x="803672" y="187524"/>
                </a:lnTo>
                <a:lnTo>
                  <a:pt x="821531" y="178594"/>
                </a:lnTo>
                <a:lnTo>
                  <a:pt x="839390" y="178594"/>
                </a:lnTo>
                <a:lnTo>
                  <a:pt x="839390" y="178594"/>
                </a:lnTo>
                <a:lnTo>
                  <a:pt x="857250" y="178594"/>
                </a:lnTo>
                <a:lnTo>
                  <a:pt x="866179" y="178594"/>
                </a:lnTo>
                <a:lnTo>
                  <a:pt x="875109" y="178594"/>
                </a:lnTo>
                <a:lnTo>
                  <a:pt x="884039" y="169665"/>
                </a:lnTo>
                <a:lnTo>
                  <a:pt x="901898" y="160735"/>
                </a:lnTo>
                <a:lnTo>
                  <a:pt x="901898"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7581305" y="6259710"/>
            <a:ext cx="62509" cy="312540"/>
          </a:xfrm>
          <a:custGeom>
            <a:avLst/>
            <a:gdLst/>
            <a:ahLst/>
            <a:cxnLst/>
            <a:rect l="0" t="0" r="0" b="0"/>
            <a:pathLst>
              <a:path w="62509" h="312540">
                <a:moveTo>
                  <a:pt x="26789" y="35719"/>
                </a:moveTo>
                <a:lnTo>
                  <a:pt x="26789" y="35719"/>
                </a:lnTo>
                <a:lnTo>
                  <a:pt x="17859" y="26789"/>
                </a:lnTo>
                <a:lnTo>
                  <a:pt x="17859" y="17860"/>
                </a:lnTo>
                <a:lnTo>
                  <a:pt x="17859" y="8930"/>
                </a:lnTo>
                <a:lnTo>
                  <a:pt x="8929" y="8930"/>
                </a:lnTo>
                <a:lnTo>
                  <a:pt x="8929" y="0"/>
                </a:lnTo>
                <a:lnTo>
                  <a:pt x="8929" y="0"/>
                </a:lnTo>
                <a:lnTo>
                  <a:pt x="0" y="0"/>
                </a:lnTo>
                <a:lnTo>
                  <a:pt x="0" y="0"/>
                </a:lnTo>
                <a:lnTo>
                  <a:pt x="0" y="0"/>
                </a:lnTo>
                <a:lnTo>
                  <a:pt x="0" y="0"/>
                </a:lnTo>
                <a:lnTo>
                  <a:pt x="0" y="0"/>
                </a:lnTo>
                <a:lnTo>
                  <a:pt x="0" y="8930"/>
                </a:lnTo>
                <a:lnTo>
                  <a:pt x="8929" y="17860"/>
                </a:lnTo>
                <a:lnTo>
                  <a:pt x="8929" y="35719"/>
                </a:lnTo>
                <a:lnTo>
                  <a:pt x="17859" y="71438"/>
                </a:lnTo>
                <a:lnTo>
                  <a:pt x="26789" y="116086"/>
                </a:lnTo>
                <a:lnTo>
                  <a:pt x="26789" y="160735"/>
                </a:lnTo>
                <a:lnTo>
                  <a:pt x="35718" y="187524"/>
                </a:lnTo>
                <a:lnTo>
                  <a:pt x="35718" y="214313"/>
                </a:lnTo>
                <a:lnTo>
                  <a:pt x="35718" y="232172"/>
                </a:lnTo>
                <a:lnTo>
                  <a:pt x="35718" y="258961"/>
                </a:lnTo>
                <a:lnTo>
                  <a:pt x="44648" y="285750"/>
                </a:lnTo>
                <a:lnTo>
                  <a:pt x="44648" y="303610"/>
                </a:lnTo>
                <a:lnTo>
                  <a:pt x="53578" y="312539"/>
                </a:lnTo>
                <a:lnTo>
                  <a:pt x="53578" y="294680"/>
                </a:lnTo>
                <a:lnTo>
                  <a:pt x="62508" y="258961"/>
                </a:lnTo>
                <a:lnTo>
                  <a:pt x="62508"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7688461" y="6259710"/>
            <a:ext cx="357188" cy="330400"/>
          </a:xfrm>
          <a:custGeom>
            <a:avLst/>
            <a:gdLst/>
            <a:ahLst/>
            <a:cxnLst/>
            <a:rect l="0" t="0" r="0" b="0"/>
            <a:pathLst>
              <a:path w="357188" h="330400">
                <a:moveTo>
                  <a:pt x="107156" y="71438"/>
                </a:moveTo>
                <a:lnTo>
                  <a:pt x="98227" y="71438"/>
                </a:lnTo>
                <a:lnTo>
                  <a:pt x="98227" y="62508"/>
                </a:lnTo>
                <a:lnTo>
                  <a:pt x="98227" y="62508"/>
                </a:lnTo>
                <a:lnTo>
                  <a:pt x="89297" y="62508"/>
                </a:lnTo>
                <a:lnTo>
                  <a:pt x="80367" y="71438"/>
                </a:lnTo>
                <a:lnTo>
                  <a:pt x="62508" y="80367"/>
                </a:lnTo>
                <a:lnTo>
                  <a:pt x="44648" y="89297"/>
                </a:lnTo>
                <a:lnTo>
                  <a:pt x="35719" y="116086"/>
                </a:lnTo>
                <a:lnTo>
                  <a:pt x="17859" y="151805"/>
                </a:lnTo>
                <a:lnTo>
                  <a:pt x="8930" y="187524"/>
                </a:lnTo>
                <a:lnTo>
                  <a:pt x="0" y="223242"/>
                </a:lnTo>
                <a:lnTo>
                  <a:pt x="0" y="250031"/>
                </a:lnTo>
                <a:lnTo>
                  <a:pt x="0" y="267891"/>
                </a:lnTo>
                <a:lnTo>
                  <a:pt x="8930" y="276820"/>
                </a:lnTo>
                <a:lnTo>
                  <a:pt x="17859" y="276820"/>
                </a:lnTo>
                <a:lnTo>
                  <a:pt x="35719" y="258961"/>
                </a:lnTo>
                <a:lnTo>
                  <a:pt x="53578" y="232172"/>
                </a:lnTo>
                <a:lnTo>
                  <a:pt x="71437" y="205383"/>
                </a:lnTo>
                <a:lnTo>
                  <a:pt x="98227" y="178594"/>
                </a:lnTo>
                <a:lnTo>
                  <a:pt x="107156" y="151805"/>
                </a:lnTo>
                <a:lnTo>
                  <a:pt x="116086" y="142875"/>
                </a:lnTo>
                <a:lnTo>
                  <a:pt x="125016" y="133945"/>
                </a:lnTo>
                <a:lnTo>
                  <a:pt x="125016" y="142875"/>
                </a:lnTo>
                <a:lnTo>
                  <a:pt x="125016" y="151805"/>
                </a:lnTo>
                <a:lnTo>
                  <a:pt x="133945" y="178594"/>
                </a:lnTo>
                <a:lnTo>
                  <a:pt x="133945" y="205383"/>
                </a:lnTo>
                <a:lnTo>
                  <a:pt x="142875" y="232172"/>
                </a:lnTo>
                <a:lnTo>
                  <a:pt x="151805" y="250031"/>
                </a:lnTo>
                <a:lnTo>
                  <a:pt x="160734" y="267891"/>
                </a:lnTo>
                <a:lnTo>
                  <a:pt x="169664" y="276820"/>
                </a:lnTo>
                <a:lnTo>
                  <a:pt x="187523" y="267891"/>
                </a:lnTo>
                <a:lnTo>
                  <a:pt x="205383" y="250031"/>
                </a:lnTo>
                <a:lnTo>
                  <a:pt x="223242" y="223242"/>
                </a:lnTo>
                <a:lnTo>
                  <a:pt x="232172" y="196453"/>
                </a:lnTo>
                <a:lnTo>
                  <a:pt x="250031" y="169664"/>
                </a:lnTo>
                <a:lnTo>
                  <a:pt x="267891" y="142875"/>
                </a:lnTo>
                <a:lnTo>
                  <a:pt x="267891" y="116086"/>
                </a:lnTo>
                <a:lnTo>
                  <a:pt x="276820" y="80367"/>
                </a:lnTo>
                <a:lnTo>
                  <a:pt x="285750" y="53578"/>
                </a:lnTo>
                <a:lnTo>
                  <a:pt x="285750" y="26789"/>
                </a:lnTo>
                <a:lnTo>
                  <a:pt x="285750" y="8930"/>
                </a:lnTo>
                <a:lnTo>
                  <a:pt x="285750" y="0"/>
                </a:lnTo>
                <a:lnTo>
                  <a:pt x="285750" y="0"/>
                </a:lnTo>
                <a:lnTo>
                  <a:pt x="276820" y="8930"/>
                </a:lnTo>
                <a:lnTo>
                  <a:pt x="276820" y="26789"/>
                </a:lnTo>
                <a:lnTo>
                  <a:pt x="276820" y="44649"/>
                </a:lnTo>
                <a:lnTo>
                  <a:pt x="276820" y="71438"/>
                </a:lnTo>
                <a:lnTo>
                  <a:pt x="285750" y="107156"/>
                </a:lnTo>
                <a:lnTo>
                  <a:pt x="285750" y="151805"/>
                </a:lnTo>
                <a:lnTo>
                  <a:pt x="294680" y="178594"/>
                </a:lnTo>
                <a:lnTo>
                  <a:pt x="303609" y="214313"/>
                </a:lnTo>
                <a:lnTo>
                  <a:pt x="312539" y="241102"/>
                </a:lnTo>
                <a:lnTo>
                  <a:pt x="312539" y="258961"/>
                </a:lnTo>
                <a:lnTo>
                  <a:pt x="321469" y="276820"/>
                </a:lnTo>
                <a:lnTo>
                  <a:pt x="339328" y="303610"/>
                </a:lnTo>
                <a:lnTo>
                  <a:pt x="348258" y="330399"/>
                </a:lnTo>
                <a:lnTo>
                  <a:pt x="357187" y="330399"/>
                </a:lnTo>
                <a:lnTo>
                  <a:pt x="357187" y="321469"/>
                </a:lnTo>
                <a:lnTo>
                  <a:pt x="357187" y="285750"/>
                </a:lnTo>
                <a:lnTo>
                  <a:pt x="357187"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7884914" y="6286499"/>
            <a:ext cx="214314" cy="53579"/>
          </a:xfrm>
          <a:custGeom>
            <a:avLst/>
            <a:gdLst/>
            <a:ahLst/>
            <a:cxnLst/>
            <a:rect l="0" t="0" r="0" b="0"/>
            <a:pathLst>
              <a:path w="214314" h="53579">
                <a:moveTo>
                  <a:pt x="0" y="35719"/>
                </a:moveTo>
                <a:lnTo>
                  <a:pt x="0" y="35719"/>
                </a:lnTo>
                <a:lnTo>
                  <a:pt x="0" y="35719"/>
                </a:lnTo>
                <a:lnTo>
                  <a:pt x="0" y="35719"/>
                </a:lnTo>
                <a:lnTo>
                  <a:pt x="8930" y="35719"/>
                </a:lnTo>
                <a:lnTo>
                  <a:pt x="17859" y="44649"/>
                </a:lnTo>
                <a:lnTo>
                  <a:pt x="35719" y="44649"/>
                </a:lnTo>
                <a:lnTo>
                  <a:pt x="62508" y="44649"/>
                </a:lnTo>
                <a:lnTo>
                  <a:pt x="89297" y="53578"/>
                </a:lnTo>
                <a:lnTo>
                  <a:pt x="116086" y="53578"/>
                </a:lnTo>
                <a:lnTo>
                  <a:pt x="151805" y="44649"/>
                </a:lnTo>
                <a:lnTo>
                  <a:pt x="178594" y="35719"/>
                </a:lnTo>
                <a:lnTo>
                  <a:pt x="196453" y="17860"/>
                </a:lnTo>
                <a:lnTo>
                  <a:pt x="214313" y="0"/>
                </a:lnTo>
                <a:lnTo>
                  <a:pt x="21431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8117086" y="6322218"/>
            <a:ext cx="401836" cy="232173"/>
          </a:xfrm>
          <a:custGeom>
            <a:avLst/>
            <a:gdLst/>
            <a:ahLst/>
            <a:cxnLst/>
            <a:rect l="0" t="0" r="0" b="0"/>
            <a:pathLst>
              <a:path w="401836" h="232173">
                <a:moveTo>
                  <a:pt x="0" y="133945"/>
                </a:moveTo>
                <a:lnTo>
                  <a:pt x="0" y="133945"/>
                </a:lnTo>
                <a:lnTo>
                  <a:pt x="8930" y="133945"/>
                </a:lnTo>
                <a:lnTo>
                  <a:pt x="17859" y="125016"/>
                </a:lnTo>
                <a:lnTo>
                  <a:pt x="26789" y="125016"/>
                </a:lnTo>
                <a:lnTo>
                  <a:pt x="35719" y="116086"/>
                </a:lnTo>
                <a:lnTo>
                  <a:pt x="53578" y="107156"/>
                </a:lnTo>
                <a:lnTo>
                  <a:pt x="71437" y="98227"/>
                </a:lnTo>
                <a:lnTo>
                  <a:pt x="80366" y="80367"/>
                </a:lnTo>
                <a:lnTo>
                  <a:pt x="98226" y="62508"/>
                </a:lnTo>
                <a:lnTo>
                  <a:pt x="98226" y="44648"/>
                </a:lnTo>
                <a:lnTo>
                  <a:pt x="98226" y="35719"/>
                </a:lnTo>
                <a:lnTo>
                  <a:pt x="89296" y="17859"/>
                </a:lnTo>
                <a:lnTo>
                  <a:pt x="80366" y="8930"/>
                </a:lnTo>
                <a:lnTo>
                  <a:pt x="71437" y="8930"/>
                </a:lnTo>
                <a:lnTo>
                  <a:pt x="53578" y="17859"/>
                </a:lnTo>
                <a:lnTo>
                  <a:pt x="44648" y="44648"/>
                </a:lnTo>
                <a:lnTo>
                  <a:pt x="26789" y="80367"/>
                </a:lnTo>
                <a:lnTo>
                  <a:pt x="17859" y="116086"/>
                </a:lnTo>
                <a:lnTo>
                  <a:pt x="8930" y="151805"/>
                </a:lnTo>
                <a:lnTo>
                  <a:pt x="8930" y="178594"/>
                </a:lnTo>
                <a:lnTo>
                  <a:pt x="8930" y="187523"/>
                </a:lnTo>
                <a:lnTo>
                  <a:pt x="17859" y="205383"/>
                </a:lnTo>
                <a:lnTo>
                  <a:pt x="17859" y="223242"/>
                </a:lnTo>
                <a:lnTo>
                  <a:pt x="35719" y="232172"/>
                </a:lnTo>
                <a:lnTo>
                  <a:pt x="53578" y="232172"/>
                </a:lnTo>
                <a:lnTo>
                  <a:pt x="80366" y="214312"/>
                </a:lnTo>
                <a:lnTo>
                  <a:pt x="116085" y="178594"/>
                </a:lnTo>
                <a:lnTo>
                  <a:pt x="142874" y="142875"/>
                </a:lnTo>
                <a:lnTo>
                  <a:pt x="160734" y="98227"/>
                </a:lnTo>
                <a:lnTo>
                  <a:pt x="178593" y="62508"/>
                </a:lnTo>
                <a:lnTo>
                  <a:pt x="187523" y="35719"/>
                </a:lnTo>
                <a:lnTo>
                  <a:pt x="196452" y="26789"/>
                </a:lnTo>
                <a:lnTo>
                  <a:pt x="205382" y="17859"/>
                </a:lnTo>
                <a:lnTo>
                  <a:pt x="205382" y="26789"/>
                </a:lnTo>
                <a:lnTo>
                  <a:pt x="214312" y="44648"/>
                </a:lnTo>
                <a:lnTo>
                  <a:pt x="214312" y="71437"/>
                </a:lnTo>
                <a:lnTo>
                  <a:pt x="223241" y="107156"/>
                </a:lnTo>
                <a:lnTo>
                  <a:pt x="223241" y="142875"/>
                </a:lnTo>
                <a:lnTo>
                  <a:pt x="223241" y="169664"/>
                </a:lnTo>
                <a:lnTo>
                  <a:pt x="223241" y="187523"/>
                </a:lnTo>
                <a:lnTo>
                  <a:pt x="232171" y="196453"/>
                </a:lnTo>
                <a:lnTo>
                  <a:pt x="232171" y="205383"/>
                </a:lnTo>
                <a:lnTo>
                  <a:pt x="232171" y="214312"/>
                </a:lnTo>
                <a:lnTo>
                  <a:pt x="232171" y="223242"/>
                </a:lnTo>
                <a:lnTo>
                  <a:pt x="241101" y="223242"/>
                </a:lnTo>
                <a:lnTo>
                  <a:pt x="241101" y="223242"/>
                </a:lnTo>
                <a:lnTo>
                  <a:pt x="250030" y="205383"/>
                </a:lnTo>
                <a:lnTo>
                  <a:pt x="250030" y="178594"/>
                </a:lnTo>
                <a:lnTo>
                  <a:pt x="258960" y="142875"/>
                </a:lnTo>
                <a:lnTo>
                  <a:pt x="258960" y="107156"/>
                </a:lnTo>
                <a:lnTo>
                  <a:pt x="267890" y="80367"/>
                </a:lnTo>
                <a:lnTo>
                  <a:pt x="276819" y="53578"/>
                </a:lnTo>
                <a:lnTo>
                  <a:pt x="285749" y="35719"/>
                </a:lnTo>
                <a:lnTo>
                  <a:pt x="303609" y="26789"/>
                </a:lnTo>
                <a:lnTo>
                  <a:pt x="321468" y="26789"/>
                </a:lnTo>
                <a:lnTo>
                  <a:pt x="339327" y="17859"/>
                </a:lnTo>
                <a:lnTo>
                  <a:pt x="366116" y="17859"/>
                </a:lnTo>
                <a:lnTo>
                  <a:pt x="383976" y="17859"/>
                </a:lnTo>
                <a:lnTo>
                  <a:pt x="401835" y="0"/>
                </a:lnTo>
                <a:lnTo>
                  <a:pt x="40183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13432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Efficiency</a:t>
            </a:r>
          </a:p>
        </p:txBody>
      </p:sp>
      <p:sp>
        <p:nvSpPr>
          <p:cNvPr id="3" name="Content Placeholder 2"/>
          <p:cNvSpPr>
            <a:spLocks noGrp="1"/>
          </p:cNvSpPr>
          <p:nvPr>
            <p:ph idx="1"/>
          </p:nvPr>
        </p:nvSpPr>
        <p:spPr/>
        <p:txBody>
          <a:bodyPr>
            <a:normAutofit/>
          </a:bodyPr>
          <a:lstStyle/>
          <a:p>
            <a:r>
              <a:rPr lang="en-US" dirty="0"/>
              <a:t>Efficiency means satisfying objectives and expectations in a way that maximizes the value received for the resources invested. </a:t>
            </a:r>
            <a:endParaRPr lang="en-US" dirty="0" smtClean="0"/>
          </a:p>
          <a:p>
            <a:r>
              <a:rPr lang="en-US" dirty="0" smtClean="0"/>
              <a:t>Different </a:t>
            </a:r>
            <a:r>
              <a:rPr lang="en-US" dirty="0"/>
              <a:t>stakeholders have different views on invested </a:t>
            </a:r>
            <a:r>
              <a:rPr lang="en-US" dirty="0" smtClean="0"/>
              <a:t>resources</a:t>
            </a:r>
          </a:p>
          <a:p>
            <a:r>
              <a:rPr lang="en-US" dirty="0"/>
              <a:t>maximize value — as defined by your stakeholders</a:t>
            </a:r>
          </a:p>
          <a:p>
            <a:endParaRPr lang="en-US" dirty="0"/>
          </a:p>
          <a:p>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5589984" y="1143000"/>
            <a:ext cx="1017986" cy="1607345"/>
          </a:xfrm>
          <a:custGeom>
            <a:avLst/>
            <a:gdLst/>
            <a:ahLst/>
            <a:cxnLst/>
            <a:rect l="0" t="0" r="0" b="0"/>
            <a:pathLst>
              <a:path w="1017986" h="1607345">
                <a:moveTo>
                  <a:pt x="17860" y="1607344"/>
                </a:moveTo>
                <a:lnTo>
                  <a:pt x="17860" y="1598414"/>
                </a:lnTo>
                <a:lnTo>
                  <a:pt x="8930" y="1598414"/>
                </a:lnTo>
                <a:lnTo>
                  <a:pt x="8930" y="1598414"/>
                </a:lnTo>
                <a:lnTo>
                  <a:pt x="0" y="1598414"/>
                </a:lnTo>
                <a:lnTo>
                  <a:pt x="0" y="1589484"/>
                </a:lnTo>
                <a:lnTo>
                  <a:pt x="0" y="1580555"/>
                </a:lnTo>
                <a:lnTo>
                  <a:pt x="0" y="1571625"/>
                </a:lnTo>
                <a:lnTo>
                  <a:pt x="8930" y="1553766"/>
                </a:lnTo>
                <a:lnTo>
                  <a:pt x="17860" y="1526977"/>
                </a:lnTo>
                <a:lnTo>
                  <a:pt x="35719" y="1491258"/>
                </a:lnTo>
                <a:lnTo>
                  <a:pt x="62508" y="1446609"/>
                </a:lnTo>
                <a:lnTo>
                  <a:pt x="98227" y="1393031"/>
                </a:lnTo>
                <a:lnTo>
                  <a:pt x="133946" y="1330523"/>
                </a:lnTo>
                <a:lnTo>
                  <a:pt x="178594" y="1259086"/>
                </a:lnTo>
                <a:lnTo>
                  <a:pt x="232172" y="1178719"/>
                </a:lnTo>
                <a:lnTo>
                  <a:pt x="285750" y="1089422"/>
                </a:lnTo>
                <a:lnTo>
                  <a:pt x="348258" y="991195"/>
                </a:lnTo>
                <a:lnTo>
                  <a:pt x="419696" y="892969"/>
                </a:lnTo>
                <a:lnTo>
                  <a:pt x="491133" y="794742"/>
                </a:lnTo>
                <a:lnTo>
                  <a:pt x="562571" y="687586"/>
                </a:lnTo>
                <a:lnTo>
                  <a:pt x="634008" y="580429"/>
                </a:lnTo>
                <a:lnTo>
                  <a:pt x="705446" y="482203"/>
                </a:lnTo>
                <a:lnTo>
                  <a:pt x="767954" y="383976"/>
                </a:lnTo>
                <a:lnTo>
                  <a:pt x="830461" y="294679"/>
                </a:lnTo>
                <a:lnTo>
                  <a:pt x="884039" y="214313"/>
                </a:lnTo>
                <a:lnTo>
                  <a:pt x="928688" y="151805"/>
                </a:lnTo>
                <a:lnTo>
                  <a:pt x="973336" y="89297"/>
                </a:lnTo>
                <a:lnTo>
                  <a:pt x="1000125" y="35719"/>
                </a:lnTo>
                <a:lnTo>
                  <a:pt x="1017985" y="0"/>
                </a:lnTo>
                <a:lnTo>
                  <a:pt x="101798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6777633" y="910828"/>
            <a:ext cx="98227" cy="160735"/>
          </a:xfrm>
          <a:custGeom>
            <a:avLst/>
            <a:gdLst/>
            <a:ahLst/>
            <a:cxnLst/>
            <a:rect l="0" t="0" r="0" b="0"/>
            <a:pathLst>
              <a:path w="98227" h="160735">
                <a:moveTo>
                  <a:pt x="62508" y="0"/>
                </a:moveTo>
                <a:lnTo>
                  <a:pt x="62508" y="0"/>
                </a:lnTo>
                <a:lnTo>
                  <a:pt x="53578" y="8930"/>
                </a:lnTo>
                <a:lnTo>
                  <a:pt x="44648" y="26789"/>
                </a:lnTo>
                <a:lnTo>
                  <a:pt x="26789" y="53578"/>
                </a:lnTo>
                <a:lnTo>
                  <a:pt x="26789" y="80367"/>
                </a:lnTo>
                <a:lnTo>
                  <a:pt x="17859" y="116086"/>
                </a:lnTo>
                <a:lnTo>
                  <a:pt x="8930" y="133945"/>
                </a:lnTo>
                <a:lnTo>
                  <a:pt x="17859" y="151805"/>
                </a:lnTo>
                <a:lnTo>
                  <a:pt x="26789" y="160734"/>
                </a:lnTo>
                <a:lnTo>
                  <a:pt x="35719" y="160734"/>
                </a:lnTo>
                <a:lnTo>
                  <a:pt x="53578" y="160734"/>
                </a:lnTo>
                <a:lnTo>
                  <a:pt x="62508" y="142875"/>
                </a:lnTo>
                <a:lnTo>
                  <a:pt x="80367" y="125016"/>
                </a:lnTo>
                <a:lnTo>
                  <a:pt x="89297" y="107156"/>
                </a:lnTo>
                <a:lnTo>
                  <a:pt x="98226" y="89297"/>
                </a:lnTo>
                <a:lnTo>
                  <a:pt x="98226" y="62508"/>
                </a:lnTo>
                <a:lnTo>
                  <a:pt x="89297" y="44648"/>
                </a:lnTo>
                <a:lnTo>
                  <a:pt x="71437" y="35719"/>
                </a:lnTo>
                <a:lnTo>
                  <a:pt x="44648" y="26789"/>
                </a:lnTo>
                <a:lnTo>
                  <a:pt x="26789" y="35719"/>
                </a:lnTo>
                <a:lnTo>
                  <a:pt x="8930" y="44648"/>
                </a:lnTo>
                <a:lnTo>
                  <a:pt x="0" y="53578"/>
                </a:lnTo>
                <a:lnTo>
                  <a:pt x="8930" y="62508"/>
                </a:lnTo>
                <a:lnTo>
                  <a:pt x="26789" y="62508"/>
                </a:lnTo>
                <a:lnTo>
                  <a:pt x="53578" y="62508"/>
                </a:lnTo>
                <a:lnTo>
                  <a:pt x="53578"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6929438" y="767953"/>
            <a:ext cx="71438" cy="285751"/>
          </a:xfrm>
          <a:custGeom>
            <a:avLst/>
            <a:gdLst/>
            <a:ahLst/>
            <a:cxnLst/>
            <a:rect l="0" t="0" r="0" b="0"/>
            <a:pathLst>
              <a:path w="71438" h="285751">
                <a:moveTo>
                  <a:pt x="71437" y="0"/>
                </a:moveTo>
                <a:lnTo>
                  <a:pt x="71437" y="8930"/>
                </a:lnTo>
                <a:lnTo>
                  <a:pt x="62507" y="35719"/>
                </a:lnTo>
                <a:lnTo>
                  <a:pt x="62507" y="62508"/>
                </a:lnTo>
                <a:lnTo>
                  <a:pt x="53578" y="107156"/>
                </a:lnTo>
                <a:lnTo>
                  <a:pt x="44648" y="142875"/>
                </a:lnTo>
                <a:lnTo>
                  <a:pt x="44648" y="187523"/>
                </a:lnTo>
                <a:lnTo>
                  <a:pt x="44648" y="223242"/>
                </a:lnTo>
                <a:lnTo>
                  <a:pt x="44648" y="250031"/>
                </a:lnTo>
                <a:lnTo>
                  <a:pt x="44648" y="276820"/>
                </a:lnTo>
                <a:lnTo>
                  <a:pt x="44648" y="285750"/>
                </a:lnTo>
                <a:lnTo>
                  <a:pt x="44648" y="285750"/>
                </a:lnTo>
                <a:lnTo>
                  <a:pt x="35718" y="285750"/>
                </a:lnTo>
                <a:lnTo>
                  <a:pt x="35718" y="267891"/>
                </a:lnTo>
                <a:lnTo>
                  <a:pt x="26789" y="241102"/>
                </a:lnTo>
                <a:lnTo>
                  <a:pt x="17859" y="214313"/>
                </a:lnTo>
                <a:lnTo>
                  <a:pt x="8929" y="178594"/>
                </a:lnTo>
                <a:lnTo>
                  <a:pt x="0" y="142875"/>
                </a:lnTo>
                <a:lnTo>
                  <a:pt x="0"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6893719" y="750094"/>
            <a:ext cx="553641" cy="258962"/>
          </a:xfrm>
          <a:custGeom>
            <a:avLst/>
            <a:gdLst/>
            <a:ahLst/>
            <a:cxnLst/>
            <a:rect l="0" t="0" r="0" b="0"/>
            <a:pathLst>
              <a:path w="553641" h="258962">
                <a:moveTo>
                  <a:pt x="8929" y="107156"/>
                </a:moveTo>
                <a:lnTo>
                  <a:pt x="0" y="107156"/>
                </a:lnTo>
                <a:lnTo>
                  <a:pt x="0" y="116086"/>
                </a:lnTo>
                <a:lnTo>
                  <a:pt x="0" y="133945"/>
                </a:lnTo>
                <a:lnTo>
                  <a:pt x="8929" y="142875"/>
                </a:lnTo>
                <a:lnTo>
                  <a:pt x="17859" y="151804"/>
                </a:lnTo>
                <a:lnTo>
                  <a:pt x="35719" y="160734"/>
                </a:lnTo>
                <a:lnTo>
                  <a:pt x="62508" y="160734"/>
                </a:lnTo>
                <a:lnTo>
                  <a:pt x="80367" y="160734"/>
                </a:lnTo>
                <a:lnTo>
                  <a:pt x="107156" y="160734"/>
                </a:lnTo>
                <a:lnTo>
                  <a:pt x="133945" y="151804"/>
                </a:lnTo>
                <a:lnTo>
                  <a:pt x="151804" y="133945"/>
                </a:lnTo>
                <a:lnTo>
                  <a:pt x="178594" y="107156"/>
                </a:lnTo>
                <a:lnTo>
                  <a:pt x="187523" y="89297"/>
                </a:lnTo>
                <a:lnTo>
                  <a:pt x="196453" y="53578"/>
                </a:lnTo>
                <a:lnTo>
                  <a:pt x="205383" y="35718"/>
                </a:lnTo>
                <a:lnTo>
                  <a:pt x="214312" y="8929"/>
                </a:lnTo>
                <a:lnTo>
                  <a:pt x="214312" y="0"/>
                </a:lnTo>
                <a:lnTo>
                  <a:pt x="214312" y="0"/>
                </a:lnTo>
                <a:lnTo>
                  <a:pt x="205383" y="17859"/>
                </a:lnTo>
                <a:lnTo>
                  <a:pt x="196453" y="44648"/>
                </a:lnTo>
                <a:lnTo>
                  <a:pt x="187523" y="80367"/>
                </a:lnTo>
                <a:lnTo>
                  <a:pt x="178594" y="116086"/>
                </a:lnTo>
                <a:lnTo>
                  <a:pt x="169664" y="151804"/>
                </a:lnTo>
                <a:lnTo>
                  <a:pt x="169664" y="178593"/>
                </a:lnTo>
                <a:lnTo>
                  <a:pt x="169664" y="205382"/>
                </a:lnTo>
                <a:lnTo>
                  <a:pt x="169664" y="223242"/>
                </a:lnTo>
                <a:lnTo>
                  <a:pt x="178594" y="241101"/>
                </a:lnTo>
                <a:lnTo>
                  <a:pt x="196453" y="250031"/>
                </a:lnTo>
                <a:lnTo>
                  <a:pt x="214312" y="250031"/>
                </a:lnTo>
                <a:lnTo>
                  <a:pt x="232172" y="241101"/>
                </a:lnTo>
                <a:lnTo>
                  <a:pt x="250031" y="223242"/>
                </a:lnTo>
                <a:lnTo>
                  <a:pt x="267890" y="196453"/>
                </a:lnTo>
                <a:lnTo>
                  <a:pt x="285750" y="169664"/>
                </a:lnTo>
                <a:lnTo>
                  <a:pt x="294679" y="133945"/>
                </a:lnTo>
                <a:lnTo>
                  <a:pt x="303609" y="107156"/>
                </a:lnTo>
                <a:lnTo>
                  <a:pt x="312539" y="98226"/>
                </a:lnTo>
                <a:lnTo>
                  <a:pt x="312539" y="98226"/>
                </a:lnTo>
                <a:lnTo>
                  <a:pt x="303609" y="107156"/>
                </a:lnTo>
                <a:lnTo>
                  <a:pt x="294679" y="133945"/>
                </a:lnTo>
                <a:lnTo>
                  <a:pt x="285750" y="160734"/>
                </a:lnTo>
                <a:lnTo>
                  <a:pt x="276820" y="187523"/>
                </a:lnTo>
                <a:lnTo>
                  <a:pt x="267890" y="214312"/>
                </a:lnTo>
                <a:lnTo>
                  <a:pt x="267890" y="232172"/>
                </a:lnTo>
                <a:lnTo>
                  <a:pt x="267890" y="241101"/>
                </a:lnTo>
                <a:lnTo>
                  <a:pt x="276820" y="250031"/>
                </a:lnTo>
                <a:lnTo>
                  <a:pt x="285750" y="258961"/>
                </a:lnTo>
                <a:lnTo>
                  <a:pt x="294679" y="250031"/>
                </a:lnTo>
                <a:lnTo>
                  <a:pt x="303609" y="241101"/>
                </a:lnTo>
                <a:lnTo>
                  <a:pt x="312539" y="214312"/>
                </a:lnTo>
                <a:lnTo>
                  <a:pt x="330398" y="187523"/>
                </a:lnTo>
                <a:lnTo>
                  <a:pt x="348258" y="160734"/>
                </a:lnTo>
                <a:lnTo>
                  <a:pt x="366117" y="133945"/>
                </a:lnTo>
                <a:lnTo>
                  <a:pt x="375047" y="116086"/>
                </a:lnTo>
                <a:lnTo>
                  <a:pt x="383976" y="107156"/>
                </a:lnTo>
                <a:lnTo>
                  <a:pt x="392906" y="107156"/>
                </a:lnTo>
                <a:lnTo>
                  <a:pt x="392906" y="125015"/>
                </a:lnTo>
                <a:lnTo>
                  <a:pt x="392906" y="142875"/>
                </a:lnTo>
                <a:lnTo>
                  <a:pt x="392906" y="160734"/>
                </a:lnTo>
                <a:lnTo>
                  <a:pt x="383976" y="178593"/>
                </a:lnTo>
                <a:lnTo>
                  <a:pt x="383976" y="196453"/>
                </a:lnTo>
                <a:lnTo>
                  <a:pt x="383976" y="214312"/>
                </a:lnTo>
                <a:lnTo>
                  <a:pt x="392906" y="223242"/>
                </a:lnTo>
                <a:lnTo>
                  <a:pt x="392906" y="223242"/>
                </a:lnTo>
                <a:lnTo>
                  <a:pt x="392906" y="223242"/>
                </a:lnTo>
                <a:lnTo>
                  <a:pt x="401836" y="214312"/>
                </a:lnTo>
                <a:lnTo>
                  <a:pt x="419695" y="187523"/>
                </a:lnTo>
                <a:lnTo>
                  <a:pt x="428625" y="160734"/>
                </a:lnTo>
                <a:lnTo>
                  <a:pt x="446484" y="133945"/>
                </a:lnTo>
                <a:lnTo>
                  <a:pt x="455414" y="116086"/>
                </a:lnTo>
                <a:lnTo>
                  <a:pt x="473273" y="98226"/>
                </a:lnTo>
                <a:lnTo>
                  <a:pt x="482203" y="89297"/>
                </a:lnTo>
                <a:lnTo>
                  <a:pt x="491133" y="89297"/>
                </a:lnTo>
                <a:lnTo>
                  <a:pt x="491133" y="98226"/>
                </a:lnTo>
                <a:lnTo>
                  <a:pt x="500062" y="107156"/>
                </a:lnTo>
                <a:lnTo>
                  <a:pt x="508992" y="116086"/>
                </a:lnTo>
                <a:lnTo>
                  <a:pt x="517922" y="125015"/>
                </a:lnTo>
                <a:lnTo>
                  <a:pt x="526851" y="133945"/>
                </a:lnTo>
                <a:lnTo>
                  <a:pt x="544711" y="133945"/>
                </a:lnTo>
                <a:lnTo>
                  <a:pt x="553640" y="125015"/>
                </a:lnTo>
                <a:lnTo>
                  <a:pt x="553640"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7670602" y="580430"/>
            <a:ext cx="437555" cy="267891"/>
          </a:xfrm>
          <a:custGeom>
            <a:avLst/>
            <a:gdLst/>
            <a:ahLst/>
            <a:cxnLst/>
            <a:rect l="0" t="0" r="0" b="0"/>
            <a:pathLst>
              <a:path w="437555" h="267891">
                <a:moveTo>
                  <a:pt x="44648" y="151804"/>
                </a:moveTo>
                <a:lnTo>
                  <a:pt x="35718" y="151804"/>
                </a:lnTo>
                <a:lnTo>
                  <a:pt x="35718" y="151804"/>
                </a:lnTo>
                <a:lnTo>
                  <a:pt x="26789" y="151804"/>
                </a:lnTo>
                <a:lnTo>
                  <a:pt x="26789" y="160734"/>
                </a:lnTo>
                <a:lnTo>
                  <a:pt x="17859" y="169664"/>
                </a:lnTo>
                <a:lnTo>
                  <a:pt x="8929" y="196453"/>
                </a:lnTo>
                <a:lnTo>
                  <a:pt x="8929" y="214312"/>
                </a:lnTo>
                <a:lnTo>
                  <a:pt x="0" y="232171"/>
                </a:lnTo>
                <a:lnTo>
                  <a:pt x="0" y="250031"/>
                </a:lnTo>
                <a:lnTo>
                  <a:pt x="0" y="258961"/>
                </a:lnTo>
                <a:lnTo>
                  <a:pt x="8929" y="267890"/>
                </a:lnTo>
                <a:lnTo>
                  <a:pt x="17859" y="267890"/>
                </a:lnTo>
                <a:lnTo>
                  <a:pt x="26789" y="267890"/>
                </a:lnTo>
                <a:lnTo>
                  <a:pt x="35718" y="258961"/>
                </a:lnTo>
                <a:lnTo>
                  <a:pt x="44648" y="241101"/>
                </a:lnTo>
                <a:lnTo>
                  <a:pt x="53578" y="223242"/>
                </a:lnTo>
                <a:lnTo>
                  <a:pt x="62507" y="205382"/>
                </a:lnTo>
                <a:lnTo>
                  <a:pt x="62507" y="178593"/>
                </a:lnTo>
                <a:lnTo>
                  <a:pt x="53578" y="160734"/>
                </a:lnTo>
                <a:lnTo>
                  <a:pt x="44648" y="142875"/>
                </a:lnTo>
                <a:lnTo>
                  <a:pt x="35718" y="133945"/>
                </a:lnTo>
                <a:lnTo>
                  <a:pt x="26789" y="133945"/>
                </a:lnTo>
                <a:lnTo>
                  <a:pt x="17859" y="142875"/>
                </a:lnTo>
                <a:lnTo>
                  <a:pt x="8929" y="142875"/>
                </a:lnTo>
                <a:lnTo>
                  <a:pt x="8929" y="160734"/>
                </a:lnTo>
                <a:lnTo>
                  <a:pt x="17859" y="169664"/>
                </a:lnTo>
                <a:lnTo>
                  <a:pt x="26789" y="169664"/>
                </a:lnTo>
                <a:lnTo>
                  <a:pt x="35718" y="169664"/>
                </a:lnTo>
                <a:lnTo>
                  <a:pt x="53578" y="160734"/>
                </a:lnTo>
                <a:lnTo>
                  <a:pt x="71437" y="151804"/>
                </a:lnTo>
                <a:lnTo>
                  <a:pt x="89296" y="142875"/>
                </a:lnTo>
                <a:lnTo>
                  <a:pt x="107156" y="125015"/>
                </a:lnTo>
                <a:lnTo>
                  <a:pt x="125015" y="107156"/>
                </a:lnTo>
                <a:lnTo>
                  <a:pt x="133945" y="98226"/>
                </a:lnTo>
                <a:lnTo>
                  <a:pt x="151804" y="89297"/>
                </a:lnTo>
                <a:lnTo>
                  <a:pt x="160734" y="80367"/>
                </a:lnTo>
                <a:lnTo>
                  <a:pt x="169664" y="80367"/>
                </a:lnTo>
                <a:lnTo>
                  <a:pt x="169664" y="89297"/>
                </a:lnTo>
                <a:lnTo>
                  <a:pt x="169664" y="107156"/>
                </a:lnTo>
                <a:lnTo>
                  <a:pt x="169664" y="133945"/>
                </a:lnTo>
                <a:lnTo>
                  <a:pt x="169664" y="151804"/>
                </a:lnTo>
                <a:lnTo>
                  <a:pt x="160734" y="169664"/>
                </a:lnTo>
                <a:lnTo>
                  <a:pt x="160734" y="196453"/>
                </a:lnTo>
                <a:lnTo>
                  <a:pt x="160734" y="214312"/>
                </a:lnTo>
                <a:lnTo>
                  <a:pt x="151804" y="223242"/>
                </a:lnTo>
                <a:lnTo>
                  <a:pt x="160734" y="223242"/>
                </a:lnTo>
                <a:lnTo>
                  <a:pt x="160734" y="214312"/>
                </a:lnTo>
                <a:lnTo>
                  <a:pt x="169664" y="205382"/>
                </a:lnTo>
                <a:lnTo>
                  <a:pt x="178593" y="187523"/>
                </a:lnTo>
                <a:lnTo>
                  <a:pt x="196453" y="160734"/>
                </a:lnTo>
                <a:lnTo>
                  <a:pt x="214312" y="142875"/>
                </a:lnTo>
                <a:lnTo>
                  <a:pt x="223242" y="116086"/>
                </a:lnTo>
                <a:lnTo>
                  <a:pt x="241101" y="98226"/>
                </a:lnTo>
                <a:lnTo>
                  <a:pt x="241101" y="98226"/>
                </a:lnTo>
                <a:lnTo>
                  <a:pt x="241101" y="98226"/>
                </a:lnTo>
                <a:lnTo>
                  <a:pt x="241101" y="116086"/>
                </a:lnTo>
                <a:lnTo>
                  <a:pt x="241101" y="133945"/>
                </a:lnTo>
                <a:lnTo>
                  <a:pt x="241101" y="142875"/>
                </a:lnTo>
                <a:lnTo>
                  <a:pt x="241101" y="160734"/>
                </a:lnTo>
                <a:lnTo>
                  <a:pt x="241101" y="169664"/>
                </a:lnTo>
                <a:lnTo>
                  <a:pt x="241101" y="178593"/>
                </a:lnTo>
                <a:lnTo>
                  <a:pt x="250031" y="187523"/>
                </a:lnTo>
                <a:lnTo>
                  <a:pt x="258961" y="187523"/>
                </a:lnTo>
                <a:lnTo>
                  <a:pt x="276820" y="178593"/>
                </a:lnTo>
                <a:lnTo>
                  <a:pt x="294679" y="160734"/>
                </a:lnTo>
                <a:lnTo>
                  <a:pt x="312539" y="142875"/>
                </a:lnTo>
                <a:lnTo>
                  <a:pt x="330398" y="107156"/>
                </a:lnTo>
                <a:lnTo>
                  <a:pt x="357187" y="71437"/>
                </a:lnTo>
                <a:lnTo>
                  <a:pt x="375046" y="44648"/>
                </a:lnTo>
                <a:lnTo>
                  <a:pt x="401836" y="17859"/>
                </a:lnTo>
                <a:lnTo>
                  <a:pt x="410765" y="0"/>
                </a:lnTo>
                <a:lnTo>
                  <a:pt x="419695" y="0"/>
                </a:lnTo>
                <a:lnTo>
                  <a:pt x="428625" y="8929"/>
                </a:lnTo>
                <a:lnTo>
                  <a:pt x="437554" y="17859"/>
                </a:lnTo>
                <a:lnTo>
                  <a:pt x="437554" y="35718"/>
                </a:lnTo>
                <a:lnTo>
                  <a:pt x="437554" y="53578"/>
                </a:lnTo>
                <a:lnTo>
                  <a:pt x="437554" y="71437"/>
                </a:lnTo>
                <a:lnTo>
                  <a:pt x="428625" y="89297"/>
                </a:lnTo>
                <a:lnTo>
                  <a:pt x="428625" y="107156"/>
                </a:lnTo>
                <a:lnTo>
                  <a:pt x="419695" y="116086"/>
                </a:lnTo>
                <a:lnTo>
                  <a:pt x="410765" y="107156"/>
                </a:lnTo>
                <a:lnTo>
                  <a:pt x="401836" y="98226"/>
                </a:lnTo>
                <a:lnTo>
                  <a:pt x="401836" y="89297"/>
                </a:lnTo>
                <a:lnTo>
                  <a:pt x="401836" y="62508"/>
                </a:lnTo>
                <a:lnTo>
                  <a:pt x="401836" y="44648"/>
                </a:lnTo>
                <a:lnTo>
                  <a:pt x="401836"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7027664" y="1160859"/>
            <a:ext cx="1" cy="1"/>
          </a:xfrm>
          <a:custGeom>
            <a:avLst/>
            <a:gdLst/>
            <a:ahLst/>
            <a:cxnLst/>
            <a:rect l="0" t="0" r="0" b="0"/>
            <a:pathLst>
              <a:path w="1" h="1">
                <a:moveTo>
                  <a:pt x="0" y="0"/>
                </a:move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6849070" y="1160859"/>
            <a:ext cx="785814" cy="214314"/>
          </a:xfrm>
          <a:custGeom>
            <a:avLst/>
            <a:gdLst/>
            <a:ahLst/>
            <a:cxnLst/>
            <a:rect l="0" t="0" r="0" b="0"/>
            <a:pathLst>
              <a:path w="785814" h="214314">
                <a:moveTo>
                  <a:pt x="178594" y="0"/>
                </a:moveTo>
                <a:lnTo>
                  <a:pt x="178594" y="8930"/>
                </a:lnTo>
                <a:lnTo>
                  <a:pt x="178594" y="17860"/>
                </a:lnTo>
                <a:lnTo>
                  <a:pt x="178594" y="26789"/>
                </a:lnTo>
                <a:lnTo>
                  <a:pt x="169664" y="53578"/>
                </a:lnTo>
                <a:lnTo>
                  <a:pt x="169664" y="80368"/>
                </a:lnTo>
                <a:lnTo>
                  <a:pt x="160735" y="107157"/>
                </a:lnTo>
                <a:lnTo>
                  <a:pt x="151805" y="133946"/>
                </a:lnTo>
                <a:lnTo>
                  <a:pt x="151805" y="160735"/>
                </a:lnTo>
                <a:lnTo>
                  <a:pt x="142875" y="178594"/>
                </a:lnTo>
                <a:lnTo>
                  <a:pt x="142875" y="196454"/>
                </a:lnTo>
                <a:lnTo>
                  <a:pt x="133946" y="205383"/>
                </a:lnTo>
                <a:lnTo>
                  <a:pt x="125016" y="205383"/>
                </a:lnTo>
                <a:lnTo>
                  <a:pt x="116086" y="205383"/>
                </a:lnTo>
                <a:lnTo>
                  <a:pt x="107157" y="187524"/>
                </a:lnTo>
                <a:lnTo>
                  <a:pt x="89297" y="169664"/>
                </a:lnTo>
                <a:lnTo>
                  <a:pt x="62508" y="142875"/>
                </a:lnTo>
                <a:lnTo>
                  <a:pt x="44649" y="125016"/>
                </a:lnTo>
                <a:lnTo>
                  <a:pt x="26789" y="107157"/>
                </a:lnTo>
                <a:lnTo>
                  <a:pt x="17860" y="107157"/>
                </a:lnTo>
                <a:lnTo>
                  <a:pt x="8930" y="107157"/>
                </a:lnTo>
                <a:lnTo>
                  <a:pt x="0" y="125016"/>
                </a:lnTo>
                <a:lnTo>
                  <a:pt x="0" y="142875"/>
                </a:lnTo>
                <a:lnTo>
                  <a:pt x="8930" y="160735"/>
                </a:lnTo>
                <a:lnTo>
                  <a:pt x="26789" y="178594"/>
                </a:lnTo>
                <a:lnTo>
                  <a:pt x="44649" y="187524"/>
                </a:lnTo>
                <a:lnTo>
                  <a:pt x="62508" y="187524"/>
                </a:lnTo>
                <a:lnTo>
                  <a:pt x="89297" y="187524"/>
                </a:lnTo>
                <a:lnTo>
                  <a:pt x="116086" y="178594"/>
                </a:lnTo>
                <a:lnTo>
                  <a:pt x="142875" y="160735"/>
                </a:lnTo>
                <a:lnTo>
                  <a:pt x="178594" y="142875"/>
                </a:lnTo>
                <a:lnTo>
                  <a:pt x="196453" y="116086"/>
                </a:lnTo>
                <a:lnTo>
                  <a:pt x="214313" y="89297"/>
                </a:lnTo>
                <a:lnTo>
                  <a:pt x="223243" y="62508"/>
                </a:lnTo>
                <a:lnTo>
                  <a:pt x="232172" y="35719"/>
                </a:lnTo>
                <a:lnTo>
                  <a:pt x="232172" y="17860"/>
                </a:lnTo>
                <a:lnTo>
                  <a:pt x="232172" y="17860"/>
                </a:lnTo>
                <a:lnTo>
                  <a:pt x="232172" y="35719"/>
                </a:lnTo>
                <a:lnTo>
                  <a:pt x="232172" y="53578"/>
                </a:lnTo>
                <a:lnTo>
                  <a:pt x="232172" y="80368"/>
                </a:lnTo>
                <a:lnTo>
                  <a:pt x="223243" y="116086"/>
                </a:lnTo>
                <a:lnTo>
                  <a:pt x="223243" y="142875"/>
                </a:lnTo>
                <a:lnTo>
                  <a:pt x="223243" y="169664"/>
                </a:lnTo>
                <a:lnTo>
                  <a:pt x="223243" y="187524"/>
                </a:lnTo>
                <a:lnTo>
                  <a:pt x="223243" y="205383"/>
                </a:lnTo>
                <a:lnTo>
                  <a:pt x="232172" y="214313"/>
                </a:lnTo>
                <a:lnTo>
                  <a:pt x="241102" y="214313"/>
                </a:lnTo>
                <a:lnTo>
                  <a:pt x="258961" y="205383"/>
                </a:lnTo>
                <a:lnTo>
                  <a:pt x="267891" y="178594"/>
                </a:lnTo>
                <a:lnTo>
                  <a:pt x="285750" y="151805"/>
                </a:lnTo>
                <a:lnTo>
                  <a:pt x="303610" y="125016"/>
                </a:lnTo>
                <a:lnTo>
                  <a:pt x="312539" y="98227"/>
                </a:lnTo>
                <a:lnTo>
                  <a:pt x="321469" y="71438"/>
                </a:lnTo>
                <a:lnTo>
                  <a:pt x="321469" y="62508"/>
                </a:lnTo>
                <a:lnTo>
                  <a:pt x="330399" y="62508"/>
                </a:lnTo>
                <a:lnTo>
                  <a:pt x="330399" y="71438"/>
                </a:lnTo>
                <a:lnTo>
                  <a:pt x="330399" y="89297"/>
                </a:lnTo>
                <a:lnTo>
                  <a:pt x="330399" y="116086"/>
                </a:lnTo>
                <a:lnTo>
                  <a:pt x="339328" y="133946"/>
                </a:lnTo>
                <a:lnTo>
                  <a:pt x="339328" y="151805"/>
                </a:lnTo>
                <a:lnTo>
                  <a:pt x="348258" y="169664"/>
                </a:lnTo>
                <a:lnTo>
                  <a:pt x="348258" y="178594"/>
                </a:lnTo>
                <a:lnTo>
                  <a:pt x="357188" y="178594"/>
                </a:lnTo>
                <a:lnTo>
                  <a:pt x="375047" y="169664"/>
                </a:lnTo>
                <a:lnTo>
                  <a:pt x="383977" y="160735"/>
                </a:lnTo>
                <a:lnTo>
                  <a:pt x="401836" y="142875"/>
                </a:lnTo>
                <a:lnTo>
                  <a:pt x="419696" y="116086"/>
                </a:lnTo>
                <a:lnTo>
                  <a:pt x="437555" y="89297"/>
                </a:lnTo>
                <a:lnTo>
                  <a:pt x="446485" y="62508"/>
                </a:lnTo>
                <a:lnTo>
                  <a:pt x="455414" y="44649"/>
                </a:lnTo>
                <a:lnTo>
                  <a:pt x="464344" y="35719"/>
                </a:lnTo>
                <a:lnTo>
                  <a:pt x="464344" y="26789"/>
                </a:lnTo>
                <a:lnTo>
                  <a:pt x="455414" y="35719"/>
                </a:lnTo>
                <a:lnTo>
                  <a:pt x="446485" y="53578"/>
                </a:lnTo>
                <a:lnTo>
                  <a:pt x="437555" y="71438"/>
                </a:lnTo>
                <a:lnTo>
                  <a:pt x="428625" y="89297"/>
                </a:lnTo>
                <a:lnTo>
                  <a:pt x="419696" y="107157"/>
                </a:lnTo>
                <a:lnTo>
                  <a:pt x="410766" y="125016"/>
                </a:lnTo>
                <a:lnTo>
                  <a:pt x="410766" y="133946"/>
                </a:lnTo>
                <a:lnTo>
                  <a:pt x="410766" y="142875"/>
                </a:lnTo>
                <a:lnTo>
                  <a:pt x="410766" y="142875"/>
                </a:lnTo>
                <a:lnTo>
                  <a:pt x="419696" y="142875"/>
                </a:lnTo>
                <a:lnTo>
                  <a:pt x="428625" y="133946"/>
                </a:lnTo>
                <a:lnTo>
                  <a:pt x="446485" y="116086"/>
                </a:lnTo>
                <a:lnTo>
                  <a:pt x="455414" y="98227"/>
                </a:lnTo>
                <a:lnTo>
                  <a:pt x="473274" y="71438"/>
                </a:lnTo>
                <a:lnTo>
                  <a:pt x="482203" y="53578"/>
                </a:lnTo>
                <a:lnTo>
                  <a:pt x="491133" y="35719"/>
                </a:lnTo>
                <a:lnTo>
                  <a:pt x="491133" y="26789"/>
                </a:lnTo>
                <a:lnTo>
                  <a:pt x="491133" y="26789"/>
                </a:lnTo>
                <a:lnTo>
                  <a:pt x="491133" y="44649"/>
                </a:lnTo>
                <a:lnTo>
                  <a:pt x="491133" y="62508"/>
                </a:lnTo>
                <a:lnTo>
                  <a:pt x="482203" y="89297"/>
                </a:lnTo>
                <a:lnTo>
                  <a:pt x="482203" y="107157"/>
                </a:lnTo>
                <a:lnTo>
                  <a:pt x="482203" y="133946"/>
                </a:lnTo>
                <a:lnTo>
                  <a:pt x="482203" y="142875"/>
                </a:lnTo>
                <a:lnTo>
                  <a:pt x="482203" y="151805"/>
                </a:lnTo>
                <a:lnTo>
                  <a:pt x="491133" y="160735"/>
                </a:lnTo>
                <a:lnTo>
                  <a:pt x="500063" y="151805"/>
                </a:lnTo>
                <a:lnTo>
                  <a:pt x="508993" y="151805"/>
                </a:lnTo>
                <a:lnTo>
                  <a:pt x="517922" y="133946"/>
                </a:lnTo>
                <a:lnTo>
                  <a:pt x="526852" y="107157"/>
                </a:lnTo>
                <a:lnTo>
                  <a:pt x="535782" y="80368"/>
                </a:lnTo>
                <a:lnTo>
                  <a:pt x="544711" y="53578"/>
                </a:lnTo>
                <a:lnTo>
                  <a:pt x="553641" y="35719"/>
                </a:lnTo>
                <a:lnTo>
                  <a:pt x="562571" y="26789"/>
                </a:lnTo>
                <a:lnTo>
                  <a:pt x="562571" y="26789"/>
                </a:lnTo>
                <a:lnTo>
                  <a:pt x="571500" y="35719"/>
                </a:lnTo>
                <a:lnTo>
                  <a:pt x="571500" y="53578"/>
                </a:lnTo>
                <a:lnTo>
                  <a:pt x="571500" y="71438"/>
                </a:lnTo>
                <a:lnTo>
                  <a:pt x="571500" y="89297"/>
                </a:lnTo>
                <a:lnTo>
                  <a:pt x="580430" y="107157"/>
                </a:lnTo>
                <a:lnTo>
                  <a:pt x="580430" y="125016"/>
                </a:lnTo>
                <a:lnTo>
                  <a:pt x="589360" y="125016"/>
                </a:lnTo>
                <a:lnTo>
                  <a:pt x="598289" y="125016"/>
                </a:lnTo>
                <a:lnTo>
                  <a:pt x="607219" y="116086"/>
                </a:lnTo>
                <a:lnTo>
                  <a:pt x="616149" y="98227"/>
                </a:lnTo>
                <a:lnTo>
                  <a:pt x="634008" y="80368"/>
                </a:lnTo>
                <a:lnTo>
                  <a:pt x="651868" y="71438"/>
                </a:lnTo>
                <a:lnTo>
                  <a:pt x="669727" y="53578"/>
                </a:lnTo>
                <a:lnTo>
                  <a:pt x="687586" y="53578"/>
                </a:lnTo>
                <a:lnTo>
                  <a:pt x="696516" y="53578"/>
                </a:lnTo>
                <a:lnTo>
                  <a:pt x="714375" y="62508"/>
                </a:lnTo>
                <a:lnTo>
                  <a:pt x="732235" y="71438"/>
                </a:lnTo>
                <a:lnTo>
                  <a:pt x="750094" y="80368"/>
                </a:lnTo>
                <a:lnTo>
                  <a:pt x="759024" y="80368"/>
                </a:lnTo>
                <a:lnTo>
                  <a:pt x="776883" y="80368"/>
                </a:lnTo>
                <a:lnTo>
                  <a:pt x="785813" y="71438"/>
                </a:lnTo>
                <a:lnTo>
                  <a:pt x="785813"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7804547" y="937617"/>
            <a:ext cx="62509" cy="250032"/>
          </a:xfrm>
          <a:custGeom>
            <a:avLst/>
            <a:gdLst/>
            <a:ahLst/>
            <a:cxnLst/>
            <a:rect l="0" t="0" r="0" b="0"/>
            <a:pathLst>
              <a:path w="62509" h="250032">
                <a:moveTo>
                  <a:pt x="35719" y="0"/>
                </a:moveTo>
                <a:lnTo>
                  <a:pt x="35719" y="0"/>
                </a:lnTo>
                <a:lnTo>
                  <a:pt x="26789" y="0"/>
                </a:lnTo>
                <a:lnTo>
                  <a:pt x="26789" y="8930"/>
                </a:lnTo>
                <a:lnTo>
                  <a:pt x="17859" y="26789"/>
                </a:lnTo>
                <a:lnTo>
                  <a:pt x="17859" y="44649"/>
                </a:lnTo>
                <a:lnTo>
                  <a:pt x="8930" y="71438"/>
                </a:lnTo>
                <a:lnTo>
                  <a:pt x="0" y="107156"/>
                </a:lnTo>
                <a:lnTo>
                  <a:pt x="0" y="142875"/>
                </a:lnTo>
                <a:lnTo>
                  <a:pt x="0" y="178594"/>
                </a:lnTo>
                <a:lnTo>
                  <a:pt x="8930" y="205383"/>
                </a:lnTo>
                <a:lnTo>
                  <a:pt x="17859" y="232172"/>
                </a:lnTo>
                <a:lnTo>
                  <a:pt x="26789" y="241102"/>
                </a:lnTo>
                <a:lnTo>
                  <a:pt x="35719" y="250031"/>
                </a:lnTo>
                <a:lnTo>
                  <a:pt x="44648" y="250031"/>
                </a:lnTo>
                <a:lnTo>
                  <a:pt x="53578" y="241102"/>
                </a:lnTo>
                <a:lnTo>
                  <a:pt x="62508" y="232172"/>
                </a:lnTo>
                <a:lnTo>
                  <a:pt x="62508" y="205383"/>
                </a:lnTo>
                <a:lnTo>
                  <a:pt x="62508" y="178594"/>
                </a:lnTo>
                <a:lnTo>
                  <a:pt x="53578" y="142875"/>
                </a:lnTo>
                <a:lnTo>
                  <a:pt x="53578"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7706320" y="1071562"/>
            <a:ext cx="214314" cy="44650"/>
          </a:xfrm>
          <a:custGeom>
            <a:avLst/>
            <a:gdLst/>
            <a:ahLst/>
            <a:cxnLst/>
            <a:rect l="0" t="0" r="0" b="0"/>
            <a:pathLst>
              <a:path w="214314" h="44650">
                <a:moveTo>
                  <a:pt x="8930" y="26789"/>
                </a:moveTo>
                <a:lnTo>
                  <a:pt x="0" y="26789"/>
                </a:lnTo>
                <a:lnTo>
                  <a:pt x="0" y="35719"/>
                </a:lnTo>
                <a:lnTo>
                  <a:pt x="0" y="44649"/>
                </a:lnTo>
                <a:lnTo>
                  <a:pt x="8930" y="44649"/>
                </a:lnTo>
                <a:lnTo>
                  <a:pt x="26789" y="44649"/>
                </a:lnTo>
                <a:lnTo>
                  <a:pt x="53578" y="35719"/>
                </a:lnTo>
                <a:lnTo>
                  <a:pt x="89297" y="26789"/>
                </a:lnTo>
                <a:lnTo>
                  <a:pt x="125016" y="26789"/>
                </a:lnTo>
                <a:lnTo>
                  <a:pt x="160735" y="17860"/>
                </a:lnTo>
                <a:lnTo>
                  <a:pt x="187524" y="8930"/>
                </a:lnTo>
                <a:lnTo>
                  <a:pt x="214313" y="0"/>
                </a:lnTo>
                <a:lnTo>
                  <a:pt x="21431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7965281" y="1035844"/>
            <a:ext cx="26790" cy="98227"/>
          </a:xfrm>
          <a:custGeom>
            <a:avLst/>
            <a:gdLst/>
            <a:ahLst/>
            <a:cxnLst/>
            <a:rect l="0" t="0" r="0" b="0"/>
            <a:pathLst>
              <a:path w="26790" h="98227">
                <a:moveTo>
                  <a:pt x="17860" y="0"/>
                </a:moveTo>
                <a:lnTo>
                  <a:pt x="8930" y="0"/>
                </a:lnTo>
                <a:lnTo>
                  <a:pt x="8930" y="8929"/>
                </a:lnTo>
                <a:lnTo>
                  <a:pt x="0" y="26789"/>
                </a:lnTo>
                <a:lnTo>
                  <a:pt x="0" y="44648"/>
                </a:lnTo>
                <a:lnTo>
                  <a:pt x="0" y="62507"/>
                </a:lnTo>
                <a:lnTo>
                  <a:pt x="8930" y="71437"/>
                </a:lnTo>
                <a:lnTo>
                  <a:pt x="8930" y="89297"/>
                </a:lnTo>
                <a:lnTo>
                  <a:pt x="8930" y="89297"/>
                </a:lnTo>
                <a:lnTo>
                  <a:pt x="17860" y="98226"/>
                </a:lnTo>
                <a:lnTo>
                  <a:pt x="17860" y="98226"/>
                </a:lnTo>
                <a:lnTo>
                  <a:pt x="26789" y="89297"/>
                </a:lnTo>
                <a:lnTo>
                  <a:pt x="26789"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7983141" y="919758"/>
            <a:ext cx="35719" cy="35719"/>
          </a:xfrm>
          <a:custGeom>
            <a:avLst/>
            <a:gdLst/>
            <a:ahLst/>
            <a:cxnLst/>
            <a:rect l="0" t="0" r="0" b="0"/>
            <a:pathLst>
              <a:path w="35719" h="35719">
                <a:moveTo>
                  <a:pt x="8929" y="0"/>
                </a:moveTo>
                <a:lnTo>
                  <a:pt x="0" y="0"/>
                </a:lnTo>
                <a:lnTo>
                  <a:pt x="0" y="8929"/>
                </a:lnTo>
                <a:lnTo>
                  <a:pt x="0" y="8929"/>
                </a:lnTo>
                <a:lnTo>
                  <a:pt x="0" y="17859"/>
                </a:lnTo>
                <a:lnTo>
                  <a:pt x="8929" y="17859"/>
                </a:lnTo>
                <a:lnTo>
                  <a:pt x="17859" y="26789"/>
                </a:lnTo>
                <a:lnTo>
                  <a:pt x="35718" y="35718"/>
                </a:lnTo>
                <a:lnTo>
                  <a:pt x="35718"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8072438" y="928687"/>
            <a:ext cx="178593" cy="196455"/>
          </a:xfrm>
          <a:custGeom>
            <a:avLst/>
            <a:gdLst/>
            <a:ahLst/>
            <a:cxnLst/>
            <a:rect l="0" t="0" r="0" b="0"/>
            <a:pathLst>
              <a:path w="178593" h="196455">
                <a:moveTo>
                  <a:pt x="0" y="62508"/>
                </a:moveTo>
                <a:lnTo>
                  <a:pt x="0" y="71438"/>
                </a:lnTo>
                <a:lnTo>
                  <a:pt x="0" y="80368"/>
                </a:lnTo>
                <a:lnTo>
                  <a:pt x="0" y="107157"/>
                </a:lnTo>
                <a:lnTo>
                  <a:pt x="0" y="125016"/>
                </a:lnTo>
                <a:lnTo>
                  <a:pt x="0" y="151805"/>
                </a:lnTo>
                <a:lnTo>
                  <a:pt x="0" y="169664"/>
                </a:lnTo>
                <a:lnTo>
                  <a:pt x="0" y="187524"/>
                </a:lnTo>
                <a:lnTo>
                  <a:pt x="0" y="196454"/>
                </a:lnTo>
                <a:lnTo>
                  <a:pt x="0" y="196454"/>
                </a:lnTo>
                <a:lnTo>
                  <a:pt x="0" y="196454"/>
                </a:lnTo>
                <a:lnTo>
                  <a:pt x="0" y="178594"/>
                </a:lnTo>
                <a:lnTo>
                  <a:pt x="8929" y="160735"/>
                </a:lnTo>
                <a:lnTo>
                  <a:pt x="17859" y="133946"/>
                </a:lnTo>
                <a:lnTo>
                  <a:pt x="26789" y="98227"/>
                </a:lnTo>
                <a:lnTo>
                  <a:pt x="35718" y="62508"/>
                </a:lnTo>
                <a:lnTo>
                  <a:pt x="44648" y="35719"/>
                </a:lnTo>
                <a:lnTo>
                  <a:pt x="53578" y="8930"/>
                </a:lnTo>
                <a:lnTo>
                  <a:pt x="62507" y="8930"/>
                </a:lnTo>
                <a:lnTo>
                  <a:pt x="62507" y="8930"/>
                </a:lnTo>
                <a:lnTo>
                  <a:pt x="71437" y="26789"/>
                </a:lnTo>
                <a:lnTo>
                  <a:pt x="71437" y="53579"/>
                </a:lnTo>
                <a:lnTo>
                  <a:pt x="62507" y="80368"/>
                </a:lnTo>
                <a:lnTo>
                  <a:pt x="62507" y="107157"/>
                </a:lnTo>
                <a:lnTo>
                  <a:pt x="62507" y="133946"/>
                </a:lnTo>
                <a:lnTo>
                  <a:pt x="62507" y="151805"/>
                </a:lnTo>
                <a:lnTo>
                  <a:pt x="62507" y="160735"/>
                </a:lnTo>
                <a:lnTo>
                  <a:pt x="62507" y="169664"/>
                </a:lnTo>
                <a:lnTo>
                  <a:pt x="71437" y="160735"/>
                </a:lnTo>
                <a:lnTo>
                  <a:pt x="71437" y="142875"/>
                </a:lnTo>
                <a:lnTo>
                  <a:pt x="80367" y="125016"/>
                </a:lnTo>
                <a:lnTo>
                  <a:pt x="89296" y="89297"/>
                </a:lnTo>
                <a:lnTo>
                  <a:pt x="107156" y="53579"/>
                </a:lnTo>
                <a:lnTo>
                  <a:pt x="116085" y="26789"/>
                </a:lnTo>
                <a:lnTo>
                  <a:pt x="125014" y="0"/>
                </a:lnTo>
                <a:lnTo>
                  <a:pt x="133944" y="0"/>
                </a:lnTo>
                <a:lnTo>
                  <a:pt x="133944" y="0"/>
                </a:lnTo>
                <a:lnTo>
                  <a:pt x="133944" y="17860"/>
                </a:lnTo>
                <a:lnTo>
                  <a:pt x="125014" y="44649"/>
                </a:lnTo>
                <a:lnTo>
                  <a:pt x="125014" y="71438"/>
                </a:lnTo>
                <a:lnTo>
                  <a:pt x="125014" y="98227"/>
                </a:lnTo>
                <a:lnTo>
                  <a:pt x="125014" y="125016"/>
                </a:lnTo>
                <a:lnTo>
                  <a:pt x="133944" y="142875"/>
                </a:lnTo>
                <a:lnTo>
                  <a:pt x="133944" y="160735"/>
                </a:lnTo>
                <a:lnTo>
                  <a:pt x="151803" y="160735"/>
                </a:lnTo>
                <a:lnTo>
                  <a:pt x="160733" y="151805"/>
                </a:lnTo>
                <a:lnTo>
                  <a:pt x="169663" y="142875"/>
                </a:lnTo>
                <a:lnTo>
                  <a:pt x="178592" y="116086"/>
                </a:lnTo>
                <a:lnTo>
                  <a:pt x="178592"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8286749" y="875109"/>
            <a:ext cx="125017" cy="151806"/>
          </a:xfrm>
          <a:custGeom>
            <a:avLst/>
            <a:gdLst/>
            <a:ahLst/>
            <a:cxnLst/>
            <a:rect l="0" t="0" r="0" b="0"/>
            <a:pathLst>
              <a:path w="125017" h="151806">
                <a:moveTo>
                  <a:pt x="0" y="107157"/>
                </a:moveTo>
                <a:lnTo>
                  <a:pt x="0" y="107157"/>
                </a:lnTo>
                <a:lnTo>
                  <a:pt x="0" y="107157"/>
                </a:lnTo>
                <a:lnTo>
                  <a:pt x="0" y="107157"/>
                </a:lnTo>
                <a:lnTo>
                  <a:pt x="8930" y="107157"/>
                </a:lnTo>
                <a:lnTo>
                  <a:pt x="17860" y="107157"/>
                </a:lnTo>
                <a:lnTo>
                  <a:pt x="26789" y="89297"/>
                </a:lnTo>
                <a:lnTo>
                  <a:pt x="44649" y="80367"/>
                </a:lnTo>
                <a:lnTo>
                  <a:pt x="71438" y="62508"/>
                </a:lnTo>
                <a:lnTo>
                  <a:pt x="80367" y="35719"/>
                </a:lnTo>
                <a:lnTo>
                  <a:pt x="89297" y="17860"/>
                </a:lnTo>
                <a:lnTo>
                  <a:pt x="89297" y="8930"/>
                </a:lnTo>
                <a:lnTo>
                  <a:pt x="80367" y="0"/>
                </a:lnTo>
                <a:lnTo>
                  <a:pt x="71438" y="0"/>
                </a:lnTo>
                <a:lnTo>
                  <a:pt x="53578" y="17860"/>
                </a:lnTo>
                <a:lnTo>
                  <a:pt x="35719" y="35719"/>
                </a:lnTo>
                <a:lnTo>
                  <a:pt x="17860" y="62508"/>
                </a:lnTo>
                <a:lnTo>
                  <a:pt x="8930" y="89297"/>
                </a:lnTo>
                <a:lnTo>
                  <a:pt x="8930" y="116086"/>
                </a:lnTo>
                <a:lnTo>
                  <a:pt x="17860" y="133946"/>
                </a:lnTo>
                <a:lnTo>
                  <a:pt x="26789" y="142875"/>
                </a:lnTo>
                <a:lnTo>
                  <a:pt x="44649" y="151805"/>
                </a:lnTo>
                <a:lnTo>
                  <a:pt x="71438" y="151805"/>
                </a:lnTo>
                <a:lnTo>
                  <a:pt x="89297" y="142875"/>
                </a:lnTo>
                <a:lnTo>
                  <a:pt x="107156" y="133946"/>
                </a:lnTo>
                <a:lnTo>
                  <a:pt x="125016" y="125016"/>
                </a:lnTo>
                <a:lnTo>
                  <a:pt x="125016"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8411765" y="1053703"/>
            <a:ext cx="89298" cy="133946"/>
          </a:xfrm>
          <a:custGeom>
            <a:avLst/>
            <a:gdLst/>
            <a:ahLst/>
            <a:cxnLst/>
            <a:rect l="0" t="0" r="0" b="0"/>
            <a:pathLst>
              <a:path w="89298" h="133946">
                <a:moveTo>
                  <a:pt x="89297" y="0"/>
                </a:moveTo>
                <a:lnTo>
                  <a:pt x="80367" y="8930"/>
                </a:lnTo>
                <a:lnTo>
                  <a:pt x="80367" y="26789"/>
                </a:lnTo>
                <a:lnTo>
                  <a:pt x="71437" y="44648"/>
                </a:lnTo>
                <a:lnTo>
                  <a:pt x="62508" y="71438"/>
                </a:lnTo>
                <a:lnTo>
                  <a:pt x="44648" y="98227"/>
                </a:lnTo>
                <a:lnTo>
                  <a:pt x="26789" y="116086"/>
                </a:lnTo>
                <a:lnTo>
                  <a:pt x="0" y="133945"/>
                </a:lnTo>
                <a:lnTo>
                  <a:pt x="0"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7724180" y="1348383"/>
            <a:ext cx="267891" cy="187524"/>
          </a:xfrm>
          <a:custGeom>
            <a:avLst/>
            <a:gdLst/>
            <a:ahLst/>
            <a:cxnLst/>
            <a:rect l="0" t="0" r="0" b="0"/>
            <a:pathLst>
              <a:path w="267891" h="187524">
                <a:moveTo>
                  <a:pt x="8929" y="26789"/>
                </a:moveTo>
                <a:lnTo>
                  <a:pt x="8929" y="35719"/>
                </a:lnTo>
                <a:lnTo>
                  <a:pt x="0" y="35719"/>
                </a:lnTo>
                <a:lnTo>
                  <a:pt x="0" y="35719"/>
                </a:lnTo>
                <a:lnTo>
                  <a:pt x="0" y="44648"/>
                </a:lnTo>
                <a:lnTo>
                  <a:pt x="0" y="62507"/>
                </a:lnTo>
                <a:lnTo>
                  <a:pt x="0" y="80367"/>
                </a:lnTo>
                <a:lnTo>
                  <a:pt x="0" y="107156"/>
                </a:lnTo>
                <a:lnTo>
                  <a:pt x="0" y="133945"/>
                </a:lnTo>
                <a:lnTo>
                  <a:pt x="0" y="151804"/>
                </a:lnTo>
                <a:lnTo>
                  <a:pt x="0" y="169664"/>
                </a:lnTo>
                <a:lnTo>
                  <a:pt x="0" y="178593"/>
                </a:lnTo>
                <a:lnTo>
                  <a:pt x="0" y="187523"/>
                </a:lnTo>
                <a:lnTo>
                  <a:pt x="0" y="187523"/>
                </a:lnTo>
                <a:lnTo>
                  <a:pt x="8929" y="178593"/>
                </a:lnTo>
                <a:lnTo>
                  <a:pt x="8929" y="160734"/>
                </a:lnTo>
                <a:lnTo>
                  <a:pt x="17859" y="142875"/>
                </a:lnTo>
                <a:lnTo>
                  <a:pt x="26789" y="116086"/>
                </a:lnTo>
                <a:lnTo>
                  <a:pt x="35718" y="89296"/>
                </a:lnTo>
                <a:lnTo>
                  <a:pt x="35718" y="62507"/>
                </a:lnTo>
                <a:lnTo>
                  <a:pt x="44648" y="44648"/>
                </a:lnTo>
                <a:lnTo>
                  <a:pt x="53578" y="35719"/>
                </a:lnTo>
                <a:lnTo>
                  <a:pt x="62508" y="44648"/>
                </a:lnTo>
                <a:lnTo>
                  <a:pt x="62508" y="62507"/>
                </a:lnTo>
                <a:lnTo>
                  <a:pt x="62508" y="80367"/>
                </a:lnTo>
                <a:lnTo>
                  <a:pt x="62508" y="107156"/>
                </a:lnTo>
                <a:lnTo>
                  <a:pt x="71437" y="133945"/>
                </a:lnTo>
                <a:lnTo>
                  <a:pt x="71437" y="151804"/>
                </a:lnTo>
                <a:lnTo>
                  <a:pt x="71437" y="160734"/>
                </a:lnTo>
                <a:lnTo>
                  <a:pt x="80367" y="169664"/>
                </a:lnTo>
                <a:lnTo>
                  <a:pt x="80367" y="169664"/>
                </a:lnTo>
                <a:lnTo>
                  <a:pt x="89297" y="160734"/>
                </a:lnTo>
                <a:lnTo>
                  <a:pt x="107156" y="142875"/>
                </a:lnTo>
                <a:lnTo>
                  <a:pt x="116086" y="125015"/>
                </a:lnTo>
                <a:lnTo>
                  <a:pt x="125015" y="89296"/>
                </a:lnTo>
                <a:lnTo>
                  <a:pt x="142875" y="62507"/>
                </a:lnTo>
                <a:lnTo>
                  <a:pt x="151804" y="35719"/>
                </a:lnTo>
                <a:lnTo>
                  <a:pt x="151804" y="26789"/>
                </a:lnTo>
                <a:lnTo>
                  <a:pt x="160734" y="17859"/>
                </a:lnTo>
                <a:lnTo>
                  <a:pt x="160734" y="35719"/>
                </a:lnTo>
                <a:lnTo>
                  <a:pt x="160734" y="53578"/>
                </a:lnTo>
                <a:lnTo>
                  <a:pt x="151804" y="80367"/>
                </a:lnTo>
                <a:lnTo>
                  <a:pt x="151804" y="98226"/>
                </a:lnTo>
                <a:lnTo>
                  <a:pt x="151804" y="125015"/>
                </a:lnTo>
                <a:lnTo>
                  <a:pt x="160734" y="133945"/>
                </a:lnTo>
                <a:lnTo>
                  <a:pt x="160734" y="142875"/>
                </a:lnTo>
                <a:lnTo>
                  <a:pt x="169664" y="151804"/>
                </a:lnTo>
                <a:lnTo>
                  <a:pt x="187523" y="142875"/>
                </a:lnTo>
                <a:lnTo>
                  <a:pt x="196453" y="133945"/>
                </a:lnTo>
                <a:lnTo>
                  <a:pt x="214312" y="116086"/>
                </a:lnTo>
                <a:lnTo>
                  <a:pt x="223242" y="89296"/>
                </a:lnTo>
                <a:lnTo>
                  <a:pt x="241101" y="62507"/>
                </a:lnTo>
                <a:lnTo>
                  <a:pt x="250031" y="35719"/>
                </a:lnTo>
                <a:lnTo>
                  <a:pt x="250031" y="8930"/>
                </a:lnTo>
                <a:lnTo>
                  <a:pt x="250031" y="0"/>
                </a:lnTo>
                <a:lnTo>
                  <a:pt x="241101" y="0"/>
                </a:lnTo>
                <a:lnTo>
                  <a:pt x="232172" y="8930"/>
                </a:lnTo>
                <a:lnTo>
                  <a:pt x="214312" y="26789"/>
                </a:lnTo>
                <a:lnTo>
                  <a:pt x="205383" y="44648"/>
                </a:lnTo>
                <a:lnTo>
                  <a:pt x="196453" y="62507"/>
                </a:lnTo>
                <a:lnTo>
                  <a:pt x="196453" y="71437"/>
                </a:lnTo>
                <a:lnTo>
                  <a:pt x="196453" y="80367"/>
                </a:lnTo>
                <a:lnTo>
                  <a:pt x="196453" y="89296"/>
                </a:lnTo>
                <a:lnTo>
                  <a:pt x="205383" y="89296"/>
                </a:lnTo>
                <a:lnTo>
                  <a:pt x="223242" y="80367"/>
                </a:lnTo>
                <a:lnTo>
                  <a:pt x="232172" y="62507"/>
                </a:lnTo>
                <a:lnTo>
                  <a:pt x="250031" y="44648"/>
                </a:lnTo>
                <a:lnTo>
                  <a:pt x="267890" y="17859"/>
                </a:lnTo>
                <a:lnTo>
                  <a:pt x="267890"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8072438" y="1312664"/>
            <a:ext cx="142875" cy="151806"/>
          </a:xfrm>
          <a:custGeom>
            <a:avLst/>
            <a:gdLst/>
            <a:ahLst/>
            <a:cxnLst/>
            <a:rect l="0" t="0" r="0" b="0"/>
            <a:pathLst>
              <a:path w="142875" h="151806">
                <a:moveTo>
                  <a:pt x="26789" y="8930"/>
                </a:moveTo>
                <a:lnTo>
                  <a:pt x="26789" y="17859"/>
                </a:lnTo>
                <a:lnTo>
                  <a:pt x="26789" y="17859"/>
                </a:lnTo>
                <a:lnTo>
                  <a:pt x="17859" y="35719"/>
                </a:lnTo>
                <a:lnTo>
                  <a:pt x="17859" y="53578"/>
                </a:lnTo>
                <a:lnTo>
                  <a:pt x="8929" y="80367"/>
                </a:lnTo>
                <a:lnTo>
                  <a:pt x="0" y="98226"/>
                </a:lnTo>
                <a:lnTo>
                  <a:pt x="0" y="116086"/>
                </a:lnTo>
                <a:lnTo>
                  <a:pt x="0" y="133945"/>
                </a:lnTo>
                <a:lnTo>
                  <a:pt x="0" y="142875"/>
                </a:lnTo>
                <a:lnTo>
                  <a:pt x="0" y="151805"/>
                </a:lnTo>
                <a:lnTo>
                  <a:pt x="0" y="151805"/>
                </a:lnTo>
                <a:lnTo>
                  <a:pt x="8929" y="142875"/>
                </a:lnTo>
                <a:lnTo>
                  <a:pt x="17859" y="125015"/>
                </a:lnTo>
                <a:lnTo>
                  <a:pt x="26789" y="107156"/>
                </a:lnTo>
                <a:lnTo>
                  <a:pt x="35718" y="80367"/>
                </a:lnTo>
                <a:lnTo>
                  <a:pt x="53578" y="53578"/>
                </a:lnTo>
                <a:lnTo>
                  <a:pt x="62507" y="26789"/>
                </a:lnTo>
                <a:lnTo>
                  <a:pt x="80367" y="8930"/>
                </a:lnTo>
                <a:lnTo>
                  <a:pt x="89296" y="0"/>
                </a:lnTo>
                <a:lnTo>
                  <a:pt x="89296" y="8930"/>
                </a:lnTo>
                <a:lnTo>
                  <a:pt x="89296" y="17859"/>
                </a:lnTo>
                <a:lnTo>
                  <a:pt x="98226" y="35719"/>
                </a:lnTo>
                <a:lnTo>
                  <a:pt x="89296" y="53578"/>
                </a:lnTo>
                <a:lnTo>
                  <a:pt x="89296" y="80367"/>
                </a:lnTo>
                <a:lnTo>
                  <a:pt x="98226" y="89297"/>
                </a:lnTo>
                <a:lnTo>
                  <a:pt x="98226" y="107156"/>
                </a:lnTo>
                <a:lnTo>
                  <a:pt x="98226" y="107156"/>
                </a:lnTo>
                <a:lnTo>
                  <a:pt x="107156" y="116086"/>
                </a:lnTo>
                <a:lnTo>
                  <a:pt x="116085" y="107156"/>
                </a:lnTo>
                <a:lnTo>
                  <a:pt x="133944" y="98226"/>
                </a:lnTo>
                <a:lnTo>
                  <a:pt x="142874" y="80367"/>
                </a:lnTo>
                <a:lnTo>
                  <a:pt x="142874"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8215312" y="1250156"/>
            <a:ext cx="258962" cy="258962"/>
          </a:xfrm>
          <a:custGeom>
            <a:avLst/>
            <a:gdLst/>
            <a:ahLst/>
            <a:cxnLst/>
            <a:rect l="0" t="0" r="0" b="0"/>
            <a:pathLst>
              <a:path w="258962" h="258962">
                <a:moveTo>
                  <a:pt x="8929" y="107157"/>
                </a:moveTo>
                <a:lnTo>
                  <a:pt x="8929" y="116086"/>
                </a:lnTo>
                <a:lnTo>
                  <a:pt x="0" y="125016"/>
                </a:lnTo>
                <a:lnTo>
                  <a:pt x="0" y="133946"/>
                </a:lnTo>
                <a:lnTo>
                  <a:pt x="8929" y="133946"/>
                </a:lnTo>
                <a:lnTo>
                  <a:pt x="8929" y="142875"/>
                </a:lnTo>
                <a:lnTo>
                  <a:pt x="26789" y="133946"/>
                </a:lnTo>
                <a:lnTo>
                  <a:pt x="35718" y="133946"/>
                </a:lnTo>
                <a:lnTo>
                  <a:pt x="53578" y="125016"/>
                </a:lnTo>
                <a:lnTo>
                  <a:pt x="62508" y="107157"/>
                </a:lnTo>
                <a:lnTo>
                  <a:pt x="71437" y="98227"/>
                </a:lnTo>
                <a:lnTo>
                  <a:pt x="80367" y="71438"/>
                </a:lnTo>
                <a:lnTo>
                  <a:pt x="89297" y="53578"/>
                </a:lnTo>
                <a:lnTo>
                  <a:pt x="98226" y="26789"/>
                </a:lnTo>
                <a:lnTo>
                  <a:pt x="107156" y="8930"/>
                </a:lnTo>
                <a:lnTo>
                  <a:pt x="98226" y="0"/>
                </a:lnTo>
                <a:lnTo>
                  <a:pt x="98226" y="0"/>
                </a:lnTo>
                <a:lnTo>
                  <a:pt x="80367" y="17860"/>
                </a:lnTo>
                <a:lnTo>
                  <a:pt x="71437" y="35719"/>
                </a:lnTo>
                <a:lnTo>
                  <a:pt x="62508" y="62508"/>
                </a:lnTo>
                <a:lnTo>
                  <a:pt x="53578" y="80367"/>
                </a:lnTo>
                <a:lnTo>
                  <a:pt x="44648" y="107157"/>
                </a:lnTo>
                <a:lnTo>
                  <a:pt x="44648" y="125016"/>
                </a:lnTo>
                <a:lnTo>
                  <a:pt x="44648" y="133946"/>
                </a:lnTo>
                <a:lnTo>
                  <a:pt x="53578" y="142875"/>
                </a:lnTo>
                <a:lnTo>
                  <a:pt x="62508" y="142875"/>
                </a:lnTo>
                <a:lnTo>
                  <a:pt x="71437" y="142875"/>
                </a:lnTo>
                <a:lnTo>
                  <a:pt x="89297" y="133946"/>
                </a:lnTo>
                <a:lnTo>
                  <a:pt x="107156" y="125016"/>
                </a:lnTo>
                <a:lnTo>
                  <a:pt x="125015" y="107157"/>
                </a:lnTo>
                <a:lnTo>
                  <a:pt x="142875" y="80367"/>
                </a:lnTo>
                <a:lnTo>
                  <a:pt x="160734" y="62508"/>
                </a:lnTo>
                <a:lnTo>
                  <a:pt x="178593" y="44649"/>
                </a:lnTo>
                <a:lnTo>
                  <a:pt x="196453" y="35719"/>
                </a:lnTo>
                <a:lnTo>
                  <a:pt x="196453" y="35719"/>
                </a:lnTo>
                <a:lnTo>
                  <a:pt x="196453" y="35719"/>
                </a:lnTo>
                <a:lnTo>
                  <a:pt x="196453" y="53578"/>
                </a:lnTo>
                <a:lnTo>
                  <a:pt x="196453" y="62508"/>
                </a:lnTo>
                <a:lnTo>
                  <a:pt x="187523" y="71438"/>
                </a:lnTo>
                <a:lnTo>
                  <a:pt x="187523" y="80367"/>
                </a:lnTo>
                <a:lnTo>
                  <a:pt x="196453" y="89297"/>
                </a:lnTo>
                <a:lnTo>
                  <a:pt x="196453" y="89297"/>
                </a:lnTo>
                <a:lnTo>
                  <a:pt x="205383" y="80367"/>
                </a:lnTo>
                <a:lnTo>
                  <a:pt x="205383" y="71438"/>
                </a:lnTo>
                <a:lnTo>
                  <a:pt x="223242" y="62508"/>
                </a:lnTo>
                <a:lnTo>
                  <a:pt x="232172" y="44649"/>
                </a:lnTo>
                <a:lnTo>
                  <a:pt x="241101" y="35719"/>
                </a:lnTo>
                <a:lnTo>
                  <a:pt x="250031" y="17860"/>
                </a:lnTo>
                <a:lnTo>
                  <a:pt x="250031" y="17860"/>
                </a:lnTo>
                <a:lnTo>
                  <a:pt x="258961" y="26789"/>
                </a:lnTo>
                <a:lnTo>
                  <a:pt x="258961" y="44649"/>
                </a:lnTo>
                <a:lnTo>
                  <a:pt x="258961" y="71438"/>
                </a:lnTo>
                <a:lnTo>
                  <a:pt x="250031" y="98227"/>
                </a:lnTo>
                <a:lnTo>
                  <a:pt x="250031" y="125016"/>
                </a:lnTo>
                <a:lnTo>
                  <a:pt x="250031" y="160734"/>
                </a:lnTo>
                <a:lnTo>
                  <a:pt x="241101" y="187523"/>
                </a:lnTo>
                <a:lnTo>
                  <a:pt x="232172" y="214313"/>
                </a:lnTo>
                <a:lnTo>
                  <a:pt x="214312" y="232172"/>
                </a:lnTo>
                <a:lnTo>
                  <a:pt x="196453" y="250031"/>
                </a:lnTo>
                <a:lnTo>
                  <a:pt x="187523" y="258961"/>
                </a:lnTo>
                <a:lnTo>
                  <a:pt x="187523"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8563570" y="1321594"/>
            <a:ext cx="89297" cy="223243"/>
          </a:xfrm>
          <a:custGeom>
            <a:avLst/>
            <a:gdLst/>
            <a:ahLst/>
            <a:cxnLst/>
            <a:rect l="0" t="0" r="0" b="0"/>
            <a:pathLst>
              <a:path w="89297" h="223243">
                <a:moveTo>
                  <a:pt x="89296" y="0"/>
                </a:moveTo>
                <a:lnTo>
                  <a:pt x="80367" y="0"/>
                </a:lnTo>
                <a:lnTo>
                  <a:pt x="80367" y="17859"/>
                </a:lnTo>
                <a:lnTo>
                  <a:pt x="71437" y="35719"/>
                </a:lnTo>
                <a:lnTo>
                  <a:pt x="62507" y="71437"/>
                </a:lnTo>
                <a:lnTo>
                  <a:pt x="62507" y="98226"/>
                </a:lnTo>
                <a:lnTo>
                  <a:pt x="53578" y="125015"/>
                </a:lnTo>
                <a:lnTo>
                  <a:pt x="53578" y="151804"/>
                </a:lnTo>
                <a:lnTo>
                  <a:pt x="44648" y="178593"/>
                </a:lnTo>
                <a:lnTo>
                  <a:pt x="26789" y="196453"/>
                </a:lnTo>
                <a:lnTo>
                  <a:pt x="17859" y="214312"/>
                </a:lnTo>
                <a:lnTo>
                  <a:pt x="0" y="223242"/>
                </a:lnTo>
                <a:lnTo>
                  <a:pt x="0"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8036719" y="1625203"/>
            <a:ext cx="258961" cy="214313"/>
          </a:xfrm>
          <a:custGeom>
            <a:avLst/>
            <a:gdLst/>
            <a:ahLst/>
            <a:cxnLst/>
            <a:rect l="0" t="0" r="0" b="0"/>
            <a:pathLst>
              <a:path w="258961" h="214313">
                <a:moveTo>
                  <a:pt x="8929" y="62508"/>
                </a:moveTo>
                <a:lnTo>
                  <a:pt x="8929" y="62508"/>
                </a:lnTo>
                <a:lnTo>
                  <a:pt x="8929" y="62508"/>
                </a:lnTo>
                <a:lnTo>
                  <a:pt x="8929" y="62508"/>
                </a:lnTo>
                <a:lnTo>
                  <a:pt x="8929" y="62508"/>
                </a:lnTo>
                <a:lnTo>
                  <a:pt x="8929" y="71437"/>
                </a:lnTo>
                <a:lnTo>
                  <a:pt x="8929" y="89297"/>
                </a:lnTo>
                <a:lnTo>
                  <a:pt x="8929" y="107156"/>
                </a:lnTo>
                <a:lnTo>
                  <a:pt x="8929" y="125016"/>
                </a:lnTo>
                <a:lnTo>
                  <a:pt x="0" y="142875"/>
                </a:lnTo>
                <a:lnTo>
                  <a:pt x="0" y="160734"/>
                </a:lnTo>
                <a:lnTo>
                  <a:pt x="0" y="178594"/>
                </a:lnTo>
                <a:lnTo>
                  <a:pt x="0" y="196453"/>
                </a:lnTo>
                <a:lnTo>
                  <a:pt x="0" y="205383"/>
                </a:lnTo>
                <a:lnTo>
                  <a:pt x="0" y="205383"/>
                </a:lnTo>
                <a:lnTo>
                  <a:pt x="0" y="205383"/>
                </a:lnTo>
                <a:lnTo>
                  <a:pt x="0" y="205383"/>
                </a:lnTo>
                <a:lnTo>
                  <a:pt x="0" y="196453"/>
                </a:lnTo>
                <a:lnTo>
                  <a:pt x="0" y="178594"/>
                </a:lnTo>
                <a:lnTo>
                  <a:pt x="0" y="151805"/>
                </a:lnTo>
                <a:lnTo>
                  <a:pt x="8929" y="125016"/>
                </a:lnTo>
                <a:lnTo>
                  <a:pt x="17859" y="89297"/>
                </a:lnTo>
                <a:lnTo>
                  <a:pt x="26789" y="62508"/>
                </a:lnTo>
                <a:lnTo>
                  <a:pt x="44648" y="35719"/>
                </a:lnTo>
                <a:lnTo>
                  <a:pt x="53578" y="26789"/>
                </a:lnTo>
                <a:lnTo>
                  <a:pt x="62508" y="26789"/>
                </a:lnTo>
                <a:lnTo>
                  <a:pt x="80367" y="35719"/>
                </a:lnTo>
                <a:lnTo>
                  <a:pt x="89297" y="62508"/>
                </a:lnTo>
                <a:lnTo>
                  <a:pt x="89297" y="89297"/>
                </a:lnTo>
                <a:lnTo>
                  <a:pt x="89297" y="116086"/>
                </a:lnTo>
                <a:lnTo>
                  <a:pt x="98226" y="142875"/>
                </a:lnTo>
                <a:lnTo>
                  <a:pt x="98226" y="169664"/>
                </a:lnTo>
                <a:lnTo>
                  <a:pt x="98226" y="196453"/>
                </a:lnTo>
                <a:lnTo>
                  <a:pt x="98226" y="205383"/>
                </a:lnTo>
                <a:lnTo>
                  <a:pt x="98226" y="214312"/>
                </a:lnTo>
                <a:lnTo>
                  <a:pt x="98226" y="205383"/>
                </a:lnTo>
                <a:lnTo>
                  <a:pt x="107156" y="196453"/>
                </a:lnTo>
                <a:lnTo>
                  <a:pt x="116086" y="169664"/>
                </a:lnTo>
                <a:lnTo>
                  <a:pt x="125015" y="142875"/>
                </a:lnTo>
                <a:lnTo>
                  <a:pt x="133945" y="98226"/>
                </a:lnTo>
                <a:lnTo>
                  <a:pt x="151804" y="62508"/>
                </a:lnTo>
                <a:lnTo>
                  <a:pt x="160733" y="26789"/>
                </a:lnTo>
                <a:lnTo>
                  <a:pt x="178593" y="8930"/>
                </a:lnTo>
                <a:lnTo>
                  <a:pt x="178593" y="0"/>
                </a:lnTo>
                <a:lnTo>
                  <a:pt x="187522" y="8930"/>
                </a:lnTo>
                <a:lnTo>
                  <a:pt x="187522" y="35719"/>
                </a:lnTo>
                <a:lnTo>
                  <a:pt x="187522" y="71437"/>
                </a:lnTo>
                <a:lnTo>
                  <a:pt x="187522" y="107156"/>
                </a:lnTo>
                <a:lnTo>
                  <a:pt x="187522" y="133945"/>
                </a:lnTo>
                <a:lnTo>
                  <a:pt x="196452" y="160734"/>
                </a:lnTo>
                <a:lnTo>
                  <a:pt x="196452" y="187523"/>
                </a:lnTo>
                <a:lnTo>
                  <a:pt x="205382" y="205383"/>
                </a:lnTo>
                <a:lnTo>
                  <a:pt x="214311" y="205383"/>
                </a:lnTo>
                <a:lnTo>
                  <a:pt x="223241" y="205383"/>
                </a:lnTo>
                <a:lnTo>
                  <a:pt x="241101" y="187523"/>
                </a:lnTo>
                <a:lnTo>
                  <a:pt x="258960" y="169664"/>
                </a:lnTo>
                <a:lnTo>
                  <a:pt x="258960"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8277820" y="1634133"/>
            <a:ext cx="285751" cy="196454"/>
          </a:xfrm>
          <a:custGeom>
            <a:avLst/>
            <a:gdLst/>
            <a:ahLst/>
            <a:cxnLst/>
            <a:rect l="0" t="0" r="0" b="0"/>
            <a:pathLst>
              <a:path w="285751" h="196454">
                <a:moveTo>
                  <a:pt x="71437" y="8929"/>
                </a:moveTo>
                <a:lnTo>
                  <a:pt x="62507" y="8929"/>
                </a:lnTo>
                <a:lnTo>
                  <a:pt x="62507" y="17859"/>
                </a:lnTo>
                <a:lnTo>
                  <a:pt x="44648" y="26789"/>
                </a:lnTo>
                <a:lnTo>
                  <a:pt x="35718" y="44648"/>
                </a:lnTo>
                <a:lnTo>
                  <a:pt x="26789" y="71437"/>
                </a:lnTo>
                <a:lnTo>
                  <a:pt x="8929" y="98226"/>
                </a:lnTo>
                <a:lnTo>
                  <a:pt x="0" y="125015"/>
                </a:lnTo>
                <a:lnTo>
                  <a:pt x="0" y="151804"/>
                </a:lnTo>
                <a:lnTo>
                  <a:pt x="0" y="178593"/>
                </a:lnTo>
                <a:lnTo>
                  <a:pt x="0" y="187523"/>
                </a:lnTo>
                <a:lnTo>
                  <a:pt x="0" y="196453"/>
                </a:lnTo>
                <a:lnTo>
                  <a:pt x="8929" y="196453"/>
                </a:lnTo>
                <a:lnTo>
                  <a:pt x="26789" y="187523"/>
                </a:lnTo>
                <a:lnTo>
                  <a:pt x="35718" y="169664"/>
                </a:lnTo>
                <a:lnTo>
                  <a:pt x="44648" y="151804"/>
                </a:lnTo>
                <a:lnTo>
                  <a:pt x="62507" y="125015"/>
                </a:lnTo>
                <a:lnTo>
                  <a:pt x="71437" y="89296"/>
                </a:lnTo>
                <a:lnTo>
                  <a:pt x="80367" y="62507"/>
                </a:lnTo>
                <a:lnTo>
                  <a:pt x="98226" y="35718"/>
                </a:lnTo>
                <a:lnTo>
                  <a:pt x="107156" y="17859"/>
                </a:lnTo>
                <a:lnTo>
                  <a:pt x="107156" y="8929"/>
                </a:lnTo>
                <a:lnTo>
                  <a:pt x="107156" y="17859"/>
                </a:lnTo>
                <a:lnTo>
                  <a:pt x="107156" y="35718"/>
                </a:lnTo>
                <a:lnTo>
                  <a:pt x="98226" y="62507"/>
                </a:lnTo>
                <a:lnTo>
                  <a:pt x="89296" y="89296"/>
                </a:lnTo>
                <a:lnTo>
                  <a:pt x="89296" y="125015"/>
                </a:lnTo>
                <a:lnTo>
                  <a:pt x="80367" y="142875"/>
                </a:lnTo>
                <a:lnTo>
                  <a:pt x="80367" y="160734"/>
                </a:lnTo>
                <a:lnTo>
                  <a:pt x="80367" y="169664"/>
                </a:lnTo>
                <a:lnTo>
                  <a:pt x="80367" y="178593"/>
                </a:lnTo>
                <a:lnTo>
                  <a:pt x="89296" y="169664"/>
                </a:lnTo>
                <a:lnTo>
                  <a:pt x="89296" y="160734"/>
                </a:lnTo>
                <a:lnTo>
                  <a:pt x="98226" y="142875"/>
                </a:lnTo>
                <a:lnTo>
                  <a:pt x="107156" y="116086"/>
                </a:lnTo>
                <a:lnTo>
                  <a:pt x="116085" y="89296"/>
                </a:lnTo>
                <a:lnTo>
                  <a:pt x="125015" y="53578"/>
                </a:lnTo>
                <a:lnTo>
                  <a:pt x="133945" y="26789"/>
                </a:lnTo>
                <a:lnTo>
                  <a:pt x="142875" y="0"/>
                </a:lnTo>
                <a:lnTo>
                  <a:pt x="151804" y="0"/>
                </a:lnTo>
                <a:lnTo>
                  <a:pt x="151804" y="8929"/>
                </a:lnTo>
                <a:lnTo>
                  <a:pt x="151804" y="26789"/>
                </a:lnTo>
                <a:lnTo>
                  <a:pt x="151804" y="53578"/>
                </a:lnTo>
                <a:lnTo>
                  <a:pt x="142875" y="80367"/>
                </a:lnTo>
                <a:lnTo>
                  <a:pt x="142875" y="107156"/>
                </a:lnTo>
                <a:lnTo>
                  <a:pt x="142875" y="125015"/>
                </a:lnTo>
                <a:lnTo>
                  <a:pt x="142875" y="142875"/>
                </a:lnTo>
                <a:lnTo>
                  <a:pt x="151804" y="151804"/>
                </a:lnTo>
                <a:lnTo>
                  <a:pt x="160734" y="151804"/>
                </a:lnTo>
                <a:lnTo>
                  <a:pt x="169664" y="142875"/>
                </a:lnTo>
                <a:lnTo>
                  <a:pt x="178593" y="125015"/>
                </a:lnTo>
                <a:lnTo>
                  <a:pt x="196453" y="107156"/>
                </a:lnTo>
                <a:lnTo>
                  <a:pt x="205382" y="80367"/>
                </a:lnTo>
                <a:lnTo>
                  <a:pt x="223242" y="62507"/>
                </a:lnTo>
                <a:lnTo>
                  <a:pt x="241101" y="53578"/>
                </a:lnTo>
                <a:lnTo>
                  <a:pt x="250031" y="44648"/>
                </a:lnTo>
                <a:lnTo>
                  <a:pt x="258960" y="53578"/>
                </a:lnTo>
                <a:lnTo>
                  <a:pt x="258960" y="62507"/>
                </a:lnTo>
                <a:lnTo>
                  <a:pt x="258960" y="80367"/>
                </a:lnTo>
                <a:lnTo>
                  <a:pt x="258960" y="89296"/>
                </a:lnTo>
                <a:lnTo>
                  <a:pt x="258960" y="107156"/>
                </a:lnTo>
                <a:lnTo>
                  <a:pt x="258960" y="107156"/>
                </a:lnTo>
                <a:lnTo>
                  <a:pt x="267890" y="116086"/>
                </a:lnTo>
                <a:lnTo>
                  <a:pt x="267890" y="107156"/>
                </a:lnTo>
                <a:lnTo>
                  <a:pt x="276820" y="107156"/>
                </a:lnTo>
                <a:lnTo>
                  <a:pt x="285750" y="89296"/>
                </a:lnTo>
                <a:lnTo>
                  <a:pt x="285750"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8581429" y="1598414"/>
            <a:ext cx="142876" cy="62509"/>
          </a:xfrm>
          <a:custGeom>
            <a:avLst/>
            <a:gdLst/>
            <a:ahLst/>
            <a:cxnLst/>
            <a:rect l="0" t="0" r="0" b="0"/>
            <a:pathLst>
              <a:path w="142876" h="62509">
                <a:moveTo>
                  <a:pt x="0" y="62508"/>
                </a:moveTo>
                <a:lnTo>
                  <a:pt x="0" y="62508"/>
                </a:lnTo>
                <a:lnTo>
                  <a:pt x="8930" y="62508"/>
                </a:lnTo>
                <a:lnTo>
                  <a:pt x="26789" y="62508"/>
                </a:lnTo>
                <a:lnTo>
                  <a:pt x="44648" y="53578"/>
                </a:lnTo>
                <a:lnTo>
                  <a:pt x="71437" y="53578"/>
                </a:lnTo>
                <a:lnTo>
                  <a:pt x="98226" y="44648"/>
                </a:lnTo>
                <a:lnTo>
                  <a:pt x="116086" y="35719"/>
                </a:lnTo>
                <a:lnTo>
                  <a:pt x="133945" y="26789"/>
                </a:lnTo>
                <a:lnTo>
                  <a:pt x="142875" y="17859"/>
                </a:lnTo>
                <a:lnTo>
                  <a:pt x="142875" y="8930"/>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8760023" y="1446609"/>
            <a:ext cx="116087" cy="223243"/>
          </a:xfrm>
          <a:custGeom>
            <a:avLst/>
            <a:gdLst/>
            <a:ahLst/>
            <a:cxnLst/>
            <a:rect l="0" t="0" r="0" b="0"/>
            <a:pathLst>
              <a:path w="116087" h="223243">
                <a:moveTo>
                  <a:pt x="44648" y="0"/>
                </a:moveTo>
                <a:lnTo>
                  <a:pt x="35718" y="0"/>
                </a:lnTo>
                <a:lnTo>
                  <a:pt x="35718" y="0"/>
                </a:lnTo>
                <a:lnTo>
                  <a:pt x="35718" y="8930"/>
                </a:lnTo>
                <a:lnTo>
                  <a:pt x="35718" y="17860"/>
                </a:lnTo>
                <a:lnTo>
                  <a:pt x="35718" y="35719"/>
                </a:lnTo>
                <a:lnTo>
                  <a:pt x="35718" y="53578"/>
                </a:lnTo>
                <a:lnTo>
                  <a:pt x="26789" y="80367"/>
                </a:lnTo>
                <a:lnTo>
                  <a:pt x="26789" y="107156"/>
                </a:lnTo>
                <a:lnTo>
                  <a:pt x="17859" y="142875"/>
                </a:lnTo>
                <a:lnTo>
                  <a:pt x="8929" y="169664"/>
                </a:lnTo>
                <a:lnTo>
                  <a:pt x="8929" y="187524"/>
                </a:lnTo>
                <a:lnTo>
                  <a:pt x="0" y="205383"/>
                </a:lnTo>
                <a:lnTo>
                  <a:pt x="0" y="214313"/>
                </a:lnTo>
                <a:lnTo>
                  <a:pt x="0" y="223242"/>
                </a:lnTo>
                <a:lnTo>
                  <a:pt x="0" y="223242"/>
                </a:lnTo>
                <a:lnTo>
                  <a:pt x="8929" y="214313"/>
                </a:lnTo>
                <a:lnTo>
                  <a:pt x="17859" y="187524"/>
                </a:lnTo>
                <a:lnTo>
                  <a:pt x="26789" y="160735"/>
                </a:lnTo>
                <a:lnTo>
                  <a:pt x="53578" y="133945"/>
                </a:lnTo>
                <a:lnTo>
                  <a:pt x="71437" y="98227"/>
                </a:lnTo>
                <a:lnTo>
                  <a:pt x="89297" y="71438"/>
                </a:lnTo>
                <a:lnTo>
                  <a:pt x="107156" y="53578"/>
                </a:lnTo>
                <a:lnTo>
                  <a:pt x="116086" y="62508"/>
                </a:lnTo>
                <a:lnTo>
                  <a:pt x="116086" y="80367"/>
                </a:lnTo>
                <a:lnTo>
                  <a:pt x="116086" y="98227"/>
                </a:lnTo>
                <a:lnTo>
                  <a:pt x="116086" y="125016"/>
                </a:lnTo>
                <a:lnTo>
                  <a:pt x="107156" y="151805"/>
                </a:lnTo>
                <a:lnTo>
                  <a:pt x="107156" y="178594"/>
                </a:lnTo>
                <a:lnTo>
                  <a:pt x="107156" y="187524"/>
                </a:lnTo>
                <a:lnTo>
                  <a:pt x="107156" y="205383"/>
                </a:lnTo>
                <a:lnTo>
                  <a:pt x="107156" y="205383"/>
                </a:lnTo>
                <a:lnTo>
                  <a:pt x="116086" y="205383"/>
                </a:lnTo>
                <a:lnTo>
                  <a:pt x="116086" y="187524"/>
                </a:lnTo>
                <a:lnTo>
                  <a:pt x="116086"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8911827" y="1455539"/>
            <a:ext cx="187525" cy="160735"/>
          </a:xfrm>
          <a:custGeom>
            <a:avLst/>
            <a:gdLst/>
            <a:ahLst/>
            <a:cxnLst/>
            <a:rect l="0" t="0" r="0" b="0"/>
            <a:pathLst>
              <a:path w="187525" h="160735">
                <a:moveTo>
                  <a:pt x="8930" y="125015"/>
                </a:moveTo>
                <a:lnTo>
                  <a:pt x="0" y="133945"/>
                </a:lnTo>
                <a:lnTo>
                  <a:pt x="0" y="142875"/>
                </a:lnTo>
                <a:lnTo>
                  <a:pt x="0" y="151805"/>
                </a:lnTo>
                <a:lnTo>
                  <a:pt x="0" y="160734"/>
                </a:lnTo>
                <a:lnTo>
                  <a:pt x="0" y="160734"/>
                </a:lnTo>
                <a:lnTo>
                  <a:pt x="0" y="160734"/>
                </a:lnTo>
                <a:lnTo>
                  <a:pt x="8930" y="160734"/>
                </a:lnTo>
                <a:lnTo>
                  <a:pt x="8930" y="160734"/>
                </a:lnTo>
                <a:lnTo>
                  <a:pt x="17860" y="151805"/>
                </a:lnTo>
                <a:lnTo>
                  <a:pt x="26789" y="142875"/>
                </a:lnTo>
                <a:lnTo>
                  <a:pt x="26789" y="133945"/>
                </a:lnTo>
                <a:lnTo>
                  <a:pt x="26789" y="116086"/>
                </a:lnTo>
                <a:lnTo>
                  <a:pt x="26789" y="107156"/>
                </a:lnTo>
                <a:lnTo>
                  <a:pt x="26789" y="98226"/>
                </a:lnTo>
                <a:lnTo>
                  <a:pt x="26789" y="89297"/>
                </a:lnTo>
                <a:lnTo>
                  <a:pt x="26789" y="80367"/>
                </a:lnTo>
                <a:lnTo>
                  <a:pt x="26789" y="71437"/>
                </a:lnTo>
                <a:lnTo>
                  <a:pt x="26789" y="62508"/>
                </a:lnTo>
                <a:lnTo>
                  <a:pt x="26789" y="62508"/>
                </a:lnTo>
                <a:lnTo>
                  <a:pt x="26789" y="62508"/>
                </a:lnTo>
                <a:lnTo>
                  <a:pt x="26789" y="71437"/>
                </a:lnTo>
                <a:lnTo>
                  <a:pt x="35719" y="71437"/>
                </a:lnTo>
                <a:lnTo>
                  <a:pt x="35719" y="71437"/>
                </a:lnTo>
                <a:lnTo>
                  <a:pt x="35719" y="71437"/>
                </a:lnTo>
                <a:lnTo>
                  <a:pt x="44649" y="71437"/>
                </a:lnTo>
                <a:lnTo>
                  <a:pt x="53578" y="71437"/>
                </a:lnTo>
                <a:lnTo>
                  <a:pt x="53578" y="71437"/>
                </a:lnTo>
                <a:lnTo>
                  <a:pt x="62508" y="62508"/>
                </a:lnTo>
                <a:lnTo>
                  <a:pt x="71438" y="53578"/>
                </a:lnTo>
                <a:lnTo>
                  <a:pt x="71438" y="53578"/>
                </a:lnTo>
                <a:lnTo>
                  <a:pt x="80368" y="44648"/>
                </a:lnTo>
                <a:lnTo>
                  <a:pt x="80368" y="44648"/>
                </a:lnTo>
                <a:lnTo>
                  <a:pt x="89297" y="44648"/>
                </a:lnTo>
                <a:lnTo>
                  <a:pt x="89297" y="44648"/>
                </a:lnTo>
                <a:lnTo>
                  <a:pt x="80368" y="53578"/>
                </a:lnTo>
                <a:lnTo>
                  <a:pt x="80368" y="53578"/>
                </a:lnTo>
                <a:lnTo>
                  <a:pt x="80368" y="62508"/>
                </a:lnTo>
                <a:lnTo>
                  <a:pt x="80368" y="71437"/>
                </a:lnTo>
                <a:lnTo>
                  <a:pt x="80368" y="71437"/>
                </a:lnTo>
                <a:lnTo>
                  <a:pt x="89297" y="71437"/>
                </a:lnTo>
                <a:lnTo>
                  <a:pt x="89297" y="71437"/>
                </a:lnTo>
                <a:lnTo>
                  <a:pt x="98227" y="71437"/>
                </a:lnTo>
                <a:lnTo>
                  <a:pt x="98227" y="62508"/>
                </a:lnTo>
                <a:lnTo>
                  <a:pt x="107157" y="53578"/>
                </a:lnTo>
                <a:lnTo>
                  <a:pt x="116086" y="44648"/>
                </a:lnTo>
                <a:lnTo>
                  <a:pt x="125016" y="44648"/>
                </a:lnTo>
                <a:lnTo>
                  <a:pt x="125016" y="35719"/>
                </a:lnTo>
                <a:lnTo>
                  <a:pt x="133946" y="35719"/>
                </a:lnTo>
                <a:lnTo>
                  <a:pt x="133946" y="26789"/>
                </a:lnTo>
                <a:lnTo>
                  <a:pt x="133946" y="35719"/>
                </a:lnTo>
                <a:lnTo>
                  <a:pt x="133946" y="35719"/>
                </a:lnTo>
                <a:lnTo>
                  <a:pt x="125016" y="44648"/>
                </a:lnTo>
                <a:lnTo>
                  <a:pt x="125016" y="44648"/>
                </a:lnTo>
                <a:lnTo>
                  <a:pt x="125016" y="53578"/>
                </a:lnTo>
                <a:lnTo>
                  <a:pt x="125016" y="62508"/>
                </a:lnTo>
                <a:lnTo>
                  <a:pt x="125016" y="62508"/>
                </a:lnTo>
                <a:lnTo>
                  <a:pt x="125016" y="62508"/>
                </a:lnTo>
                <a:lnTo>
                  <a:pt x="125016" y="62508"/>
                </a:lnTo>
                <a:lnTo>
                  <a:pt x="125016" y="53578"/>
                </a:lnTo>
                <a:lnTo>
                  <a:pt x="133946" y="53578"/>
                </a:lnTo>
                <a:lnTo>
                  <a:pt x="142875" y="44648"/>
                </a:lnTo>
                <a:lnTo>
                  <a:pt x="151805" y="35719"/>
                </a:lnTo>
                <a:lnTo>
                  <a:pt x="160735" y="26789"/>
                </a:lnTo>
                <a:lnTo>
                  <a:pt x="169664" y="17859"/>
                </a:lnTo>
                <a:lnTo>
                  <a:pt x="178594" y="8930"/>
                </a:lnTo>
                <a:lnTo>
                  <a:pt x="187524" y="0"/>
                </a:lnTo>
                <a:lnTo>
                  <a:pt x="187524" y="0"/>
                </a:lnTo>
                <a:lnTo>
                  <a:pt x="18752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9126140" y="1428750"/>
            <a:ext cx="8931" cy="98227"/>
          </a:xfrm>
          <a:custGeom>
            <a:avLst/>
            <a:gdLst/>
            <a:ahLst/>
            <a:cxnLst/>
            <a:rect l="0" t="0" r="0" b="0"/>
            <a:pathLst>
              <a:path w="8931" h="98227">
                <a:moveTo>
                  <a:pt x="8930" y="0"/>
                </a:moveTo>
                <a:lnTo>
                  <a:pt x="8930" y="0"/>
                </a:lnTo>
                <a:lnTo>
                  <a:pt x="8930" y="0"/>
                </a:lnTo>
                <a:lnTo>
                  <a:pt x="8930" y="0"/>
                </a:lnTo>
                <a:lnTo>
                  <a:pt x="8930" y="0"/>
                </a:lnTo>
                <a:lnTo>
                  <a:pt x="8930" y="0"/>
                </a:lnTo>
                <a:lnTo>
                  <a:pt x="8930" y="8929"/>
                </a:lnTo>
                <a:lnTo>
                  <a:pt x="8930" y="8929"/>
                </a:lnTo>
                <a:lnTo>
                  <a:pt x="8930" y="17859"/>
                </a:lnTo>
                <a:lnTo>
                  <a:pt x="8930" y="26789"/>
                </a:lnTo>
                <a:lnTo>
                  <a:pt x="8930" y="35719"/>
                </a:lnTo>
                <a:lnTo>
                  <a:pt x="8930" y="44648"/>
                </a:lnTo>
                <a:lnTo>
                  <a:pt x="8930" y="53578"/>
                </a:lnTo>
                <a:lnTo>
                  <a:pt x="8930" y="62508"/>
                </a:lnTo>
                <a:lnTo>
                  <a:pt x="8930" y="71437"/>
                </a:lnTo>
                <a:lnTo>
                  <a:pt x="8930" y="80367"/>
                </a:lnTo>
                <a:lnTo>
                  <a:pt x="8930" y="89297"/>
                </a:lnTo>
                <a:lnTo>
                  <a:pt x="0" y="98226"/>
                </a:lnTo>
                <a:lnTo>
                  <a:pt x="0"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9135070" y="1580554"/>
            <a:ext cx="1" cy="80369"/>
          </a:xfrm>
          <a:custGeom>
            <a:avLst/>
            <a:gdLst/>
            <a:ahLst/>
            <a:cxnLst/>
            <a:rect l="0" t="0" r="0" b="0"/>
            <a:pathLst>
              <a:path w="1" h="80369">
                <a:moveTo>
                  <a:pt x="0" y="0"/>
                </a:moveTo>
                <a:lnTo>
                  <a:pt x="0" y="8930"/>
                </a:lnTo>
                <a:lnTo>
                  <a:pt x="0" y="17860"/>
                </a:lnTo>
                <a:lnTo>
                  <a:pt x="0" y="26790"/>
                </a:lnTo>
                <a:lnTo>
                  <a:pt x="0" y="35719"/>
                </a:lnTo>
                <a:lnTo>
                  <a:pt x="0" y="53579"/>
                </a:lnTo>
                <a:lnTo>
                  <a:pt x="0" y="62508"/>
                </a:lnTo>
                <a:lnTo>
                  <a:pt x="0" y="80368"/>
                </a:lnTo>
                <a:lnTo>
                  <a:pt x="0" y="803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7893844" y="2062758"/>
            <a:ext cx="107157" cy="258962"/>
          </a:xfrm>
          <a:custGeom>
            <a:avLst/>
            <a:gdLst/>
            <a:ahLst/>
            <a:cxnLst/>
            <a:rect l="0" t="0" r="0" b="0"/>
            <a:pathLst>
              <a:path w="107157" h="258962">
                <a:moveTo>
                  <a:pt x="53578" y="35718"/>
                </a:moveTo>
                <a:lnTo>
                  <a:pt x="53578" y="35718"/>
                </a:lnTo>
                <a:lnTo>
                  <a:pt x="53578" y="26789"/>
                </a:lnTo>
                <a:lnTo>
                  <a:pt x="53578" y="26789"/>
                </a:lnTo>
                <a:lnTo>
                  <a:pt x="53578" y="26789"/>
                </a:lnTo>
                <a:lnTo>
                  <a:pt x="53578" y="26789"/>
                </a:lnTo>
                <a:lnTo>
                  <a:pt x="44648" y="17859"/>
                </a:lnTo>
                <a:lnTo>
                  <a:pt x="44648" y="17859"/>
                </a:lnTo>
                <a:lnTo>
                  <a:pt x="44648" y="17859"/>
                </a:lnTo>
                <a:lnTo>
                  <a:pt x="35719" y="26789"/>
                </a:lnTo>
                <a:lnTo>
                  <a:pt x="26789" y="35718"/>
                </a:lnTo>
                <a:lnTo>
                  <a:pt x="26789" y="44648"/>
                </a:lnTo>
                <a:lnTo>
                  <a:pt x="17859" y="62507"/>
                </a:lnTo>
                <a:lnTo>
                  <a:pt x="8929" y="80367"/>
                </a:lnTo>
                <a:lnTo>
                  <a:pt x="0" y="89296"/>
                </a:lnTo>
                <a:lnTo>
                  <a:pt x="0" y="98226"/>
                </a:lnTo>
                <a:lnTo>
                  <a:pt x="0" y="107156"/>
                </a:lnTo>
                <a:lnTo>
                  <a:pt x="8929" y="98226"/>
                </a:lnTo>
                <a:lnTo>
                  <a:pt x="17859" y="98226"/>
                </a:lnTo>
                <a:lnTo>
                  <a:pt x="26789" y="89296"/>
                </a:lnTo>
                <a:lnTo>
                  <a:pt x="35719" y="80367"/>
                </a:lnTo>
                <a:lnTo>
                  <a:pt x="44648" y="62507"/>
                </a:lnTo>
                <a:lnTo>
                  <a:pt x="53578" y="53578"/>
                </a:lnTo>
                <a:lnTo>
                  <a:pt x="62508" y="35718"/>
                </a:lnTo>
                <a:lnTo>
                  <a:pt x="71437" y="26789"/>
                </a:lnTo>
                <a:lnTo>
                  <a:pt x="71437" y="8929"/>
                </a:lnTo>
                <a:lnTo>
                  <a:pt x="80367" y="8929"/>
                </a:lnTo>
                <a:lnTo>
                  <a:pt x="89297" y="0"/>
                </a:lnTo>
                <a:lnTo>
                  <a:pt x="98226" y="8929"/>
                </a:lnTo>
                <a:lnTo>
                  <a:pt x="107156" y="17859"/>
                </a:lnTo>
                <a:lnTo>
                  <a:pt x="107156" y="35718"/>
                </a:lnTo>
                <a:lnTo>
                  <a:pt x="107156" y="62507"/>
                </a:lnTo>
                <a:lnTo>
                  <a:pt x="98226" y="89296"/>
                </a:lnTo>
                <a:lnTo>
                  <a:pt x="89297" y="133945"/>
                </a:lnTo>
                <a:lnTo>
                  <a:pt x="80367" y="169664"/>
                </a:lnTo>
                <a:lnTo>
                  <a:pt x="71437" y="196453"/>
                </a:lnTo>
                <a:lnTo>
                  <a:pt x="62508" y="223242"/>
                </a:lnTo>
                <a:lnTo>
                  <a:pt x="53578" y="241101"/>
                </a:lnTo>
                <a:lnTo>
                  <a:pt x="53578" y="250031"/>
                </a:lnTo>
                <a:lnTo>
                  <a:pt x="53578" y="258961"/>
                </a:lnTo>
                <a:lnTo>
                  <a:pt x="62508" y="250031"/>
                </a:lnTo>
                <a:lnTo>
                  <a:pt x="71437" y="241101"/>
                </a:lnTo>
                <a:lnTo>
                  <a:pt x="89297" y="223242"/>
                </a:lnTo>
                <a:lnTo>
                  <a:pt x="107156" y="196453"/>
                </a:lnTo>
                <a:lnTo>
                  <a:pt x="107156"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8001000" y="2241351"/>
            <a:ext cx="98228" cy="98228"/>
          </a:xfrm>
          <a:custGeom>
            <a:avLst/>
            <a:gdLst/>
            <a:ahLst/>
            <a:cxnLst/>
            <a:rect l="0" t="0" r="0" b="0"/>
            <a:pathLst>
              <a:path w="98228" h="98228">
                <a:moveTo>
                  <a:pt x="53578" y="0"/>
                </a:moveTo>
                <a:lnTo>
                  <a:pt x="44648" y="8930"/>
                </a:lnTo>
                <a:lnTo>
                  <a:pt x="35719" y="17860"/>
                </a:lnTo>
                <a:lnTo>
                  <a:pt x="17859" y="44649"/>
                </a:lnTo>
                <a:lnTo>
                  <a:pt x="8930" y="62508"/>
                </a:lnTo>
                <a:lnTo>
                  <a:pt x="0" y="80368"/>
                </a:lnTo>
                <a:lnTo>
                  <a:pt x="0" y="89297"/>
                </a:lnTo>
                <a:lnTo>
                  <a:pt x="0" y="98227"/>
                </a:lnTo>
                <a:lnTo>
                  <a:pt x="17859" y="98227"/>
                </a:lnTo>
                <a:lnTo>
                  <a:pt x="26789" y="98227"/>
                </a:lnTo>
                <a:lnTo>
                  <a:pt x="53578" y="89297"/>
                </a:lnTo>
                <a:lnTo>
                  <a:pt x="71438" y="80368"/>
                </a:lnTo>
                <a:lnTo>
                  <a:pt x="89297" y="62508"/>
                </a:lnTo>
                <a:lnTo>
                  <a:pt x="98227" y="53578"/>
                </a:lnTo>
                <a:lnTo>
                  <a:pt x="98227" y="35719"/>
                </a:lnTo>
                <a:lnTo>
                  <a:pt x="80367" y="17860"/>
                </a:lnTo>
                <a:lnTo>
                  <a:pt x="62508" y="8930"/>
                </a:lnTo>
                <a:lnTo>
                  <a:pt x="44648" y="8930"/>
                </a:lnTo>
                <a:lnTo>
                  <a:pt x="26789" y="8930"/>
                </a:lnTo>
                <a:lnTo>
                  <a:pt x="8930" y="17860"/>
                </a:lnTo>
                <a:lnTo>
                  <a:pt x="8930" y="26789"/>
                </a:lnTo>
                <a:lnTo>
                  <a:pt x="8930" y="35719"/>
                </a:lnTo>
                <a:lnTo>
                  <a:pt x="26789" y="35719"/>
                </a:lnTo>
                <a:lnTo>
                  <a:pt x="44648" y="35719"/>
                </a:lnTo>
                <a:lnTo>
                  <a:pt x="44648"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8152805" y="2044898"/>
            <a:ext cx="205383" cy="383978"/>
          </a:xfrm>
          <a:custGeom>
            <a:avLst/>
            <a:gdLst/>
            <a:ahLst/>
            <a:cxnLst/>
            <a:rect l="0" t="0" r="0" b="0"/>
            <a:pathLst>
              <a:path w="205383" h="383978">
                <a:moveTo>
                  <a:pt x="8929" y="116086"/>
                </a:moveTo>
                <a:lnTo>
                  <a:pt x="8929" y="125016"/>
                </a:lnTo>
                <a:lnTo>
                  <a:pt x="0" y="125016"/>
                </a:lnTo>
                <a:lnTo>
                  <a:pt x="0" y="133946"/>
                </a:lnTo>
                <a:lnTo>
                  <a:pt x="0" y="142875"/>
                </a:lnTo>
                <a:lnTo>
                  <a:pt x="0" y="151805"/>
                </a:lnTo>
                <a:lnTo>
                  <a:pt x="8929" y="151805"/>
                </a:lnTo>
                <a:lnTo>
                  <a:pt x="17859" y="151805"/>
                </a:lnTo>
                <a:lnTo>
                  <a:pt x="26789" y="151805"/>
                </a:lnTo>
                <a:lnTo>
                  <a:pt x="35718" y="142875"/>
                </a:lnTo>
                <a:lnTo>
                  <a:pt x="44647" y="133946"/>
                </a:lnTo>
                <a:lnTo>
                  <a:pt x="62507" y="125016"/>
                </a:lnTo>
                <a:lnTo>
                  <a:pt x="71436" y="107156"/>
                </a:lnTo>
                <a:lnTo>
                  <a:pt x="71436" y="80367"/>
                </a:lnTo>
                <a:lnTo>
                  <a:pt x="80366" y="62508"/>
                </a:lnTo>
                <a:lnTo>
                  <a:pt x="80366" y="44649"/>
                </a:lnTo>
                <a:lnTo>
                  <a:pt x="89296" y="17860"/>
                </a:lnTo>
                <a:lnTo>
                  <a:pt x="98225" y="8930"/>
                </a:lnTo>
                <a:lnTo>
                  <a:pt x="98225" y="0"/>
                </a:lnTo>
                <a:lnTo>
                  <a:pt x="98225" y="0"/>
                </a:lnTo>
                <a:lnTo>
                  <a:pt x="98225" y="17860"/>
                </a:lnTo>
                <a:lnTo>
                  <a:pt x="98225" y="35719"/>
                </a:lnTo>
                <a:lnTo>
                  <a:pt x="98225" y="71438"/>
                </a:lnTo>
                <a:lnTo>
                  <a:pt x="89296" y="107156"/>
                </a:lnTo>
                <a:lnTo>
                  <a:pt x="89296" y="151805"/>
                </a:lnTo>
                <a:lnTo>
                  <a:pt x="80366" y="196453"/>
                </a:lnTo>
                <a:lnTo>
                  <a:pt x="89296" y="241102"/>
                </a:lnTo>
                <a:lnTo>
                  <a:pt x="98225" y="294680"/>
                </a:lnTo>
                <a:lnTo>
                  <a:pt x="116085" y="330399"/>
                </a:lnTo>
                <a:lnTo>
                  <a:pt x="133944" y="357188"/>
                </a:lnTo>
                <a:lnTo>
                  <a:pt x="151804" y="375047"/>
                </a:lnTo>
                <a:lnTo>
                  <a:pt x="169663" y="383977"/>
                </a:lnTo>
                <a:lnTo>
                  <a:pt x="187522" y="383977"/>
                </a:lnTo>
                <a:lnTo>
                  <a:pt x="205382" y="375047"/>
                </a:lnTo>
                <a:lnTo>
                  <a:pt x="205382" y="348258"/>
                </a:lnTo>
                <a:lnTo>
                  <a:pt x="205382" y="321469"/>
                </a:lnTo>
                <a:lnTo>
                  <a:pt x="196452" y="285750"/>
                </a:lnTo>
                <a:lnTo>
                  <a:pt x="178593" y="250031"/>
                </a:lnTo>
                <a:lnTo>
                  <a:pt x="151804" y="223242"/>
                </a:lnTo>
                <a:lnTo>
                  <a:pt x="125015" y="205383"/>
                </a:lnTo>
                <a:lnTo>
                  <a:pt x="107155" y="205383"/>
                </a:lnTo>
                <a:lnTo>
                  <a:pt x="89296" y="205383"/>
                </a:lnTo>
                <a:lnTo>
                  <a:pt x="80366" y="223242"/>
                </a:lnTo>
                <a:lnTo>
                  <a:pt x="80366" y="232172"/>
                </a:lnTo>
                <a:lnTo>
                  <a:pt x="80366" y="241102"/>
                </a:lnTo>
                <a:lnTo>
                  <a:pt x="89296" y="250031"/>
                </a:lnTo>
                <a:lnTo>
                  <a:pt x="98225" y="250031"/>
                </a:lnTo>
                <a:lnTo>
                  <a:pt x="107155" y="241102"/>
                </a:lnTo>
                <a:lnTo>
                  <a:pt x="107155"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8420695" y="2089547"/>
            <a:ext cx="8930" cy="62508"/>
          </a:xfrm>
          <a:custGeom>
            <a:avLst/>
            <a:gdLst/>
            <a:ahLst/>
            <a:cxnLst/>
            <a:rect l="0" t="0" r="0" b="0"/>
            <a:pathLst>
              <a:path w="8930" h="62508">
                <a:moveTo>
                  <a:pt x="8929" y="62507"/>
                </a:moveTo>
                <a:lnTo>
                  <a:pt x="8929" y="53578"/>
                </a:lnTo>
                <a:lnTo>
                  <a:pt x="0" y="44648"/>
                </a:lnTo>
                <a:lnTo>
                  <a:pt x="0" y="35718"/>
                </a:lnTo>
                <a:lnTo>
                  <a:pt x="0" y="17859"/>
                </a:lnTo>
                <a:lnTo>
                  <a:pt x="8929" y="0"/>
                </a:lnTo>
                <a:lnTo>
                  <a:pt x="892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8456413" y="2035969"/>
            <a:ext cx="116087" cy="267891"/>
          </a:xfrm>
          <a:custGeom>
            <a:avLst/>
            <a:gdLst/>
            <a:ahLst/>
            <a:cxnLst/>
            <a:rect l="0" t="0" r="0" b="0"/>
            <a:pathLst>
              <a:path w="116087" h="267891">
                <a:moveTo>
                  <a:pt x="0" y="26789"/>
                </a:moveTo>
                <a:lnTo>
                  <a:pt x="0" y="35718"/>
                </a:lnTo>
                <a:lnTo>
                  <a:pt x="0" y="44648"/>
                </a:lnTo>
                <a:lnTo>
                  <a:pt x="0" y="53578"/>
                </a:lnTo>
                <a:lnTo>
                  <a:pt x="0" y="80367"/>
                </a:lnTo>
                <a:lnTo>
                  <a:pt x="8930" y="107156"/>
                </a:lnTo>
                <a:lnTo>
                  <a:pt x="8930" y="142875"/>
                </a:lnTo>
                <a:lnTo>
                  <a:pt x="26789" y="178593"/>
                </a:lnTo>
                <a:lnTo>
                  <a:pt x="35719" y="205382"/>
                </a:lnTo>
                <a:lnTo>
                  <a:pt x="44649" y="232171"/>
                </a:lnTo>
                <a:lnTo>
                  <a:pt x="53578" y="258960"/>
                </a:lnTo>
                <a:lnTo>
                  <a:pt x="62508" y="267890"/>
                </a:lnTo>
                <a:lnTo>
                  <a:pt x="62508" y="267890"/>
                </a:lnTo>
                <a:lnTo>
                  <a:pt x="62508" y="267890"/>
                </a:lnTo>
                <a:lnTo>
                  <a:pt x="53578" y="250031"/>
                </a:lnTo>
                <a:lnTo>
                  <a:pt x="44649" y="232171"/>
                </a:lnTo>
                <a:lnTo>
                  <a:pt x="35719" y="196453"/>
                </a:lnTo>
                <a:lnTo>
                  <a:pt x="26789" y="160734"/>
                </a:lnTo>
                <a:lnTo>
                  <a:pt x="26789" y="125015"/>
                </a:lnTo>
                <a:lnTo>
                  <a:pt x="26789" y="89296"/>
                </a:lnTo>
                <a:lnTo>
                  <a:pt x="35719" y="53578"/>
                </a:lnTo>
                <a:lnTo>
                  <a:pt x="44649" y="26789"/>
                </a:lnTo>
                <a:lnTo>
                  <a:pt x="53578" y="8929"/>
                </a:lnTo>
                <a:lnTo>
                  <a:pt x="62508" y="0"/>
                </a:lnTo>
                <a:lnTo>
                  <a:pt x="80367" y="0"/>
                </a:lnTo>
                <a:lnTo>
                  <a:pt x="89297" y="0"/>
                </a:lnTo>
                <a:lnTo>
                  <a:pt x="107157" y="0"/>
                </a:lnTo>
                <a:lnTo>
                  <a:pt x="107157" y="8929"/>
                </a:lnTo>
                <a:lnTo>
                  <a:pt x="116086" y="26789"/>
                </a:lnTo>
                <a:lnTo>
                  <a:pt x="107157" y="35718"/>
                </a:lnTo>
                <a:lnTo>
                  <a:pt x="107157" y="53578"/>
                </a:lnTo>
                <a:lnTo>
                  <a:pt x="89297" y="62507"/>
                </a:lnTo>
                <a:lnTo>
                  <a:pt x="89297" y="71437"/>
                </a:lnTo>
                <a:lnTo>
                  <a:pt x="80367" y="71437"/>
                </a:lnTo>
                <a:lnTo>
                  <a:pt x="80367" y="71437"/>
                </a:lnTo>
                <a:lnTo>
                  <a:pt x="80367" y="62507"/>
                </a:lnTo>
                <a:lnTo>
                  <a:pt x="89297" y="44648"/>
                </a:lnTo>
                <a:lnTo>
                  <a:pt x="107157" y="26789"/>
                </a:lnTo>
                <a:lnTo>
                  <a:pt x="107157"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8581429" y="1910953"/>
            <a:ext cx="241102" cy="196454"/>
          </a:xfrm>
          <a:custGeom>
            <a:avLst/>
            <a:gdLst/>
            <a:ahLst/>
            <a:cxnLst/>
            <a:rect l="0" t="0" r="0" b="0"/>
            <a:pathLst>
              <a:path w="241102" h="196454">
                <a:moveTo>
                  <a:pt x="35719" y="71437"/>
                </a:moveTo>
                <a:lnTo>
                  <a:pt x="35719" y="71437"/>
                </a:lnTo>
                <a:lnTo>
                  <a:pt x="35719" y="80367"/>
                </a:lnTo>
                <a:lnTo>
                  <a:pt x="26789" y="80367"/>
                </a:lnTo>
                <a:lnTo>
                  <a:pt x="17859" y="98226"/>
                </a:lnTo>
                <a:lnTo>
                  <a:pt x="17859" y="107156"/>
                </a:lnTo>
                <a:lnTo>
                  <a:pt x="8930" y="125016"/>
                </a:lnTo>
                <a:lnTo>
                  <a:pt x="0" y="151805"/>
                </a:lnTo>
                <a:lnTo>
                  <a:pt x="0" y="169664"/>
                </a:lnTo>
                <a:lnTo>
                  <a:pt x="0" y="178594"/>
                </a:lnTo>
                <a:lnTo>
                  <a:pt x="0" y="196453"/>
                </a:lnTo>
                <a:lnTo>
                  <a:pt x="0" y="196453"/>
                </a:lnTo>
                <a:lnTo>
                  <a:pt x="8930" y="196453"/>
                </a:lnTo>
                <a:lnTo>
                  <a:pt x="17859" y="187523"/>
                </a:lnTo>
                <a:lnTo>
                  <a:pt x="26789" y="178594"/>
                </a:lnTo>
                <a:lnTo>
                  <a:pt x="35719" y="160734"/>
                </a:lnTo>
                <a:lnTo>
                  <a:pt x="44648" y="142875"/>
                </a:lnTo>
                <a:lnTo>
                  <a:pt x="53578" y="125016"/>
                </a:lnTo>
                <a:lnTo>
                  <a:pt x="53578" y="107156"/>
                </a:lnTo>
                <a:lnTo>
                  <a:pt x="62508" y="98226"/>
                </a:lnTo>
                <a:lnTo>
                  <a:pt x="62508" y="89297"/>
                </a:lnTo>
                <a:lnTo>
                  <a:pt x="71437" y="89297"/>
                </a:lnTo>
                <a:lnTo>
                  <a:pt x="71437" y="89297"/>
                </a:lnTo>
                <a:lnTo>
                  <a:pt x="71437" y="89297"/>
                </a:lnTo>
                <a:lnTo>
                  <a:pt x="71437" y="98226"/>
                </a:lnTo>
                <a:lnTo>
                  <a:pt x="71437" y="107156"/>
                </a:lnTo>
                <a:lnTo>
                  <a:pt x="80367" y="116086"/>
                </a:lnTo>
                <a:lnTo>
                  <a:pt x="80367" y="125016"/>
                </a:lnTo>
                <a:lnTo>
                  <a:pt x="89297" y="125016"/>
                </a:lnTo>
                <a:lnTo>
                  <a:pt x="98226" y="133945"/>
                </a:lnTo>
                <a:lnTo>
                  <a:pt x="107156" y="133945"/>
                </a:lnTo>
                <a:lnTo>
                  <a:pt x="107156" y="133945"/>
                </a:lnTo>
                <a:lnTo>
                  <a:pt x="116086" y="133945"/>
                </a:lnTo>
                <a:lnTo>
                  <a:pt x="116086" y="125016"/>
                </a:lnTo>
                <a:lnTo>
                  <a:pt x="116086" y="125016"/>
                </a:lnTo>
                <a:lnTo>
                  <a:pt x="125016" y="125016"/>
                </a:lnTo>
                <a:lnTo>
                  <a:pt x="125016" y="125016"/>
                </a:lnTo>
                <a:lnTo>
                  <a:pt x="125016" y="125016"/>
                </a:lnTo>
                <a:lnTo>
                  <a:pt x="125016" y="125016"/>
                </a:lnTo>
                <a:lnTo>
                  <a:pt x="125016" y="133945"/>
                </a:lnTo>
                <a:lnTo>
                  <a:pt x="125016" y="142875"/>
                </a:lnTo>
                <a:lnTo>
                  <a:pt x="133945" y="142875"/>
                </a:lnTo>
                <a:lnTo>
                  <a:pt x="133945" y="151805"/>
                </a:lnTo>
                <a:lnTo>
                  <a:pt x="142875" y="151805"/>
                </a:lnTo>
                <a:lnTo>
                  <a:pt x="142875" y="151805"/>
                </a:lnTo>
                <a:lnTo>
                  <a:pt x="142875" y="142875"/>
                </a:lnTo>
                <a:lnTo>
                  <a:pt x="151805" y="133945"/>
                </a:lnTo>
                <a:lnTo>
                  <a:pt x="151805" y="116086"/>
                </a:lnTo>
                <a:lnTo>
                  <a:pt x="160734" y="98226"/>
                </a:lnTo>
                <a:lnTo>
                  <a:pt x="169664" y="80367"/>
                </a:lnTo>
                <a:lnTo>
                  <a:pt x="178594" y="62508"/>
                </a:lnTo>
                <a:lnTo>
                  <a:pt x="187523" y="44648"/>
                </a:lnTo>
                <a:lnTo>
                  <a:pt x="196453" y="26789"/>
                </a:lnTo>
                <a:lnTo>
                  <a:pt x="205383" y="17859"/>
                </a:lnTo>
                <a:lnTo>
                  <a:pt x="223242" y="8930"/>
                </a:lnTo>
                <a:lnTo>
                  <a:pt x="232172" y="8930"/>
                </a:lnTo>
                <a:lnTo>
                  <a:pt x="232172" y="8930"/>
                </a:lnTo>
                <a:lnTo>
                  <a:pt x="241101" y="0"/>
                </a:lnTo>
                <a:lnTo>
                  <a:pt x="24110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8840390" y="1794867"/>
            <a:ext cx="17860" cy="214313"/>
          </a:xfrm>
          <a:custGeom>
            <a:avLst/>
            <a:gdLst/>
            <a:ahLst/>
            <a:cxnLst/>
            <a:rect l="0" t="0" r="0" b="0"/>
            <a:pathLst>
              <a:path w="17860" h="214313">
                <a:moveTo>
                  <a:pt x="8930" y="0"/>
                </a:moveTo>
                <a:lnTo>
                  <a:pt x="8930" y="0"/>
                </a:lnTo>
                <a:lnTo>
                  <a:pt x="0" y="0"/>
                </a:lnTo>
                <a:lnTo>
                  <a:pt x="0" y="0"/>
                </a:lnTo>
                <a:lnTo>
                  <a:pt x="0" y="8930"/>
                </a:lnTo>
                <a:lnTo>
                  <a:pt x="0" y="17859"/>
                </a:lnTo>
                <a:lnTo>
                  <a:pt x="0" y="35719"/>
                </a:lnTo>
                <a:lnTo>
                  <a:pt x="8930" y="53578"/>
                </a:lnTo>
                <a:lnTo>
                  <a:pt x="8930" y="80367"/>
                </a:lnTo>
                <a:lnTo>
                  <a:pt x="8930" y="107156"/>
                </a:lnTo>
                <a:lnTo>
                  <a:pt x="17859" y="142875"/>
                </a:lnTo>
                <a:lnTo>
                  <a:pt x="17859" y="169664"/>
                </a:lnTo>
                <a:lnTo>
                  <a:pt x="17859" y="187523"/>
                </a:lnTo>
                <a:lnTo>
                  <a:pt x="8930" y="205383"/>
                </a:lnTo>
                <a:lnTo>
                  <a:pt x="8930" y="214312"/>
                </a:lnTo>
                <a:lnTo>
                  <a:pt x="8930" y="214312"/>
                </a:lnTo>
                <a:lnTo>
                  <a:pt x="8930" y="205383"/>
                </a:lnTo>
                <a:lnTo>
                  <a:pt x="17859" y="196453"/>
                </a:lnTo>
                <a:lnTo>
                  <a:pt x="17859" y="178594"/>
                </a:lnTo>
                <a:lnTo>
                  <a:pt x="17859" y="169664"/>
                </a:lnTo>
                <a:lnTo>
                  <a:pt x="17859" y="151805"/>
                </a:lnTo>
                <a:lnTo>
                  <a:pt x="17859" y="133945"/>
                </a:lnTo>
                <a:lnTo>
                  <a:pt x="17859"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8768952" y="1893094"/>
            <a:ext cx="142876" cy="35719"/>
          </a:xfrm>
          <a:custGeom>
            <a:avLst/>
            <a:gdLst/>
            <a:ahLst/>
            <a:cxnLst/>
            <a:rect l="0" t="0" r="0" b="0"/>
            <a:pathLst>
              <a:path w="142876" h="35719">
                <a:moveTo>
                  <a:pt x="0" y="35718"/>
                </a:moveTo>
                <a:lnTo>
                  <a:pt x="0" y="35718"/>
                </a:lnTo>
                <a:lnTo>
                  <a:pt x="0" y="35718"/>
                </a:lnTo>
                <a:lnTo>
                  <a:pt x="0" y="35718"/>
                </a:lnTo>
                <a:lnTo>
                  <a:pt x="8930" y="35718"/>
                </a:lnTo>
                <a:lnTo>
                  <a:pt x="26789" y="26789"/>
                </a:lnTo>
                <a:lnTo>
                  <a:pt x="44649" y="17859"/>
                </a:lnTo>
                <a:lnTo>
                  <a:pt x="71438" y="8929"/>
                </a:lnTo>
                <a:lnTo>
                  <a:pt x="89297" y="8929"/>
                </a:lnTo>
                <a:lnTo>
                  <a:pt x="98227" y="8929"/>
                </a:lnTo>
                <a:lnTo>
                  <a:pt x="107157" y="8929"/>
                </a:lnTo>
                <a:lnTo>
                  <a:pt x="116086" y="8929"/>
                </a:lnTo>
                <a:lnTo>
                  <a:pt x="133946" y="0"/>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8974335" y="1910953"/>
            <a:ext cx="1" cy="53579"/>
          </a:xfrm>
          <a:custGeom>
            <a:avLst/>
            <a:gdLst/>
            <a:ahLst/>
            <a:cxnLst/>
            <a:rect l="0" t="0" r="0" b="0"/>
            <a:pathLst>
              <a:path w="1" h="53579">
                <a:moveTo>
                  <a:pt x="0" y="0"/>
                </a:moveTo>
                <a:lnTo>
                  <a:pt x="0" y="0"/>
                </a:lnTo>
                <a:lnTo>
                  <a:pt x="0" y="8930"/>
                </a:lnTo>
                <a:lnTo>
                  <a:pt x="0" y="17859"/>
                </a:lnTo>
                <a:lnTo>
                  <a:pt x="0" y="17859"/>
                </a:lnTo>
                <a:lnTo>
                  <a:pt x="0" y="26789"/>
                </a:lnTo>
                <a:lnTo>
                  <a:pt x="0" y="35719"/>
                </a:lnTo>
                <a:lnTo>
                  <a:pt x="0" y="44648"/>
                </a:lnTo>
                <a:lnTo>
                  <a:pt x="0" y="44648"/>
                </a:lnTo>
                <a:lnTo>
                  <a:pt x="0" y="53578"/>
                </a:lnTo>
                <a:lnTo>
                  <a:pt x="0" y="53578"/>
                </a:lnTo>
                <a:lnTo>
                  <a:pt x="0" y="53578"/>
                </a:lnTo>
                <a:lnTo>
                  <a:pt x="0" y="53578"/>
                </a:lnTo>
                <a:lnTo>
                  <a:pt x="0" y="44648"/>
                </a:lnTo>
                <a:lnTo>
                  <a:pt x="0"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8965405" y="1839515"/>
            <a:ext cx="17861" cy="26790"/>
          </a:xfrm>
          <a:custGeom>
            <a:avLst/>
            <a:gdLst/>
            <a:ahLst/>
            <a:cxnLst/>
            <a:rect l="0" t="0" r="0" b="0"/>
            <a:pathLst>
              <a:path w="17861" h="26790">
                <a:moveTo>
                  <a:pt x="8930" y="26789"/>
                </a:moveTo>
                <a:lnTo>
                  <a:pt x="0" y="17860"/>
                </a:lnTo>
                <a:lnTo>
                  <a:pt x="0" y="8930"/>
                </a:lnTo>
                <a:lnTo>
                  <a:pt x="0" y="0"/>
                </a:lnTo>
                <a:lnTo>
                  <a:pt x="0" y="0"/>
                </a:lnTo>
                <a:lnTo>
                  <a:pt x="0" y="0"/>
                </a:lnTo>
                <a:lnTo>
                  <a:pt x="0" y="0"/>
                </a:lnTo>
                <a:lnTo>
                  <a:pt x="0" y="0"/>
                </a:lnTo>
                <a:lnTo>
                  <a:pt x="0" y="0"/>
                </a:lnTo>
                <a:lnTo>
                  <a:pt x="8930" y="0"/>
                </a:lnTo>
                <a:lnTo>
                  <a:pt x="8930" y="0"/>
                </a:lnTo>
                <a:lnTo>
                  <a:pt x="17860" y="0"/>
                </a:lnTo>
                <a:lnTo>
                  <a:pt x="1786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9027913" y="1830586"/>
            <a:ext cx="17861" cy="71438"/>
          </a:xfrm>
          <a:custGeom>
            <a:avLst/>
            <a:gdLst/>
            <a:ahLst/>
            <a:cxnLst/>
            <a:rect l="0" t="0" r="0" b="0"/>
            <a:pathLst>
              <a:path w="17861" h="71438">
                <a:moveTo>
                  <a:pt x="8930" y="0"/>
                </a:moveTo>
                <a:lnTo>
                  <a:pt x="8930" y="0"/>
                </a:lnTo>
                <a:lnTo>
                  <a:pt x="8930" y="0"/>
                </a:lnTo>
                <a:lnTo>
                  <a:pt x="8930" y="0"/>
                </a:lnTo>
                <a:lnTo>
                  <a:pt x="8930" y="8929"/>
                </a:lnTo>
                <a:lnTo>
                  <a:pt x="8930" y="8929"/>
                </a:lnTo>
                <a:lnTo>
                  <a:pt x="8930" y="17859"/>
                </a:lnTo>
                <a:lnTo>
                  <a:pt x="8930" y="26789"/>
                </a:lnTo>
                <a:lnTo>
                  <a:pt x="8930" y="35718"/>
                </a:lnTo>
                <a:lnTo>
                  <a:pt x="0" y="44648"/>
                </a:lnTo>
                <a:lnTo>
                  <a:pt x="0" y="53578"/>
                </a:lnTo>
                <a:lnTo>
                  <a:pt x="0" y="62508"/>
                </a:lnTo>
                <a:lnTo>
                  <a:pt x="8930" y="62508"/>
                </a:lnTo>
                <a:lnTo>
                  <a:pt x="8930" y="71437"/>
                </a:lnTo>
                <a:lnTo>
                  <a:pt x="8930" y="71437"/>
                </a:lnTo>
                <a:lnTo>
                  <a:pt x="17860" y="71437"/>
                </a:lnTo>
                <a:lnTo>
                  <a:pt x="17860"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9054702" y="1696640"/>
            <a:ext cx="80369" cy="196455"/>
          </a:xfrm>
          <a:custGeom>
            <a:avLst/>
            <a:gdLst/>
            <a:ahLst/>
            <a:cxnLst/>
            <a:rect l="0" t="0" r="0" b="0"/>
            <a:pathLst>
              <a:path w="80369" h="196455">
                <a:moveTo>
                  <a:pt x="17860" y="178594"/>
                </a:moveTo>
                <a:lnTo>
                  <a:pt x="8930" y="178594"/>
                </a:lnTo>
                <a:lnTo>
                  <a:pt x="8930" y="178594"/>
                </a:lnTo>
                <a:lnTo>
                  <a:pt x="8930" y="187524"/>
                </a:lnTo>
                <a:lnTo>
                  <a:pt x="0" y="187524"/>
                </a:lnTo>
                <a:lnTo>
                  <a:pt x="0" y="187524"/>
                </a:lnTo>
                <a:lnTo>
                  <a:pt x="0" y="196454"/>
                </a:lnTo>
                <a:lnTo>
                  <a:pt x="0" y="196454"/>
                </a:lnTo>
                <a:lnTo>
                  <a:pt x="8930" y="196454"/>
                </a:lnTo>
                <a:lnTo>
                  <a:pt x="8930" y="196454"/>
                </a:lnTo>
                <a:lnTo>
                  <a:pt x="17860" y="196454"/>
                </a:lnTo>
                <a:lnTo>
                  <a:pt x="26789" y="187524"/>
                </a:lnTo>
                <a:lnTo>
                  <a:pt x="26789" y="187524"/>
                </a:lnTo>
                <a:lnTo>
                  <a:pt x="35719" y="178594"/>
                </a:lnTo>
                <a:lnTo>
                  <a:pt x="44649" y="169664"/>
                </a:lnTo>
                <a:lnTo>
                  <a:pt x="53578" y="160735"/>
                </a:lnTo>
                <a:lnTo>
                  <a:pt x="62508" y="151805"/>
                </a:lnTo>
                <a:lnTo>
                  <a:pt x="71438" y="142875"/>
                </a:lnTo>
                <a:lnTo>
                  <a:pt x="71438" y="142875"/>
                </a:lnTo>
                <a:lnTo>
                  <a:pt x="80368" y="142875"/>
                </a:lnTo>
                <a:lnTo>
                  <a:pt x="80368" y="142875"/>
                </a:lnTo>
                <a:lnTo>
                  <a:pt x="80368" y="142875"/>
                </a:lnTo>
                <a:lnTo>
                  <a:pt x="80368" y="142875"/>
                </a:lnTo>
                <a:lnTo>
                  <a:pt x="80368" y="142875"/>
                </a:lnTo>
                <a:lnTo>
                  <a:pt x="80368" y="142875"/>
                </a:lnTo>
                <a:lnTo>
                  <a:pt x="80368" y="142875"/>
                </a:lnTo>
                <a:lnTo>
                  <a:pt x="80368" y="142875"/>
                </a:lnTo>
                <a:lnTo>
                  <a:pt x="80368" y="142875"/>
                </a:lnTo>
                <a:lnTo>
                  <a:pt x="80368" y="133946"/>
                </a:lnTo>
                <a:lnTo>
                  <a:pt x="80368" y="125016"/>
                </a:lnTo>
                <a:lnTo>
                  <a:pt x="80368" y="116086"/>
                </a:lnTo>
                <a:lnTo>
                  <a:pt x="80368" y="98227"/>
                </a:lnTo>
                <a:lnTo>
                  <a:pt x="80368" y="89297"/>
                </a:lnTo>
                <a:lnTo>
                  <a:pt x="80368" y="71438"/>
                </a:lnTo>
                <a:lnTo>
                  <a:pt x="80368" y="53579"/>
                </a:lnTo>
                <a:lnTo>
                  <a:pt x="80368" y="35719"/>
                </a:lnTo>
                <a:lnTo>
                  <a:pt x="80368" y="17860"/>
                </a:lnTo>
                <a:lnTo>
                  <a:pt x="80368" y="8930"/>
                </a:lnTo>
                <a:lnTo>
                  <a:pt x="80368" y="0"/>
                </a:lnTo>
                <a:lnTo>
                  <a:pt x="80368" y="0"/>
                </a:lnTo>
                <a:lnTo>
                  <a:pt x="80368" y="8930"/>
                </a:lnTo>
                <a:lnTo>
                  <a:pt x="80368" y="17860"/>
                </a:lnTo>
                <a:lnTo>
                  <a:pt x="80368" y="26789"/>
                </a:lnTo>
                <a:lnTo>
                  <a:pt x="80368" y="35719"/>
                </a:lnTo>
                <a:lnTo>
                  <a:pt x="80368" y="53579"/>
                </a:lnTo>
                <a:lnTo>
                  <a:pt x="80368" y="62508"/>
                </a:lnTo>
                <a:lnTo>
                  <a:pt x="80368" y="71438"/>
                </a:lnTo>
                <a:lnTo>
                  <a:pt x="80368" y="80368"/>
                </a:lnTo>
                <a:lnTo>
                  <a:pt x="80368" y="89297"/>
                </a:lnTo>
                <a:lnTo>
                  <a:pt x="80368" y="89297"/>
                </a:lnTo>
                <a:lnTo>
                  <a:pt x="80368" y="89297"/>
                </a:lnTo>
                <a:lnTo>
                  <a:pt x="80368" y="80368"/>
                </a:lnTo>
                <a:lnTo>
                  <a:pt x="80368" y="80368"/>
                </a:lnTo>
                <a:lnTo>
                  <a:pt x="80368" y="71438"/>
                </a:lnTo>
                <a:lnTo>
                  <a:pt x="80368" y="62508"/>
                </a:lnTo>
                <a:lnTo>
                  <a:pt x="80368" y="62508"/>
                </a:lnTo>
                <a:lnTo>
                  <a:pt x="80368" y="53579"/>
                </a:lnTo>
                <a:lnTo>
                  <a:pt x="80368" y="53579"/>
                </a:lnTo>
                <a:lnTo>
                  <a:pt x="80368" y="53579"/>
                </a:lnTo>
                <a:lnTo>
                  <a:pt x="80368" y="53579"/>
                </a:lnTo>
                <a:lnTo>
                  <a:pt x="80368" y="535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8108156" y="2553891"/>
            <a:ext cx="98227" cy="98227"/>
          </a:xfrm>
          <a:custGeom>
            <a:avLst/>
            <a:gdLst/>
            <a:ahLst/>
            <a:cxnLst/>
            <a:rect l="0" t="0" r="0" b="0"/>
            <a:pathLst>
              <a:path w="98227" h="98227">
                <a:moveTo>
                  <a:pt x="8930" y="0"/>
                </a:moveTo>
                <a:lnTo>
                  <a:pt x="0" y="0"/>
                </a:lnTo>
                <a:lnTo>
                  <a:pt x="0" y="0"/>
                </a:lnTo>
                <a:lnTo>
                  <a:pt x="0" y="0"/>
                </a:lnTo>
                <a:lnTo>
                  <a:pt x="0" y="0"/>
                </a:lnTo>
                <a:lnTo>
                  <a:pt x="0" y="0"/>
                </a:lnTo>
                <a:lnTo>
                  <a:pt x="0" y="17859"/>
                </a:lnTo>
                <a:lnTo>
                  <a:pt x="0" y="26789"/>
                </a:lnTo>
                <a:lnTo>
                  <a:pt x="0" y="44648"/>
                </a:lnTo>
                <a:lnTo>
                  <a:pt x="8930" y="62507"/>
                </a:lnTo>
                <a:lnTo>
                  <a:pt x="17860" y="71437"/>
                </a:lnTo>
                <a:lnTo>
                  <a:pt x="26789" y="80367"/>
                </a:lnTo>
                <a:lnTo>
                  <a:pt x="44649" y="89297"/>
                </a:lnTo>
                <a:lnTo>
                  <a:pt x="53578" y="98226"/>
                </a:lnTo>
                <a:lnTo>
                  <a:pt x="62508" y="89297"/>
                </a:lnTo>
                <a:lnTo>
                  <a:pt x="80367" y="80367"/>
                </a:lnTo>
                <a:lnTo>
                  <a:pt x="89296" y="71437"/>
                </a:lnTo>
                <a:lnTo>
                  <a:pt x="98226" y="53578"/>
                </a:lnTo>
                <a:lnTo>
                  <a:pt x="98226" y="26789"/>
                </a:lnTo>
                <a:lnTo>
                  <a:pt x="89296" y="0"/>
                </a:lnTo>
                <a:lnTo>
                  <a:pt x="8929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8099227" y="2464594"/>
            <a:ext cx="89297" cy="26790"/>
          </a:xfrm>
          <a:custGeom>
            <a:avLst/>
            <a:gdLst/>
            <a:ahLst/>
            <a:cxnLst/>
            <a:rect l="0" t="0" r="0" b="0"/>
            <a:pathLst>
              <a:path w="89297" h="26790">
                <a:moveTo>
                  <a:pt x="8929" y="0"/>
                </a:moveTo>
                <a:lnTo>
                  <a:pt x="8929" y="0"/>
                </a:lnTo>
                <a:lnTo>
                  <a:pt x="8929" y="8929"/>
                </a:lnTo>
                <a:lnTo>
                  <a:pt x="0" y="17859"/>
                </a:lnTo>
                <a:lnTo>
                  <a:pt x="8929" y="17859"/>
                </a:lnTo>
                <a:lnTo>
                  <a:pt x="8929" y="26789"/>
                </a:lnTo>
                <a:lnTo>
                  <a:pt x="17859" y="26789"/>
                </a:lnTo>
                <a:lnTo>
                  <a:pt x="26789" y="26789"/>
                </a:lnTo>
                <a:lnTo>
                  <a:pt x="44648" y="26789"/>
                </a:lnTo>
                <a:lnTo>
                  <a:pt x="62507" y="17859"/>
                </a:lnTo>
                <a:lnTo>
                  <a:pt x="80367" y="17859"/>
                </a:lnTo>
                <a:lnTo>
                  <a:pt x="89296" y="8929"/>
                </a:lnTo>
                <a:lnTo>
                  <a:pt x="89296"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8259960" y="2482453"/>
            <a:ext cx="178595" cy="107157"/>
          </a:xfrm>
          <a:custGeom>
            <a:avLst/>
            <a:gdLst/>
            <a:ahLst/>
            <a:cxnLst/>
            <a:rect l="0" t="0" r="0" b="0"/>
            <a:pathLst>
              <a:path w="178595" h="107157">
                <a:moveTo>
                  <a:pt x="0" y="62508"/>
                </a:moveTo>
                <a:lnTo>
                  <a:pt x="8930" y="62508"/>
                </a:lnTo>
                <a:lnTo>
                  <a:pt x="8930" y="71438"/>
                </a:lnTo>
                <a:lnTo>
                  <a:pt x="17860" y="89297"/>
                </a:lnTo>
                <a:lnTo>
                  <a:pt x="26789" y="98227"/>
                </a:lnTo>
                <a:lnTo>
                  <a:pt x="26789" y="107156"/>
                </a:lnTo>
                <a:lnTo>
                  <a:pt x="26789" y="107156"/>
                </a:lnTo>
                <a:lnTo>
                  <a:pt x="26789" y="107156"/>
                </a:lnTo>
                <a:lnTo>
                  <a:pt x="26789" y="107156"/>
                </a:lnTo>
                <a:lnTo>
                  <a:pt x="35719" y="98227"/>
                </a:lnTo>
                <a:lnTo>
                  <a:pt x="35719" y="80367"/>
                </a:lnTo>
                <a:lnTo>
                  <a:pt x="44649" y="62508"/>
                </a:lnTo>
                <a:lnTo>
                  <a:pt x="53578" y="44649"/>
                </a:lnTo>
                <a:lnTo>
                  <a:pt x="62508" y="26789"/>
                </a:lnTo>
                <a:lnTo>
                  <a:pt x="71438" y="8930"/>
                </a:lnTo>
                <a:lnTo>
                  <a:pt x="80367" y="0"/>
                </a:lnTo>
                <a:lnTo>
                  <a:pt x="89297" y="0"/>
                </a:lnTo>
                <a:lnTo>
                  <a:pt x="98227" y="8930"/>
                </a:lnTo>
                <a:lnTo>
                  <a:pt x="107156" y="26789"/>
                </a:lnTo>
                <a:lnTo>
                  <a:pt x="107156" y="44649"/>
                </a:lnTo>
                <a:lnTo>
                  <a:pt x="116086" y="62508"/>
                </a:lnTo>
                <a:lnTo>
                  <a:pt x="125016" y="71438"/>
                </a:lnTo>
                <a:lnTo>
                  <a:pt x="133945" y="89297"/>
                </a:lnTo>
                <a:lnTo>
                  <a:pt x="142875" y="89297"/>
                </a:lnTo>
                <a:lnTo>
                  <a:pt x="151805" y="89297"/>
                </a:lnTo>
                <a:lnTo>
                  <a:pt x="160735" y="89297"/>
                </a:lnTo>
                <a:lnTo>
                  <a:pt x="169664" y="71438"/>
                </a:lnTo>
                <a:lnTo>
                  <a:pt x="178594" y="62508"/>
                </a:lnTo>
                <a:lnTo>
                  <a:pt x="178594"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8447484" y="2294929"/>
            <a:ext cx="151805" cy="267892"/>
          </a:xfrm>
          <a:custGeom>
            <a:avLst/>
            <a:gdLst/>
            <a:ahLst/>
            <a:cxnLst/>
            <a:rect l="0" t="0" r="0" b="0"/>
            <a:pathLst>
              <a:path w="151805" h="267892">
                <a:moveTo>
                  <a:pt x="53578" y="125016"/>
                </a:moveTo>
                <a:lnTo>
                  <a:pt x="44648" y="125016"/>
                </a:lnTo>
                <a:lnTo>
                  <a:pt x="35718" y="133946"/>
                </a:lnTo>
                <a:lnTo>
                  <a:pt x="26789" y="133946"/>
                </a:lnTo>
                <a:lnTo>
                  <a:pt x="17859" y="151805"/>
                </a:lnTo>
                <a:lnTo>
                  <a:pt x="8929" y="169665"/>
                </a:lnTo>
                <a:lnTo>
                  <a:pt x="8929" y="187524"/>
                </a:lnTo>
                <a:lnTo>
                  <a:pt x="0" y="205384"/>
                </a:lnTo>
                <a:lnTo>
                  <a:pt x="0" y="223243"/>
                </a:lnTo>
                <a:lnTo>
                  <a:pt x="0" y="241102"/>
                </a:lnTo>
                <a:lnTo>
                  <a:pt x="0" y="258962"/>
                </a:lnTo>
                <a:lnTo>
                  <a:pt x="8929" y="267891"/>
                </a:lnTo>
                <a:lnTo>
                  <a:pt x="17859" y="267891"/>
                </a:lnTo>
                <a:lnTo>
                  <a:pt x="26789" y="267891"/>
                </a:lnTo>
                <a:lnTo>
                  <a:pt x="35718" y="250032"/>
                </a:lnTo>
                <a:lnTo>
                  <a:pt x="53578" y="241102"/>
                </a:lnTo>
                <a:lnTo>
                  <a:pt x="62507" y="223243"/>
                </a:lnTo>
                <a:lnTo>
                  <a:pt x="71437" y="196454"/>
                </a:lnTo>
                <a:lnTo>
                  <a:pt x="80367" y="169665"/>
                </a:lnTo>
                <a:lnTo>
                  <a:pt x="80367" y="142875"/>
                </a:lnTo>
                <a:lnTo>
                  <a:pt x="89296" y="107157"/>
                </a:lnTo>
                <a:lnTo>
                  <a:pt x="89296" y="71438"/>
                </a:lnTo>
                <a:lnTo>
                  <a:pt x="89296" y="44649"/>
                </a:lnTo>
                <a:lnTo>
                  <a:pt x="89296" y="17860"/>
                </a:lnTo>
                <a:lnTo>
                  <a:pt x="89296" y="8930"/>
                </a:lnTo>
                <a:lnTo>
                  <a:pt x="89296" y="0"/>
                </a:lnTo>
                <a:lnTo>
                  <a:pt x="80367" y="8930"/>
                </a:lnTo>
                <a:lnTo>
                  <a:pt x="80367" y="17860"/>
                </a:lnTo>
                <a:lnTo>
                  <a:pt x="80367" y="35719"/>
                </a:lnTo>
                <a:lnTo>
                  <a:pt x="71437" y="53579"/>
                </a:lnTo>
                <a:lnTo>
                  <a:pt x="71437" y="89297"/>
                </a:lnTo>
                <a:lnTo>
                  <a:pt x="71437" y="116086"/>
                </a:lnTo>
                <a:lnTo>
                  <a:pt x="80367" y="142875"/>
                </a:lnTo>
                <a:lnTo>
                  <a:pt x="89296" y="169665"/>
                </a:lnTo>
                <a:lnTo>
                  <a:pt x="98226" y="187524"/>
                </a:lnTo>
                <a:lnTo>
                  <a:pt x="107156" y="205384"/>
                </a:lnTo>
                <a:lnTo>
                  <a:pt x="116086" y="214313"/>
                </a:lnTo>
                <a:lnTo>
                  <a:pt x="125015" y="223243"/>
                </a:lnTo>
                <a:lnTo>
                  <a:pt x="142875" y="223243"/>
                </a:lnTo>
                <a:lnTo>
                  <a:pt x="151804" y="214313"/>
                </a:lnTo>
                <a:lnTo>
                  <a:pt x="151804"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8652866" y="2393156"/>
            <a:ext cx="17861" cy="107158"/>
          </a:xfrm>
          <a:custGeom>
            <a:avLst/>
            <a:gdLst/>
            <a:ahLst/>
            <a:cxnLst/>
            <a:rect l="0" t="0" r="0" b="0"/>
            <a:pathLst>
              <a:path w="17861" h="107158">
                <a:moveTo>
                  <a:pt x="0" y="0"/>
                </a:moveTo>
                <a:lnTo>
                  <a:pt x="0" y="0"/>
                </a:lnTo>
                <a:lnTo>
                  <a:pt x="0" y="0"/>
                </a:lnTo>
                <a:lnTo>
                  <a:pt x="8930" y="0"/>
                </a:lnTo>
                <a:lnTo>
                  <a:pt x="8930" y="8930"/>
                </a:lnTo>
                <a:lnTo>
                  <a:pt x="8930" y="17859"/>
                </a:lnTo>
                <a:lnTo>
                  <a:pt x="8930" y="35719"/>
                </a:lnTo>
                <a:lnTo>
                  <a:pt x="8930" y="53578"/>
                </a:lnTo>
                <a:lnTo>
                  <a:pt x="8930" y="71438"/>
                </a:lnTo>
                <a:lnTo>
                  <a:pt x="8930" y="89297"/>
                </a:lnTo>
                <a:lnTo>
                  <a:pt x="8930" y="98227"/>
                </a:lnTo>
                <a:lnTo>
                  <a:pt x="8930" y="98227"/>
                </a:lnTo>
                <a:lnTo>
                  <a:pt x="8930" y="107157"/>
                </a:lnTo>
                <a:lnTo>
                  <a:pt x="8930" y="98227"/>
                </a:lnTo>
                <a:lnTo>
                  <a:pt x="8930" y="89297"/>
                </a:lnTo>
                <a:lnTo>
                  <a:pt x="17860" y="71438"/>
                </a:lnTo>
                <a:lnTo>
                  <a:pt x="17860"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8652866" y="2294929"/>
            <a:ext cx="44650" cy="35720"/>
          </a:xfrm>
          <a:custGeom>
            <a:avLst/>
            <a:gdLst/>
            <a:ahLst/>
            <a:cxnLst/>
            <a:rect l="0" t="0" r="0" b="0"/>
            <a:pathLst>
              <a:path w="44650" h="35720">
                <a:moveTo>
                  <a:pt x="0" y="0"/>
                </a:moveTo>
                <a:lnTo>
                  <a:pt x="0" y="0"/>
                </a:lnTo>
                <a:lnTo>
                  <a:pt x="0" y="0"/>
                </a:lnTo>
                <a:lnTo>
                  <a:pt x="0" y="8930"/>
                </a:lnTo>
                <a:lnTo>
                  <a:pt x="8930" y="8930"/>
                </a:lnTo>
                <a:lnTo>
                  <a:pt x="8930" y="17860"/>
                </a:lnTo>
                <a:lnTo>
                  <a:pt x="17860" y="26790"/>
                </a:lnTo>
                <a:lnTo>
                  <a:pt x="26789" y="26790"/>
                </a:lnTo>
                <a:lnTo>
                  <a:pt x="35719" y="35719"/>
                </a:lnTo>
                <a:lnTo>
                  <a:pt x="44649" y="35719"/>
                </a:lnTo>
                <a:lnTo>
                  <a:pt x="4464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8733234" y="2321719"/>
            <a:ext cx="89297" cy="98227"/>
          </a:xfrm>
          <a:custGeom>
            <a:avLst/>
            <a:gdLst/>
            <a:ahLst/>
            <a:cxnLst/>
            <a:rect l="0" t="0" r="0" b="0"/>
            <a:pathLst>
              <a:path w="89297" h="98227">
                <a:moveTo>
                  <a:pt x="0" y="17859"/>
                </a:moveTo>
                <a:lnTo>
                  <a:pt x="0" y="26789"/>
                </a:lnTo>
                <a:lnTo>
                  <a:pt x="8929" y="26789"/>
                </a:lnTo>
                <a:lnTo>
                  <a:pt x="8929" y="35718"/>
                </a:lnTo>
                <a:lnTo>
                  <a:pt x="8929" y="53578"/>
                </a:lnTo>
                <a:lnTo>
                  <a:pt x="17859" y="62507"/>
                </a:lnTo>
                <a:lnTo>
                  <a:pt x="17859" y="80367"/>
                </a:lnTo>
                <a:lnTo>
                  <a:pt x="17859" y="89296"/>
                </a:lnTo>
                <a:lnTo>
                  <a:pt x="17859" y="98226"/>
                </a:lnTo>
                <a:lnTo>
                  <a:pt x="26789" y="98226"/>
                </a:lnTo>
                <a:lnTo>
                  <a:pt x="26789" y="98226"/>
                </a:lnTo>
                <a:lnTo>
                  <a:pt x="35718" y="98226"/>
                </a:lnTo>
                <a:lnTo>
                  <a:pt x="35718" y="89296"/>
                </a:lnTo>
                <a:lnTo>
                  <a:pt x="44648" y="71437"/>
                </a:lnTo>
                <a:lnTo>
                  <a:pt x="53578" y="53578"/>
                </a:lnTo>
                <a:lnTo>
                  <a:pt x="62507" y="35718"/>
                </a:lnTo>
                <a:lnTo>
                  <a:pt x="80367" y="17859"/>
                </a:lnTo>
                <a:lnTo>
                  <a:pt x="89296" y="8929"/>
                </a:lnTo>
                <a:lnTo>
                  <a:pt x="89296" y="0"/>
                </a:lnTo>
                <a:lnTo>
                  <a:pt x="89296" y="0"/>
                </a:lnTo>
                <a:lnTo>
                  <a:pt x="89296" y="0"/>
                </a:lnTo>
                <a:lnTo>
                  <a:pt x="80367" y="0"/>
                </a:lnTo>
                <a:lnTo>
                  <a:pt x="8036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8876109" y="2303859"/>
            <a:ext cx="17860" cy="53579"/>
          </a:xfrm>
          <a:custGeom>
            <a:avLst/>
            <a:gdLst/>
            <a:ahLst/>
            <a:cxnLst/>
            <a:rect l="0" t="0" r="0" b="0"/>
            <a:pathLst>
              <a:path w="17860" h="53579">
                <a:moveTo>
                  <a:pt x="0" y="0"/>
                </a:moveTo>
                <a:lnTo>
                  <a:pt x="0" y="0"/>
                </a:lnTo>
                <a:lnTo>
                  <a:pt x="0" y="8930"/>
                </a:lnTo>
                <a:lnTo>
                  <a:pt x="8929" y="17860"/>
                </a:lnTo>
                <a:lnTo>
                  <a:pt x="8929" y="17860"/>
                </a:lnTo>
                <a:lnTo>
                  <a:pt x="8929" y="26789"/>
                </a:lnTo>
                <a:lnTo>
                  <a:pt x="8929" y="35719"/>
                </a:lnTo>
                <a:lnTo>
                  <a:pt x="17859" y="35719"/>
                </a:lnTo>
                <a:lnTo>
                  <a:pt x="17859" y="44649"/>
                </a:lnTo>
                <a:lnTo>
                  <a:pt x="17859" y="44649"/>
                </a:lnTo>
                <a:lnTo>
                  <a:pt x="17859" y="53578"/>
                </a:lnTo>
                <a:lnTo>
                  <a:pt x="17859" y="53578"/>
                </a:lnTo>
                <a:lnTo>
                  <a:pt x="1785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8885038" y="2196703"/>
            <a:ext cx="44650" cy="17860"/>
          </a:xfrm>
          <a:custGeom>
            <a:avLst/>
            <a:gdLst/>
            <a:ahLst/>
            <a:cxnLst/>
            <a:rect l="0" t="0" r="0" b="0"/>
            <a:pathLst>
              <a:path w="44650" h="17860">
                <a:moveTo>
                  <a:pt x="0" y="0"/>
                </a:moveTo>
                <a:lnTo>
                  <a:pt x="0" y="0"/>
                </a:lnTo>
                <a:lnTo>
                  <a:pt x="8930" y="0"/>
                </a:lnTo>
                <a:lnTo>
                  <a:pt x="8930" y="0"/>
                </a:lnTo>
                <a:lnTo>
                  <a:pt x="17860" y="0"/>
                </a:lnTo>
                <a:lnTo>
                  <a:pt x="17860" y="0"/>
                </a:lnTo>
                <a:lnTo>
                  <a:pt x="17860" y="8930"/>
                </a:lnTo>
                <a:lnTo>
                  <a:pt x="26789" y="8930"/>
                </a:lnTo>
                <a:lnTo>
                  <a:pt x="35719" y="17859"/>
                </a:lnTo>
                <a:lnTo>
                  <a:pt x="44649" y="17859"/>
                </a:lnTo>
                <a:lnTo>
                  <a:pt x="44649"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8956476" y="2152054"/>
            <a:ext cx="178595" cy="151806"/>
          </a:xfrm>
          <a:custGeom>
            <a:avLst/>
            <a:gdLst/>
            <a:ahLst/>
            <a:cxnLst/>
            <a:rect l="0" t="0" r="0" b="0"/>
            <a:pathLst>
              <a:path w="178595" h="151806">
                <a:moveTo>
                  <a:pt x="8929" y="98227"/>
                </a:moveTo>
                <a:lnTo>
                  <a:pt x="8929" y="98227"/>
                </a:lnTo>
                <a:lnTo>
                  <a:pt x="0" y="107157"/>
                </a:lnTo>
                <a:lnTo>
                  <a:pt x="0" y="107157"/>
                </a:lnTo>
                <a:lnTo>
                  <a:pt x="0" y="116086"/>
                </a:lnTo>
                <a:lnTo>
                  <a:pt x="0" y="125016"/>
                </a:lnTo>
                <a:lnTo>
                  <a:pt x="0" y="133946"/>
                </a:lnTo>
                <a:lnTo>
                  <a:pt x="0" y="133946"/>
                </a:lnTo>
                <a:lnTo>
                  <a:pt x="0" y="142875"/>
                </a:lnTo>
                <a:lnTo>
                  <a:pt x="0" y="151805"/>
                </a:lnTo>
                <a:lnTo>
                  <a:pt x="8929" y="151805"/>
                </a:lnTo>
                <a:lnTo>
                  <a:pt x="8929" y="151805"/>
                </a:lnTo>
                <a:lnTo>
                  <a:pt x="17859" y="142875"/>
                </a:lnTo>
                <a:lnTo>
                  <a:pt x="26789" y="142875"/>
                </a:lnTo>
                <a:lnTo>
                  <a:pt x="26789" y="133946"/>
                </a:lnTo>
                <a:lnTo>
                  <a:pt x="35719" y="116086"/>
                </a:lnTo>
                <a:lnTo>
                  <a:pt x="35719" y="107157"/>
                </a:lnTo>
                <a:lnTo>
                  <a:pt x="44648" y="89297"/>
                </a:lnTo>
                <a:lnTo>
                  <a:pt x="53578" y="80368"/>
                </a:lnTo>
                <a:lnTo>
                  <a:pt x="62508" y="71438"/>
                </a:lnTo>
                <a:lnTo>
                  <a:pt x="62508" y="53579"/>
                </a:lnTo>
                <a:lnTo>
                  <a:pt x="62508" y="53579"/>
                </a:lnTo>
                <a:lnTo>
                  <a:pt x="71437" y="44649"/>
                </a:lnTo>
                <a:lnTo>
                  <a:pt x="71437" y="53579"/>
                </a:lnTo>
                <a:lnTo>
                  <a:pt x="71437" y="53579"/>
                </a:lnTo>
                <a:lnTo>
                  <a:pt x="71437" y="62508"/>
                </a:lnTo>
                <a:lnTo>
                  <a:pt x="62508" y="71438"/>
                </a:lnTo>
                <a:lnTo>
                  <a:pt x="62508" y="80368"/>
                </a:lnTo>
                <a:lnTo>
                  <a:pt x="62508" y="89297"/>
                </a:lnTo>
                <a:lnTo>
                  <a:pt x="62508" y="89297"/>
                </a:lnTo>
                <a:lnTo>
                  <a:pt x="71437" y="98227"/>
                </a:lnTo>
                <a:lnTo>
                  <a:pt x="71437" y="107157"/>
                </a:lnTo>
                <a:lnTo>
                  <a:pt x="71437" y="107157"/>
                </a:lnTo>
                <a:lnTo>
                  <a:pt x="71437" y="107157"/>
                </a:lnTo>
                <a:lnTo>
                  <a:pt x="80367" y="98227"/>
                </a:lnTo>
                <a:lnTo>
                  <a:pt x="89297" y="98227"/>
                </a:lnTo>
                <a:lnTo>
                  <a:pt x="89297" y="89297"/>
                </a:lnTo>
                <a:lnTo>
                  <a:pt x="98226" y="80368"/>
                </a:lnTo>
                <a:lnTo>
                  <a:pt x="107156" y="80368"/>
                </a:lnTo>
                <a:lnTo>
                  <a:pt x="107156" y="80368"/>
                </a:lnTo>
                <a:lnTo>
                  <a:pt x="107156" y="80368"/>
                </a:lnTo>
                <a:lnTo>
                  <a:pt x="116086" y="80368"/>
                </a:lnTo>
                <a:lnTo>
                  <a:pt x="116086" y="80368"/>
                </a:lnTo>
                <a:lnTo>
                  <a:pt x="116086" y="80368"/>
                </a:lnTo>
                <a:lnTo>
                  <a:pt x="116086" y="89297"/>
                </a:lnTo>
                <a:lnTo>
                  <a:pt x="116086" y="89297"/>
                </a:lnTo>
                <a:lnTo>
                  <a:pt x="116086" y="89297"/>
                </a:lnTo>
                <a:lnTo>
                  <a:pt x="116086" y="89297"/>
                </a:lnTo>
                <a:lnTo>
                  <a:pt x="125015" y="89297"/>
                </a:lnTo>
                <a:lnTo>
                  <a:pt x="133945" y="89297"/>
                </a:lnTo>
                <a:lnTo>
                  <a:pt x="133945" y="80368"/>
                </a:lnTo>
                <a:lnTo>
                  <a:pt x="142875" y="71438"/>
                </a:lnTo>
                <a:lnTo>
                  <a:pt x="160734" y="71438"/>
                </a:lnTo>
                <a:lnTo>
                  <a:pt x="169664" y="62508"/>
                </a:lnTo>
                <a:lnTo>
                  <a:pt x="178594" y="53579"/>
                </a:lnTo>
                <a:lnTo>
                  <a:pt x="178594" y="44649"/>
                </a:lnTo>
                <a:lnTo>
                  <a:pt x="178594" y="35719"/>
                </a:lnTo>
                <a:lnTo>
                  <a:pt x="178594" y="35719"/>
                </a:lnTo>
                <a:lnTo>
                  <a:pt x="178594" y="26790"/>
                </a:lnTo>
                <a:lnTo>
                  <a:pt x="178594" y="26790"/>
                </a:lnTo>
                <a:lnTo>
                  <a:pt x="178594" y="17860"/>
                </a:lnTo>
                <a:lnTo>
                  <a:pt x="178594" y="17860"/>
                </a:lnTo>
                <a:lnTo>
                  <a:pt x="178594" y="17860"/>
                </a:lnTo>
                <a:lnTo>
                  <a:pt x="178594" y="17860"/>
                </a:lnTo>
                <a:lnTo>
                  <a:pt x="178594" y="8930"/>
                </a:lnTo>
                <a:lnTo>
                  <a:pt x="178594" y="8930"/>
                </a:lnTo>
                <a:lnTo>
                  <a:pt x="178594" y="8930"/>
                </a:lnTo>
                <a:lnTo>
                  <a:pt x="178594" y="0"/>
                </a:lnTo>
                <a:lnTo>
                  <a:pt x="178594" y="0"/>
                </a:lnTo>
                <a:lnTo>
                  <a:pt x="178594" y="0"/>
                </a:lnTo>
                <a:lnTo>
                  <a:pt x="178594" y="0"/>
                </a:lnTo>
                <a:lnTo>
                  <a:pt x="178594" y="0"/>
                </a:lnTo>
                <a:lnTo>
                  <a:pt x="17859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955477" y="5223867"/>
            <a:ext cx="1946672" cy="44650"/>
          </a:xfrm>
          <a:custGeom>
            <a:avLst/>
            <a:gdLst/>
            <a:ahLst/>
            <a:cxnLst/>
            <a:rect l="0" t="0" r="0" b="0"/>
            <a:pathLst>
              <a:path w="1946672" h="44650">
                <a:moveTo>
                  <a:pt x="0" y="44649"/>
                </a:moveTo>
                <a:lnTo>
                  <a:pt x="0" y="44649"/>
                </a:lnTo>
                <a:lnTo>
                  <a:pt x="8929" y="44649"/>
                </a:lnTo>
                <a:lnTo>
                  <a:pt x="17859" y="44649"/>
                </a:lnTo>
                <a:lnTo>
                  <a:pt x="26789" y="44649"/>
                </a:lnTo>
                <a:lnTo>
                  <a:pt x="44648" y="44649"/>
                </a:lnTo>
                <a:lnTo>
                  <a:pt x="71437" y="44649"/>
                </a:lnTo>
                <a:lnTo>
                  <a:pt x="98226" y="35719"/>
                </a:lnTo>
                <a:lnTo>
                  <a:pt x="133945" y="35719"/>
                </a:lnTo>
                <a:lnTo>
                  <a:pt x="169664" y="35719"/>
                </a:lnTo>
                <a:lnTo>
                  <a:pt x="205382" y="35719"/>
                </a:lnTo>
                <a:lnTo>
                  <a:pt x="250031" y="26789"/>
                </a:lnTo>
                <a:lnTo>
                  <a:pt x="294679" y="26789"/>
                </a:lnTo>
                <a:lnTo>
                  <a:pt x="339328" y="26789"/>
                </a:lnTo>
                <a:lnTo>
                  <a:pt x="392906" y="26789"/>
                </a:lnTo>
                <a:lnTo>
                  <a:pt x="446484" y="26789"/>
                </a:lnTo>
                <a:lnTo>
                  <a:pt x="500062" y="26789"/>
                </a:lnTo>
                <a:lnTo>
                  <a:pt x="562570" y="17860"/>
                </a:lnTo>
                <a:lnTo>
                  <a:pt x="634007" y="17860"/>
                </a:lnTo>
                <a:lnTo>
                  <a:pt x="705445" y="17860"/>
                </a:lnTo>
                <a:lnTo>
                  <a:pt x="776882" y="17860"/>
                </a:lnTo>
                <a:lnTo>
                  <a:pt x="857250" y="17860"/>
                </a:lnTo>
                <a:lnTo>
                  <a:pt x="937617" y="17860"/>
                </a:lnTo>
                <a:lnTo>
                  <a:pt x="1017984" y="17860"/>
                </a:lnTo>
                <a:lnTo>
                  <a:pt x="1098351" y="17860"/>
                </a:lnTo>
                <a:lnTo>
                  <a:pt x="1187648" y="17860"/>
                </a:lnTo>
                <a:lnTo>
                  <a:pt x="1268015" y="17860"/>
                </a:lnTo>
                <a:lnTo>
                  <a:pt x="1357312" y="8930"/>
                </a:lnTo>
                <a:lnTo>
                  <a:pt x="1437679" y="8930"/>
                </a:lnTo>
                <a:lnTo>
                  <a:pt x="1526976" y="0"/>
                </a:lnTo>
                <a:lnTo>
                  <a:pt x="1607343" y="0"/>
                </a:lnTo>
                <a:lnTo>
                  <a:pt x="1687711" y="0"/>
                </a:lnTo>
                <a:lnTo>
                  <a:pt x="1759148" y="0"/>
                </a:lnTo>
                <a:lnTo>
                  <a:pt x="1830586" y="8930"/>
                </a:lnTo>
                <a:lnTo>
                  <a:pt x="1893093" y="26789"/>
                </a:lnTo>
                <a:lnTo>
                  <a:pt x="1946671" y="44649"/>
                </a:lnTo>
                <a:lnTo>
                  <a:pt x="1946671"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13432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Elegance</a:t>
            </a:r>
          </a:p>
        </p:txBody>
      </p:sp>
      <p:sp>
        <p:nvSpPr>
          <p:cNvPr id="3" name="Content Placeholder 2"/>
          <p:cNvSpPr>
            <a:spLocks noGrp="1"/>
          </p:cNvSpPr>
          <p:nvPr>
            <p:ph idx="1"/>
          </p:nvPr>
        </p:nvSpPr>
        <p:spPr/>
        <p:txBody>
          <a:bodyPr>
            <a:normAutofit fontScale="92500" lnSpcReduction="10000"/>
          </a:bodyPr>
          <a:lstStyle/>
          <a:p>
            <a:r>
              <a:rPr lang="en-US" dirty="0"/>
              <a:t>Elegance means achieving effectiveness and efficiency in a graceful, well-executed fashion. </a:t>
            </a:r>
            <a:endParaRPr lang="en-US" dirty="0" smtClean="0"/>
          </a:p>
          <a:p>
            <a:r>
              <a:rPr lang="en-US" dirty="0" smtClean="0"/>
              <a:t>You </a:t>
            </a:r>
            <a:r>
              <a:rPr lang="en-US" dirty="0"/>
              <a:t>and your work should impress the stakeholders as fitting well with the overall project. </a:t>
            </a:r>
            <a:endParaRPr lang="en-US" dirty="0" smtClean="0"/>
          </a:p>
          <a:p>
            <a:r>
              <a:rPr lang="en-US" dirty="0" smtClean="0"/>
              <a:t>You </a:t>
            </a:r>
            <a:r>
              <a:rPr lang="en-US" dirty="0"/>
              <a:t>should never appear surprised — or worse yet, dumbfounded — by circumstances that stakeholders consider foreseeable. </a:t>
            </a:r>
            <a:endParaRPr lang="en-US" dirty="0" smtClean="0"/>
          </a:p>
          <a:p>
            <a:r>
              <a:rPr lang="en-US" dirty="0" smtClean="0"/>
              <a:t>Elegant </a:t>
            </a:r>
            <a:r>
              <a:rPr lang="en-US" dirty="0"/>
              <a:t>testers exhibit what Ernest Hemingway called “grace under pressure,”</a:t>
            </a:r>
          </a:p>
          <a:p>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3027164" y="5054203"/>
            <a:ext cx="2678907" cy="98228"/>
          </a:xfrm>
          <a:custGeom>
            <a:avLst/>
            <a:gdLst/>
            <a:ahLst/>
            <a:cxnLst/>
            <a:rect l="0" t="0" r="0" b="0"/>
            <a:pathLst>
              <a:path w="2678907" h="98228">
                <a:moveTo>
                  <a:pt x="8930" y="98227"/>
                </a:moveTo>
                <a:lnTo>
                  <a:pt x="8930" y="98227"/>
                </a:lnTo>
                <a:lnTo>
                  <a:pt x="8930" y="98227"/>
                </a:lnTo>
                <a:lnTo>
                  <a:pt x="0" y="98227"/>
                </a:lnTo>
                <a:lnTo>
                  <a:pt x="0" y="98227"/>
                </a:lnTo>
                <a:lnTo>
                  <a:pt x="0" y="98227"/>
                </a:lnTo>
                <a:lnTo>
                  <a:pt x="8930" y="89297"/>
                </a:lnTo>
                <a:lnTo>
                  <a:pt x="8930" y="89297"/>
                </a:lnTo>
                <a:lnTo>
                  <a:pt x="8930" y="89297"/>
                </a:lnTo>
                <a:lnTo>
                  <a:pt x="17859" y="89297"/>
                </a:lnTo>
                <a:lnTo>
                  <a:pt x="17859" y="89297"/>
                </a:lnTo>
                <a:lnTo>
                  <a:pt x="17859" y="89297"/>
                </a:lnTo>
                <a:lnTo>
                  <a:pt x="17859" y="89297"/>
                </a:lnTo>
                <a:lnTo>
                  <a:pt x="26789" y="89297"/>
                </a:lnTo>
                <a:lnTo>
                  <a:pt x="26789" y="89297"/>
                </a:lnTo>
                <a:lnTo>
                  <a:pt x="35719" y="89297"/>
                </a:lnTo>
                <a:lnTo>
                  <a:pt x="35719" y="89297"/>
                </a:lnTo>
                <a:lnTo>
                  <a:pt x="44649" y="89297"/>
                </a:lnTo>
                <a:lnTo>
                  <a:pt x="62508" y="89297"/>
                </a:lnTo>
                <a:lnTo>
                  <a:pt x="80367" y="80367"/>
                </a:lnTo>
                <a:lnTo>
                  <a:pt x="98227" y="80367"/>
                </a:lnTo>
                <a:lnTo>
                  <a:pt x="116086" y="71438"/>
                </a:lnTo>
                <a:lnTo>
                  <a:pt x="142875" y="71438"/>
                </a:lnTo>
                <a:lnTo>
                  <a:pt x="160734" y="71438"/>
                </a:lnTo>
                <a:lnTo>
                  <a:pt x="187524" y="62508"/>
                </a:lnTo>
                <a:lnTo>
                  <a:pt x="214313" y="62508"/>
                </a:lnTo>
                <a:lnTo>
                  <a:pt x="241102" y="62508"/>
                </a:lnTo>
                <a:lnTo>
                  <a:pt x="276820" y="53578"/>
                </a:lnTo>
                <a:lnTo>
                  <a:pt x="312539" y="53578"/>
                </a:lnTo>
                <a:lnTo>
                  <a:pt x="348258" y="53578"/>
                </a:lnTo>
                <a:lnTo>
                  <a:pt x="383977" y="53578"/>
                </a:lnTo>
                <a:lnTo>
                  <a:pt x="419695" y="44649"/>
                </a:lnTo>
                <a:lnTo>
                  <a:pt x="455414" y="44649"/>
                </a:lnTo>
                <a:lnTo>
                  <a:pt x="500063" y="44649"/>
                </a:lnTo>
                <a:lnTo>
                  <a:pt x="544711" y="35719"/>
                </a:lnTo>
                <a:lnTo>
                  <a:pt x="589359" y="35719"/>
                </a:lnTo>
                <a:lnTo>
                  <a:pt x="634008" y="35719"/>
                </a:lnTo>
                <a:lnTo>
                  <a:pt x="687586" y="35719"/>
                </a:lnTo>
                <a:lnTo>
                  <a:pt x="732234" y="26789"/>
                </a:lnTo>
                <a:lnTo>
                  <a:pt x="794742" y="26789"/>
                </a:lnTo>
                <a:lnTo>
                  <a:pt x="848320" y="17860"/>
                </a:lnTo>
                <a:lnTo>
                  <a:pt x="901899" y="8930"/>
                </a:lnTo>
                <a:lnTo>
                  <a:pt x="964406" y="8930"/>
                </a:lnTo>
                <a:lnTo>
                  <a:pt x="1017984" y="0"/>
                </a:lnTo>
                <a:lnTo>
                  <a:pt x="1080492" y="0"/>
                </a:lnTo>
                <a:lnTo>
                  <a:pt x="1143000" y="0"/>
                </a:lnTo>
                <a:lnTo>
                  <a:pt x="1196578" y="0"/>
                </a:lnTo>
                <a:lnTo>
                  <a:pt x="1259086" y="0"/>
                </a:lnTo>
                <a:lnTo>
                  <a:pt x="1321594" y="0"/>
                </a:lnTo>
                <a:lnTo>
                  <a:pt x="1384102" y="0"/>
                </a:lnTo>
                <a:lnTo>
                  <a:pt x="1455539" y="0"/>
                </a:lnTo>
                <a:lnTo>
                  <a:pt x="1518047" y="0"/>
                </a:lnTo>
                <a:lnTo>
                  <a:pt x="1589484" y="8930"/>
                </a:lnTo>
                <a:lnTo>
                  <a:pt x="1651992" y="8930"/>
                </a:lnTo>
                <a:lnTo>
                  <a:pt x="1714500" y="8930"/>
                </a:lnTo>
                <a:lnTo>
                  <a:pt x="1777008" y="8930"/>
                </a:lnTo>
                <a:lnTo>
                  <a:pt x="1848445" y="17860"/>
                </a:lnTo>
                <a:lnTo>
                  <a:pt x="1910953" y="17860"/>
                </a:lnTo>
                <a:lnTo>
                  <a:pt x="1973461" y="17860"/>
                </a:lnTo>
                <a:lnTo>
                  <a:pt x="2044899" y="17860"/>
                </a:lnTo>
                <a:lnTo>
                  <a:pt x="2107406" y="17860"/>
                </a:lnTo>
                <a:lnTo>
                  <a:pt x="2169914" y="26789"/>
                </a:lnTo>
                <a:lnTo>
                  <a:pt x="2241352" y="26789"/>
                </a:lnTo>
                <a:lnTo>
                  <a:pt x="2303859" y="26789"/>
                </a:lnTo>
                <a:lnTo>
                  <a:pt x="2366367" y="35719"/>
                </a:lnTo>
                <a:lnTo>
                  <a:pt x="2428875" y="35719"/>
                </a:lnTo>
                <a:lnTo>
                  <a:pt x="2491383" y="35719"/>
                </a:lnTo>
                <a:lnTo>
                  <a:pt x="2553891" y="35719"/>
                </a:lnTo>
                <a:lnTo>
                  <a:pt x="2616399" y="35719"/>
                </a:lnTo>
                <a:lnTo>
                  <a:pt x="2678906" y="35719"/>
                </a:lnTo>
                <a:lnTo>
                  <a:pt x="2678906"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13432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Focus?</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more bugs the testers find, the more efficient the testers consider themselves. </a:t>
            </a:r>
            <a:endParaRPr lang="en-US" dirty="0" smtClean="0"/>
          </a:p>
          <a:p>
            <a:r>
              <a:rPr lang="en-US" dirty="0" smtClean="0"/>
              <a:t>Such </a:t>
            </a:r>
            <a:r>
              <a:rPr lang="en-US" dirty="0"/>
              <a:t>testers consider it elegant to construct a particular devilish — sometimes even tortured — test case that causes a crash, abnormal application termination, computer lock-up, data loss, or similarly spectacularly severe system crash.</a:t>
            </a:r>
          </a:p>
          <a:p>
            <a:endParaRPr lang="en-US" dirty="0"/>
          </a:p>
          <a:p>
            <a:r>
              <a:rPr lang="en-US" dirty="0" smtClean="0"/>
              <a:t>At </a:t>
            </a:r>
            <a:r>
              <a:rPr lang="en-US" dirty="0"/>
              <a:t>the extreme end of the scale, some test managers even pay bonuses or measure testers on their yearly performance evaluations based on the number of severe bugs found</a:t>
            </a:r>
            <a:r>
              <a:rPr lang="en-US" dirty="0" smtClean="0"/>
              <a:t>.</a:t>
            </a:r>
          </a:p>
          <a:p>
            <a:r>
              <a:rPr lang="en-US" dirty="0" smtClean="0"/>
              <a:t>the focus should be quality assurance not bug-focused </a:t>
            </a:r>
            <a:endParaRPr lang="en-US" dirty="0"/>
          </a:p>
          <a:p>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419695" y="223242"/>
            <a:ext cx="616150" cy="1053704"/>
          </a:xfrm>
          <a:custGeom>
            <a:avLst/>
            <a:gdLst/>
            <a:ahLst/>
            <a:cxnLst/>
            <a:rect l="0" t="0" r="0" b="0"/>
            <a:pathLst>
              <a:path w="616150" h="1053704">
                <a:moveTo>
                  <a:pt x="0" y="0"/>
                </a:moveTo>
                <a:lnTo>
                  <a:pt x="0" y="0"/>
                </a:lnTo>
                <a:lnTo>
                  <a:pt x="0" y="0"/>
                </a:lnTo>
                <a:lnTo>
                  <a:pt x="0" y="0"/>
                </a:lnTo>
                <a:lnTo>
                  <a:pt x="0" y="0"/>
                </a:lnTo>
                <a:lnTo>
                  <a:pt x="0" y="0"/>
                </a:lnTo>
                <a:lnTo>
                  <a:pt x="0" y="0"/>
                </a:lnTo>
                <a:lnTo>
                  <a:pt x="0" y="0"/>
                </a:lnTo>
                <a:lnTo>
                  <a:pt x="0" y="0"/>
                </a:lnTo>
                <a:lnTo>
                  <a:pt x="0" y="8930"/>
                </a:lnTo>
                <a:lnTo>
                  <a:pt x="0" y="8930"/>
                </a:lnTo>
                <a:lnTo>
                  <a:pt x="0" y="26789"/>
                </a:lnTo>
                <a:lnTo>
                  <a:pt x="8930" y="53578"/>
                </a:lnTo>
                <a:lnTo>
                  <a:pt x="17860" y="71438"/>
                </a:lnTo>
                <a:lnTo>
                  <a:pt x="26789" y="89297"/>
                </a:lnTo>
                <a:lnTo>
                  <a:pt x="35719" y="116086"/>
                </a:lnTo>
                <a:lnTo>
                  <a:pt x="53579" y="133945"/>
                </a:lnTo>
                <a:lnTo>
                  <a:pt x="71438" y="151805"/>
                </a:lnTo>
                <a:lnTo>
                  <a:pt x="89297" y="178594"/>
                </a:lnTo>
                <a:lnTo>
                  <a:pt x="107157" y="205383"/>
                </a:lnTo>
                <a:lnTo>
                  <a:pt x="125016" y="241102"/>
                </a:lnTo>
                <a:lnTo>
                  <a:pt x="151805" y="276820"/>
                </a:lnTo>
                <a:lnTo>
                  <a:pt x="169664" y="321469"/>
                </a:lnTo>
                <a:lnTo>
                  <a:pt x="187524" y="366117"/>
                </a:lnTo>
                <a:lnTo>
                  <a:pt x="214313" y="410766"/>
                </a:lnTo>
                <a:lnTo>
                  <a:pt x="232172" y="446485"/>
                </a:lnTo>
                <a:lnTo>
                  <a:pt x="258961" y="500063"/>
                </a:lnTo>
                <a:lnTo>
                  <a:pt x="285750" y="535781"/>
                </a:lnTo>
                <a:lnTo>
                  <a:pt x="303610" y="580430"/>
                </a:lnTo>
                <a:lnTo>
                  <a:pt x="330399" y="625078"/>
                </a:lnTo>
                <a:lnTo>
                  <a:pt x="357188" y="660797"/>
                </a:lnTo>
                <a:lnTo>
                  <a:pt x="383977" y="705445"/>
                </a:lnTo>
                <a:lnTo>
                  <a:pt x="410766" y="741164"/>
                </a:lnTo>
                <a:lnTo>
                  <a:pt x="437555" y="776883"/>
                </a:lnTo>
                <a:lnTo>
                  <a:pt x="455414" y="812602"/>
                </a:lnTo>
                <a:lnTo>
                  <a:pt x="482204" y="848320"/>
                </a:lnTo>
                <a:lnTo>
                  <a:pt x="500063" y="875109"/>
                </a:lnTo>
                <a:lnTo>
                  <a:pt x="517922" y="901899"/>
                </a:lnTo>
                <a:lnTo>
                  <a:pt x="526852" y="928688"/>
                </a:lnTo>
                <a:lnTo>
                  <a:pt x="544711" y="955477"/>
                </a:lnTo>
                <a:lnTo>
                  <a:pt x="562571" y="973336"/>
                </a:lnTo>
                <a:lnTo>
                  <a:pt x="571500" y="991195"/>
                </a:lnTo>
                <a:lnTo>
                  <a:pt x="580430" y="1009055"/>
                </a:lnTo>
                <a:lnTo>
                  <a:pt x="589360" y="1017985"/>
                </a:lnTo>
                <a:lnTo>
                  <a:pt x="589360" y="1026914"/>
                </a:lnTo>
                <a:lnTo>
                  <a:pt x="598289" y="1035844"/>
                </a:lnTo>
                <a:lnTo>
                  <a:pt x="598289" y="1044774"/>
                </a:lnTo>
                <a:lnTo>
                  <a:pt x="607219" y="1053703"/>
                </a:lnTo>
                <a:lnTo>
                  <a:pt x="607219" y="1053703"/>
                </a:lnTo>
                <a:lnTo>
                  <a:pt x="616149" y="1053703"/>
                </a:lnTo>
                <a:lnTo>
                  <a:pt x="616149" y="105370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1062633" y="285750"/>
            <a:ext cx="1035845" cy="1000126"/>
          </a:xfrm>
          <a:custGeom>
            <a:avLst/>
            <a:gdLst/>
            <a:ahLst/>
            <a:cxnLst/>
            <a:rect l="0" t="0" r="0" b="0"/>
            <a:pathLst>
              <a:path w="1035845" h="1000126">
                <a:moveTo>
                  <a:pt x="0" y="1000125"/>
                </a:moveTo>
                <a:lnTo>
                  <a:pt x="0" y="1000125"/>
                </a:lnTo>
                <a:lnTo>
                  <a:pt x="0" y="1000125"/>
                </a:lnTo>
                <a:lnTo>
                  <a:pt x="0" y="1000125"/>
                </a:lnTo>
                <a:lnTo>
                  <a:pt x="0" y="1000125"/>
                </a:lnTo>
                <a:lnTo>
                  <a:pt x="8930" y="1000125"/>
                </a:lnTo>
                <a:lnTo>
                  <a:pt x="8930" y="991195"/>
                </a:lnTo>
                <a:lnTo>
                  <a:pt x="26789" y="991195"/>
                </a:lnTo>
                <a:lnTo>
                  <a:pt x="35719" y="973336"/>
                </a:lnTo>
                <a:lnTo>
                  <a:pt x="53578" y="964406"/>
                </a:lnTo>
                <a:lnTo>
                  <a:pt x="71437" y="937617"/>
                </a:lnTo>
                <a:lnTo>
                  <a:pt x="98226" y="910828"/>
                </a:lnTo>
                <a:lnTo>
                  <a:pt x="125016" y="884039"/>
                </a:lnTo>
                <a:lnTo>
                  <a:pt x="151805" y="839391"/>
                </a:lnTo>
                <a:lnTo>
                  <a:pt x="187523" y="803672"/>
                </a:lnTo>
                <a:lnTo>
                  <a:pt x="223242" y="759023"/>
                </a:lnTo>
                <a:lnTo>
                  <a:pt x="267890" y="714375"/>
                </a:lnTo>
                <a:lnTo>
                  <a:pt x="312539" y="669726"/>
                </a:lnTo>
                <a:lnTo>
                  <a:pt x="366117" y="616148"/>
                </a:lnTo>
                <a:lnTo>
                  <a:pt x="428625" y="553641"/>
                </a:lnTo>
                <a:lnTo>
                  <a:pt x="491133" y="491133"/>
                </a:lnTo>
                <a:lnTo>
                  <a:pt x="553640" y="428625"/>
                </a:lnTo>
                <a:lnTo>
                  <a:pt x="625078" y="357188"/>
                </a:lnTo>
                <a:lnTo>
                  <a:pt x="687586" y="294680"/>
                </a:lnTo>
                <a:lnTo>
                  <a:pt x="750094" y="232172"/>
                </a:lnTo>
                <a:lnTo>
                  <a:pt x="821531" y="169664"/>
                </a:lnTo>
                <a:lnTo>
                  <a:pt x="875109" y="125016"/>
                </a:lnTo>
                <a:lnTo>
                  <a:pt x="910828" y="98227"/>
                </a:lnTo>
                <a:lnTo>
                  <a:pt x="937617" y="80367"/>
                </a:lnTo>
                <a:lnTo>
                  <a:pt x="964406" y="62508"/>
                </a:lnTo>
                <a:lnTo>
                  <a:pt x="1000125" y="26789"/>
                </a:lnTo>
                <a:lnTo>
                  <a:pt x="1035844" y="0"/>
                </a:lnTo>
                <a:lnTo>
                  <a:pt x="103584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946547" y="116086"/>
            <a:ext cx="80368" cy="1357313"/>
          </a:xfrm>
          <a:custGeom>
            <a:avLst/>
            <a:gdLst/>
            <a:ahLst/>
            <a:cxnLst/>
            <a:rect l="0" t="0" r="0" b="0"/>
            <a:pathLst>
              <a:path w="80368" h="1357313">
                <a:moveTo>
                  <a:pt x="71437" y="0"/>
                </a:moveTo>
                <a:lnTo>
                  <a:pt x="71437" y="0"/>
                </a:lnTo>
                <a:lnTo>
                  <a:pt x="71437" y="8930"/>
                </a:lnTo>
                <a:lnTo>
                  <a:pt x="71437" y="8930"/>
                </a:lnTo>
                <a:lnTo>
                  <a:pt x="71437" y="17859"/>
                </a:lnTo>
                <a:lnTo>
                  <a:pt x="71437" y="17859"/>
                </a:lnTo>
                <a:lnTo>
                  <a:pt x="71437" y="35719"/>
                </a:lnTo>
                <a:lnTo>
                  <a:pt x="80367" y="71437"/>
                </a:lnTo>
                <a:lnTo>
                  <a:pt x="80367" y="116086"/>
                </a:lnTo>
                <a:lnTo>
                  <a:pt x="80367" y="160734"/>
                </a:lnTo>
                <a:lnTo>
                  <a:pt x="80367" y="214312"/>
                </a:lnTo>
                <a:lnTo>
                  <a:pt x="71437" y="258961"/>
                </a:lnTo>
                <a:lnTo>
                  <a:pt x="71437" y="312539"/>
                </a:lnTo>
                <a:lnTo>
                  <a:pt x="62508" y="357187"/>
                </a:lnTo>
                <a:lnTo>
                  <a:pt x="62508" y="410766"/>
                </a:lnTo>
                <a:lnTo>
                  <a:pt x="53578" y="464344"/>
                </a:lnTo>
                <a:lnTo>
                  <a:pt x="53578" y="517922"/>
                </a:lnTo>
                <a:lnTo>
                  <a:pt x="53578" y="571500"/>
                </a:lnTo>
                <a:lnTo>
                  <a:pt x="44648" y="625078"/>
                </a:lnTo>
                <a:lnTo>
                  <a:pt x="44648" y="669726"/>
                </a:lnTo>
                <a:lnTo>
                  <a:pt x="44648" y="723305"/>
                </a:lnTo>
                <a:lnTo>
                  <a:pt x="44648" y="767953"/>
                </a:lnTo>
                <a:lnTo>
                  <a:pt x="35719" y="812601"/>
                </a:lnTo>
                <a:lnTo>
                  <a:pt x="35719" y="857250"/>
                </a:lnTo>
                <a:lnTo>
                  <a:pt x="35719" y="901898"/>
                </a:lnTo>
                <a:lnTo>
                  <a:pt x="35719" y="955476"/>
                </a:lnTo>
                <a:lnTo>
                  <a:pt x="35719" y="1000125"/>
                </a:lnTo>
                <a:lnTo>
                  <a:pt x="26789" y="1044773"/>
                </a:lnTo>
                <a:lnTo>
                  <a:pt x="26789" y="1089422"/>
                </a:lnTo>
                <a:lnTo>
                  <a:pt x="26789" y="1125141"/>
                </a:lnTo>
                <a:lnTo>
                  <a:pt x="17859" y="1169789"/>
                </a:lnTo>
                <a:lnTo>
                  <a:pt x="17859" y="1196578"/>
                </a:lnTo>
                <a:lnTo>
                  <a:pt x="8930" y="1232297"/>
                </a:lnTo>
                <a:lnTo>
                  <a:pt x="8930" y="1259086"/>
                </a:lnTo>
                <a:lnTo>
                  <a:pt x="0" y="1276945"/>
                </a:lnTo>
                <a:lnTo>
                  <a:pt x="0" y="1303734"/>
                </a:lnTo>
                <a:lnTo>
                  <a:pt x="0" y="1321593"/>
                </a:lnTo>
                <a:lnTo>
                  <a:pt x="0" y="1339453"/>
                </a:lnTo>
                <a:lnTo>
                  <a:pt x="0" y="1357312"/>
                </a:lnTo>
                <a:lnTo>
                  <a:pt x="0" y="1357312"/>
                </a:lnTo>
                <a:lnTo>
                  <a:pt x="0" y="1357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160734" y="803672"/>
            <a:ext cx="17861" cy="8930"/>
          </a:xfrm>
          <a:custGeom>
            <a:avLst/>
            <a:gdLst/>
            <a:ahLst/>
            <a:cxnLst/>
            <a:rect l="0" t="0" r="0" b="0"/>
            <a:pathLst>
              <a:path w="17861" h="8930">
                <a:moveTo>
                  <a:pt x="17860" y="8929"/>
                </a:moveTo>
                <a:lnTo>
                  <a:pt x="8930" y="8929"/>
                </a:lnTo>
                <a:lnTo>
                  <a:pt x="8930" y="8929"/>
                </a:lnTo>
                <a:lnTo>
                  <a:pt x="8930" y="8929"/>
                </a:lnTo>
                <a:lnTo>
                  <a:pt x="0" y="0"/>
                </a:lnTo>
                <a:lnTo>
                  <a:pt x="0" y="0"/>
                </a:lnTo>
                <a:lnTo>
                  <a:pt x="0" y="0"/>
                </a:lnTo>
                <a:lnTo>
                  <a:pt x="0" y="0"/>
                </a:lnTo>
                <a:lnTo>
                  <a:pt x="0" y="0"/>
                </a:lnTo>
                <a:lnTo>
                  <a:pt x="0" y="0"/>
                </a:lnTo>
                <a:lnTo>
                  <a:pt x="0" y="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160734" y="785812"/>
            <a:ext cx="1" cy="1"/>
          </a:xfrm>
          <a:custGeom>
            <a:avLst/>
            <a:gdLst/>
            <a:ahLst/>
            <a:cxnLst/>
            <a:rect l="0" t="0" r="0" b="0"/>
            <a:pathLst>
              <a:path w="1" h="1">
                <a:moveTo>
                  <a:pt x="0" y="0"/>
                </a:moveTo>
                <a:lnTo>
                  <a:pt x="0" y="0"/>
                </a:lnTo>
                <a:lnTo>
                  <a:pt x="0" y="0"/>
                </a:lnTo>
                <a:lnTo>
                  <a:pt x="0"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0734" y="785812"/>
            <a:ext cx="26791" cy="125017"/>
          </a:xfrm>
          <a:custGeom>
            <a:avLst/>
            <a:gdLst/>
            <a:ahLst/>
            <a:cxnLst/>
            <a:rect l="0" t="0" r="0" b="0"/>
            <a:pathLst>
              <a:path w="26791" h="125017">
                <a:moveTo>
                  <a:pt x="0" y="0"/>
                </a:moveTo>
                <a:lnTo>
                  <a:pt x="0" y="8930"/>
                </a:lnTo>
                <a:lnTo>
                  <a:pt x="0" y="17860"/>
                </a:lnTo>
                <a:lnTo>
                  <a:pt x="0" y="35719"/>
                </a:lnTo>
                <a:lnTo>
                  <a:pt x="8930" y="44649"/>
                </a:lnTo>
                <a:lnTo>
                  <a:pt x="8930" y="62508"/>
                </a:lnTo>
                <a:lnTo>
                  <a:pt x="8930" y="80368"/>
                </a:lnTo>
                <a:lnTo>
                  <a:pt x="17860" y="98227"/>
                </a:lnTo>
                <a:lnTo>
                  <a:pt x="17860" y="107157"/>
                </a:lnTo>
                <a:lnTo>
                  <a:pt x="26790" y="116086"/>
                </a:lnTo>
                <a:lnTo>
                  <a:pt x="26790" y="125016"/>
                </a:lnTo>
                <a:lnTo>
                  <a:pt x="26790" y="125016"/>
                </a:lnTo>
                <a:lnTo>
                  <a:pt x="26790" y="125016"/>
                </a:lnTo>
                <a:lnTo>
                  <a:pt x="17860" y="125016"/>
                </a:lnTo>
                <a:lnTo>
                  <a:pt x="17860" y="116086"/>
                </a:lnTo>
                <a:lnTo>
                  <a:pt x="17860"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89297" y="750094"/>
            <a:ext cx="151806" cy="205383"/>
          </a:xfrm>
          <a:custGeom>
            <a:avLst/>
            <a:gdLst/>
            <a:ahLst/>
            <a:cxnLst/>
            <a:rect l="0" t="0" r="0" b="0"/>
            <a:pathLst>
              <a:path w="151806" h="205383">
                <a:moveTo>
                  <a:pt x="8930" y="17859"/>
                </a:moveTo>
                <a:lnTo>
                  <a:pt x="0" y="17859"/>
                </a:lnTo>
                <a:lnTo>
                  <a:pt x="0" y="8929"/>
                </a:lnTo>
                <a:lnTo>
                  <a:pt x="8930" y="8929"/>
                </a:lnTo>
                <a:lnTo>
                  <a:pt x="8930" y="8929"/>
                </a:lnTo>
                <a:lnTo>
                  <a:pt x="17859" y="0"/>
                </a:lnTo>
                <a:lnTo>
                  <a:pt x="26789" y="0"/>
                </a:lnTo>
                <a:lnTo>
                  <a:pt x="44648" y="0"/>
                </a:lnTo>
                <a:lnTo>
                  <a:pt x="62508" y="0"/>
                </a:lnTo>
                <a:lnTo>
                  <a:pt x="80367" y="0"/>
                </a:lnTo>
                <a:lnTo>
                  <a:pt x="98227" y="8929"/>
                </a:lnTo>
                <a:lnTo>
                  <a:pt x="116086" y="26789"/>
                </a:lnTo>
                <a:lnTo>
                  <a:pt x="125016" y="44648"/>
                </a:lnTo>
                <a:lnTo>
                  <a:pt x="142875" y="62507"/>
                </a:lnTo>
                <a:lnTo>
                  <a:pt x="142875" y="89297"/>
                </a:lnTo>
                <a:lnTo>
                  <a:pt x="151805" y="116086"/>
                </a:lnTo>
                <a:lnTo>
                  <a:pt x="142875" y="133945"/>
                </a:lnTo>
                <a:lnTo>
                  <a:pt x="142875" y="160734"/>
                </a:lnTo>
                <a:lnTo>
                  <a:pt x="133945" y="178593"/>
                </a:lnTo>
                <a:lnTo>
                  <a:pt x="125016" y="196453"/>
                </a:lnTo>
                <a:lnTo>
                  <a:pt x="107156" y="196453"/>
                </a:lnTo>
                <a:lnTo>
                  <a:pt x="107156" y="205382"/>
                </a:lnTo>
                <a:lnTo>
                  <a:pt x="107156" y="20538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276820" y="857250"/>
            <a:ext cx="107158" cy="98227"/>
          </a:xfrm>
          <a:custGeom>
            <a:avLst/>
            <a:gdLst/>
            <a:ahLst/>
            <a:cxnLst/>
            <a:rect l="0" t="0" r="0" b="0"/>
            <a:pathLst>
              <a:path w="107158" h="98227">
                <a:moveTo>
                  <a:pt x="0" y="26789"/>
                </a:moveTo>
                <a:lnTo>
                  <a:pt x="0" y="35719"/>
                </a:lnTo>
                <a:lnTo>
                  <a:pt x="0" y="35719"/>
                </a:lnTo>
                <a:lnTo>
                  <a:pt x="0" y="44648"/>
                </a:lnTo>
                <a:lnTo>
                  <a:pt x="8930" y="44648"/>
                </a:lnTo>
                <a:lnTo>
                  <a:pt x="8930" y="44648"/>
                </a:lnTo>
                <a:lnTo>
                  <a:pt x="17860" y="44648"/>
                </a:lnTo>
                <a:lnTo>
                  <a:pt x="17860" y="35719"/>
                </a:lnTo>
                <a:lnTo>
                  <a:pt x="17860" y="35719"/>
                </a:lnTo>
                <a:lnTo>
                  <a:pt x="26789" y="26789"/>
                </a:lnTo>
                <a:lnTo>
                  <a:pt x="26789" y="17859"/>
                </a:lnTo>
                <a:lnTo>
                  <a:pt x="26789" y="8930"/>
                </a:lnTo>
                <a:lnTo>
                  <a:pt x="26789" y="8930"/>
                </a:lnTo>
                <a:lnTo>
                  <a:pt x="26789" y="0"/>
                </a:lnTo>
                <a:lnTo>
                  <a:pt x="17860" y="0"/>
                </a:lnTo>
                <a:lnTo>
                  <a:pt x="17860" y="0"/>
                </a:lnTo>
                <a:lnTo>
                  <a:pt x="17860" y="0"/>
                </a:lnTo>
                <a:lnTo>
                  <a:pt x="8930" y="8930"/>
                </a:lnTo>
                <a:lnTo>
                  <a:pt x="8930" y="17859"/>
                </a:lnTo>
                <a:lnTo>
                  <a:pt x="8930" y="26789"/>
                </a:lnTo>
                <a:lnTo>
                  <a:pt x="17860" y="62508"/>
                </a:lnTo>
                <a:lnTo>
                  <a:pt x="26789" y="89297"/>
                </a:lnTo>
                <a:lnTo>
                  <a:pt x="53579" y="98226"/>
                </a:lnTo>
                <a:lnTo>
                  <a:pt x="71438" y="89297"/>
                </a:lnTo>
                <a:lnTo>
                  <a:pt x="89297" y="80367"/>
                </a:lnTo>
                <a:lnTo>
                  <a:pt x="107157" y="53578"/>
                </a:lnTo>
                <a:lnTo>
                  <a:pt x="107157"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348258" y="857250"/>
            <a:ext cx="71438" cy="89298"/>
          </a:xfrm>
          <a:custGeom>
            <a:avLst/>
            <a:gdLst/>
            <a:ahLst/>
            <a:cxnLst/>
            <a:rect l="0" t="0" r="0" b="0"/>
            <a:pathLst>
              <a:path w="71438" h="89298">
                <a:moveTo>
                  <a:pt x="0" y="8930"/>
                </a:moveTo>
                <a:lnTo>
                  <a:pt x="0" y="8930"/>
                </a:lnTo>
                <a:lnTo>
                  <a:pt x="0" y="8930"/>
                </a:lnTo>
                <a:lnTo>
                  <a:pt x="0" y="8930"/>
                </a:lnTo>
                <a:lnTo>
                  <a:pt x="8930" y="8930"/>
                </a:lnTo>
                <a:lnTo>
                  <a:pt x="8930" y="0"/>
                </a:lnTo>
                <a:lnTo>
                  <a:pt x="17859" y="0"/>
                </a:lnTo>
                <a:lnTo>
                  <a:pt x="35719" y="0"/>
                </a:lnTo>
                <a:lnTo>
                  <a:pt x="44648" y="8930"/>
                </a:lnTo>
                <a:lnTo>
                  <a:pt x="53578" y="17859"/>
                </a:lnTo>
                <a:lnTo>
                  <a:pt x="62508" y="26789"/>
                </a:lnTo>
                <a:lnTo>
                  <a:pt x="71437" y="35719"/>
                </a:lnTo>
                <a:lnTo>
                  <a:pt x="71437" y="53578"/>
                </a:lnTo>
                <a:lnTo>
                  <a:pt x="62508" y="71437"/>
                </a:lnTo>
                <a:lnTo>
                  <a:pt x="53578" y="80367"/>
                </a:lnTo>
                <a:lnTo>
                  <a:pt x="44648" y="89297"/>
                </a:lnTo>
                <a:lnTo>
                  <a:pt x="26789" y="89297"/>
                </a:lnTo>
                <a:lnTo>
                  <a:pt x="17859" y="80367"/>
                </a:lnTo>
                <a:lnTo>
                  <a:pt x="17859"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401836" y="750094"/>
            <a:ext cx="53579" cy="178594"/>
          </a:xfrm>
          <a:custGeom>
            <a:avLst/>
            <a:gdLst/>
            <a:ahLst/>
            <a:cxnLst/>
            <a:rect l="0" t="0" r="0" b="0"/>
            <a:pathLst>
              <a:path w="53579" h="178594">
                <a:moveTo>
                  <a:pt x="17859" y="107156"/>
                </a:moveTo>
                <a:lnTo>
                  <a:pt x="17859" y="116086"/>
                </a:lnTo>
                <a:lnTo>
                  <a:pt x="26789" y="125015"/>
                </a:lnTo>
                <a:lnTo>
                  <a:pt x="26789" y="133945"/>
                </a:lnTo>
                <a:lnTo>
                  <a:pt x="26789" y="142875"/>
                </a:lnTo>
                <a:lnTo>
                  <a:pt x="35719" y="151804"/>
                </a:lnTo>
                <a:lnTo>
                  <a:pt x="35719" y="160734"/>
                </a:lnTo>
                <a:lnTo>
                  <a:pt x="44648" y="169664"/>
                </a:lnTo>
                <a:lnTo>
                  <a:pt x="44648" y="178593"/>
                </a:lnTo>
                <a:lnTo>
                  <a:pt x="53578" y="178593"/>
                </a:lnTo>
                <a:lnTo>
                  <a:pt x="53578" y="169664"/>
                </a:lnTo>
                <a:lnTo>
                  <a:pt x="53578" y="160734"/>
                </a:lnTo>
                <a:lnTo>
                  <a:pt x="53578" y="142875"/>
                </a:lnTo>
                <a:lnTo>
                  <a:pt x="53578" y="125015"/>
                </a:lnTo>
                <a:lnTo>
                  <a:pt x="44648" y="107156"/>
                </a:lnTo>
                <a:lnTo>
                  <a:pt x="35719" y="80367"/>
                </a:lnTo>
                <a:lnTo>
                  <a:pt x="26789" y="53578"/>
                </a:lnTo>
                <a:lnTo>
                  <a:pt x="17859" y="35718"/>
                </a:lnTo>
                <a:lnTo>
                  <a:pt x="17859" y="17859"/>
                </a:lnTo>
                <a:lnTo>
                  <a:pt x="8930" y="8929"/>
                </a:lnTo>
                <a:lnTo>
                  <a:pt x="8930" y="0"/>
                </a:lnTo>
                <a:lnTo>
                  <a:pt x="8930" y="0"/>
                </a:lnTo>
                <a:lnTo>
                  <a:pt x="0" y="0"/>
                </a:lnTo>
                <a:lnTo>
                  <a:pt x="8930" y="8929"/>
                </a:lnTo>
                <a:lnTo>
                  <a:pt x="8930" y="17859"/>
                </a:lnTo>
                <a:lnTo>
                  <a:pt x="17859" y="26789"/>
                </a:lnTo>
                <a:lnTo>
                  <a:pt x="26789" y="35718"/>
                </a:lnTo>
                <a:lnTo>
                  <a:pt x="44648" y="44648"/>
                </a:lnTo>
                <a:lnTo>
                  <a:pt x="44648"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491133" y="857250"/>
            <a:ext cx="178595" cy="142876"/>
          </a:xfrm>
          <a:custGeom>
            <a:avLst/>
            <a:gdLst/>
            <a:ahLst/>
            <a:cxnLst/>
            <a:rect l="0" t="0" r="0" b="0"/>
            <a:pathLst>
              <a:path w="178595" h="142876">
                <a:moveTo>
                  <a:pt x="8930" y="0"/>
                </a:moveTo>
                <a:lnTo>
                  <a:pt x="8930" y="8930"/>
                </a:lnTo>
                <a:lnTo>
                  <a:pt x="8930" y="8930"/>
                </a:lnTo>
                <a:lnTo>
                  <a:pt x="0" y="8930"/>
                </a:lnTo>
                <a:lnTo>
                  <a:pt x="0" y="17859"/>
                </a:lnTo>
                <a:lnTo>
                  <a:pt x="8930" y="17859"/>
                </a:lnTo>
                <a:lnTo>
                  <a:pt x="8930" y="17859"/>
                </a:lnTo>
                <a:lnTo>
                  <a:pt x="8930" y="17859"/>
                </a:lnTo>
                <a:lnTo>
                  <a:pt x="17859" y="17859"/>
                </a:lnTo>
                <a:lnTo>
                  <a:pt x="26789" y="8930"/>
                </a:lnTo>
                <a:lnTo>
                  <a:pt x="26789" y="8930"/>
                </a:lnTo>
                <a:lnTo>
                  <a:pt x="26789" y="0"/>
                </a:lnTo>
                <a:lnTo>
                  <a:pt x="35719" y="0"/>
                </a:lnTo>
                <a:lnTo>
                  <a:pt x="35719" y="8930"/>
                </a:lnTo>
                <a:lnTo>
                  <a:pt x="44648" y="17859"/>
                </a:lnTo>
                <a:lnTo>
                  <a:pt x="53578" y="26789"/>
                </a:lnTo>
                <a:lnTo>
                  <a:pt x="62508" y="53578"/>
                </a:lnTo>
                <a:lnTo>
                  <a:pt x="62508" y="71437"/>
                </a:lnTo>
                <a:lnTo>
                  <a:pt x="62508" y="89297"/>
                </a:lnTo>
                <a:lnTo>
                  <a:pt x="62508" y="107156"/>
                </a:lnTo>
                <a:lnTo>
                  <a:pt x="62508" y="125016"/>
                </a:lnTo>
                <a:lnTo>
                  <a:pt x="62508" y="133945"/>
                </a:lnTo>
                <a:lnTo>
                  <a:pt x="62508" y="142875"/>
                </a:lnTo>
                <a:lnTo>
                  <a:pt x="62508" y="142875"/>
                </a:lnTo>
                <a:lnTo>
                  <a:pt x="62508" y="133945"/>
                </a:lnTo>
                <a:lnTo>
                  <a:pt x="62508" y="116086"/>
                </a:lnTo>
                <a:lnTo>
                  <a:pt x="62508" y="98226"/>
                </a:lnTo>
                <a:lnTo>
                  <a:pt x="62508" y="80367"/>
                </a:lnTo>
                <a:lnTo>
                  <a:pt x="62508" y="53578"/>
                </a:lnTo>
                <a:lnTo>
                  <a:pt x="62508" y="44648"/>
                </a:lnTo>
                <a:lnTo>
                  <a:pt x="71437" y="35719"/>
                </a:lnTo>
                <a:lnTo>
                  <a:pt x="71437" y="35719"/>
                </a:lnTo>
                <a:lnTo>
                  <a:pt x="80367" y="35719"/>
                </a:lnTo>
                <a:lnTo>
                  <a:pt x="80367" y="44648"/>
                </a:lnTo>
                <a:lnTo>
                  <a:pt x="80367" y="62508"/>
                </a:lnTo>
                <a:lnTo>
                  <a:pt x="89297" y="80367"/>
                </a:lnTo>
                <a:lnTo>
                  <a:pt x="89297" y="89297"/>
                </a:lnTo>
                <a:lnTo>
                  <a:pt x="89297" y="107156"/>
                </a:lnTo>
                <a:lnTo>
                  <a:pt x="89297" y="107156"/>
                </a:lnTo>
                <a:lnTo>
                  <a:pt x="98226" y="107156"/>
                </a:lnTo>
                <a:lnTo>
                  <a:pt x="98226" y="107156"/>
                </a:lnTo>
                <a:lnTo>
                  <a:pt x="98226" y="89297"/>
                </a:lnTo>
                <a:lnTo>
                  <a:pt x="107156" y="71437"/>
                </a:lnTo>
                <a:lnTo>
                  <a:pt x="116086" y="53578"/>
                </a:lnTo>
                <a:lnTo>
                  <a:pt x="116086" y="44648"/>
                </a:lnTo>
                <a:lnTo>
                  <a:pt x="125016" y="26789"/>
                </a:lnTo>
                <a:lnTo>
                  <a:pt x="133945" y="26789"/>
                </a:lnTo>
                <a:lnTo>
                  <a:pt x="142875" y="26789"/>
                </a:lnTo>
                <a:lnTo>
                  <a:pt x="151805" y="35719"/>
                </a:lnTo>
                <a:lnTo>
                  <a:pt x="151805" y="44648"/>
                </a:lnTo>
                <a:lnTo>
                  <a:pt x="160734" y="53578"/>
                </a:lnTo>
                <a:lnTo>
                  <a:pt x="169664" y="62508"/>
                </a:lnTo>
                <a:lnTo>
                  <a:pt x="169664" y="71437"/>
                </a:lnTo>
                <a:lnTo>
                  <a:pt x="178594" y="71437"/>
                </a:lnTo>
                <a:lnTo>
                  <a:pt x="178594"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1875234" y="625078"/>
            <a:ext cx="205384" cy="258962"/>
          </a:xfrm>
          <a:custGeom>
            <a:avLst/>
            <a:gdLst/>
            <a:ahLst/>
            <a:cxnLst/>
            <a:rect l="0" t="0" r="0" b="0"/>
            <a:pathLst>
              <a:path w="205384" h="258962">
                <a:moveTo>
                  <a:pt x="62508" y="8930"/>
                </a:moveTo>
                <a:lnTo>
                  <a:pt x="53579" y="8930"/>
                </a:lnTo>
                <a:lnTo>
                  <a:pt x="44649" y="17860"/>
                </a:lnTo>
                <a:lnTo>
                  <a:pt x="26789" y="35719"/>
                </a:lnTo>
                <a:lnTo>
                  <a:pt x="17860" y="62508"/>
                </a:lnTo>
                <a:lnTo>
                  <a:pt x="8930" y="98227"/>
                </a:lnTo>
                <a:lnTo>
                  <a:pt x="0" y="133945"/>
                </a:lnTo>
                <a:lnTo>
                  <a:pt x="0" y="169664"/>
                </a:lnTo>
                <a:lnTo>
                  <a:pt x="8930" y="205383"/>
                </a:lnTo>
                <a:lnTo>
                  <a:pt x="26789" y="232172"/>
                </a:lnTo>
                <a:lnTo>
                  <a:pt x="44649" y="250031"/>
                </a:lnTo>
                <a:lnTo>
                  <a:pt x="71438" y="258961"/>
                </a:lnTo>
                <a:lnTo>
                  <a:pt x="107157" y="258961"/>
                </a:lnTo>
                <a:lnTo>
                  <a:pt x="133946" y="241102"/>
                </a:lnTo>
                <a:lnTo>
                  <a:pt x="169664" y="214313"/>
                </a:lnTo>
                <a:lnTo>
                  <a:pt x="187524" y="178594"/>
                </a:lnTo>
                <a:lnTo>
                  <a:pt x="205383" y="142875"/>
                </a:lnTo>
                <a:lnTo>
                  <a:pt x="205383" y="98227"/>
                </a:lnTo>
                <a:lnTo>
                  <a:pt x="196454" y="62508"/>
                </a:lnTo>
                <a:lnTo>
                  <a:pt x="169664" y="26789"/>
                </a:lnTo>
                <a:lnTo>
                  <a:pt x="142875" y="0"/>
                </a:lnTo>
                <a:lnTo>
                  <a:pt x="116086" y="0"/>
                </a:lnTo>
                <a:lnTo>
                  <a:pt x="89297" y="8930"/>
                </a:lnTo>
                <a:lnTo>
                  <a:pt x="71438" y="17860"/>
                </a:lnTo>
                <a:lnTo>
                  <a:pt x="62508" y="44649"/>
                </a:lnTo>
                <a:lnTo>
                  <a:pt x="62508" y="62508"/>
                </a:lnTo>
                <a:lnTo>
                  <a:pt x="80368" y="71438"/>
                </a:lnTo>
                <a:lnTo>
                  <a:pt x="98227" y="80367"/>
                </a:lnTo>
                <a:lnTo>
                  <a:pt x="98227"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2143125" y="500062"/>
            <a:ext cx="151806" cy="276822"/>
          </a:xfrm>
          <a:custGeom>
            <a:avLst/>
            <a:gdLst/>
            <a:ahLst/>
            <a:cxnLst/>
            <a:rect l="0" t="0" r="0" b="0"/>
            <a:pathLst>
              <a:path w="151806" h="276822">
                <a:moveTo>
                  <a:pt x="8930" y="17860"/>
                </a:moveTo>
                <a:lnTo>
                  <a:pt x="8930" y="17860"/>
                </a:lnTo>
                <a:lnTo>
                  <a:pt x="0" y="26790"/>
                </a:lnTo>
                <a:lnTo>
                  <a:pt x="0" y="44649"/>
                </a:lnTo>
                <a:lnTo>
                  <a:pt x="0" y="62508"/>
                </a:lnTo>
                <a:lnTo>
                  <a:pt x="0" y="98227"/>
                </a:lnTo>
                <a:lnTo>
                  <a:pt x="0" y="125016"/>
                </a:lnTo>
                <a:lnTo>
                  <a:pt x="0" y="160735"/>
                </a:lnTo>
                <a:lnTo>
                  <a:pt x="8930" y="196454"/>
                </a:lnTo>
                <a:lnTo>
                  <a:pt x="8930" y="223243"/>
                </a:lnTo>
                <a:lnTo>
                  <a:pt x="17859" y="241102"/>
                </a:lnTo>
                <a:lnTo>
                  <a:pt x="17859" y="258961"/>
                </a:lnTo>
                <a:lnTo>
                  <a:pt x="17859" y="276821"/>
                </a:lnTo>
                <a:lnTo>
                  <a:pt x="17859" y="276821"/>
                </a:lnTo>
                <a:lnTo>
                  <a:pt x="17859" y="267891"/>
                </a:lnTo>
                <a:lnTo>
                  <a:pt x="17859" y="250032"/>
                </a:lnTo>
                <a:lnTo>
                  <a:pt x="8930" y="223243"/>
                </a:lnTo>
                <a:lnTo>
                  <a:pt x="8930" y="187524"/>
                </a:lnTo>
                <a:lnTo>
                  <a:pt x="8930" y="142876"/>
                </a:lnTo>
                <a:lnTo>
                  <a:pt x="8930" y="98227"/>
                </a:lnTo>
                <a:lnTo>
                  <a:pt x="8930" y="53579"/>
                </a:lnTo>
                <a:lnTo>
                  <a:pt x="17859" y="26790"/>
                </a:lnTo>
                <a:lnTo>
                  <a:pt x="26789" y="8930"/>
                </a:lnTo>
                <a:lnTo>
                  <a:pt x="35719" y="0"/>
                </a:lnTo>
                <a:lnTo>
                  <a:pt x="53578" y="8930"/>
                </a:lnTo>
                <a:lnTo>
                  <a:pt x="71438" y="26790"/>
                </a:lnTo>
                <a:lnTo>
                  <a:pt x="80367" y="62508"/>
                </a:lnTo>
                <a:lnTo>
                  <a:pt x="98227" y="98227"/>
                </a:lnTo>
                <a:lnTo>
                  <a:pt x="116086" y="142876"/>
                </a:lnTo>
                <a:lnTo>
                  <a:pt x="125016" y="178594"/>
                </a:lnTo>
                <a:lnTo>
                  <a:pt x="133945" y="214313"/>
                </a:lnTo>
                <a:lnTo>
                  <a:pt x="142875" y="241102"/>
                </a:lnTo>
                <a:lnTo>
                  <a:pt x="151805" y="258961"/>
                </a:lnTo>
                <a:lnTo>
                  <a:pt x="151805" y="267891"/>
                </a:lnTo>
                <a:lnTo>
                  <a:pt x="151805" y="267891"/>
                </a:lnTo>
                <a:lnTo>
                  <a:pt x="142875" y="258961"/>
                </a:lnTo>
                <a:lnTo>
                  <a:pt x="125016" y="241102"/>
                </a:lnTo>
                <a:lnTo>
                  <a:pt x="98227" y="214313"/>
                </a:lnTo>
                <a:lnTo>
                  <a:pt x="98227"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2152055" y="616148"/>
            <a:ext cx="125016" cy="71439"/>
          </a:xfrm>
          <a:custGeom>
            <a:avLst/>
            <a:gdLst/>
            <a:ahLst/>
            <a:cxnLst/>
            <a:rect l="0" t="0" r="0" b="0"/>
            <a:pathLst>
              <a:path w="125016" h="71439">
                <a:moveTo>
                  <a:pt x="0" y="71438"/>
                </a:moveTo>
                <a:lnTo>
                  <a:pt x="8929" y="62508"/>
                </a:lnTo>
                <a:lnTo>
                  <a:pt x="17859" y="62508"/>
                </a:lnTo>
                <a:lnTo>
                  <a:pt x="44648" y="53579"/>
                </a:lnTo>
                <a:lnTo>
                  <a:pt x="62508" y="44649"/>
                </a:lnTo>
                <a:lnTo>
                  <a:pt x="89297" y="35719"/>
                </a:lnTo>
                <a:lnTo>
                  <a:pt x="116086" y="17860"/>
                </a:lnTo>
                <a:lnTo>
                  <a:pt x="125015" y="0"/>
                </a:lnTo>
                <a:lnTo>
                  <a:pt x="12501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1964531" y="794742"/>
            <a:ext cx="142876" cy="142876"/>
          </a:xfrm>
          <a:custGeom>
            <a:avLst/>
            <a:gdLst/>
            <a:ahLst/>
            <a:cxnLst/>
            <a:rect l="0" t="0" r="0" b="0"/>
            <a:pathLst>
              <a:path w="142876" h="142876">
                <a:moveTo>
                  <a:pt x="0" y="0"/>
                </a:moveTo>
                <a:lnTo>
                  <a:pt x="0" y="0"/>
                </a:lnTo>
                <a:lnTo>
                  <a:pt x="0" y="0"/>
                </a:lnTo>
                <a:lnTo>
                  <a:pt x="8930" y="8930"/>
                </a:lnTo>
                <a:lnTo>
                  <a:pt x="17860" y="8930"/>
                </a:lnTo>
                <a:lnTo>
                  <a:pt x="26789" y="17859"/>
                </a:lnTo>
                <a:lnTo>
                  <a:pt x="53578" y="26789"/>
                </a:lnTo>
                <a:lnTo>
                  <a:pt x="71438" y="53578"/>
                </a:lnTo>
                <a:lnTo>
                  <a:pt x="89297" y="80367"/>
                </a:lnTo>
                <a:lnTo>
                  <a:pt x="107157" y="107156"/>
                </a:lnTo>
                <a:lnTo>
                  <a:pt x="125016" y="125016"/>
                </a:lnTo>
                <a:lnTo>
                  <a:pt x="142875" y="142875"/>
                </a:lnTo>
                <a:lnTo>
                  <a:pt x="142875"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3554016" y="142875"/>
            <a:ext cx="35719" cy="178595"/>
          </a:xfrm>
          <a:custGeom>
            <a:avLst/>
            <a:gdLst/>
            <a:ahLst/>
            <a:cxnLst/>
            <a:rect l="0" t="0" r="0" b="0"/>
            <a:pathLst>
              <a:path w="35719" h="178595">
                <a:moveTo>
                  <a:pt x="0" y="8930"/>
                </a:moveTo>
                <a:lnTo>
                  <a:pt x="0" y="0"/>
                </a:lnTo>
                <a:lnTo>
                  <a:pt x="0" y="0"/>
                </a:lnTo>
                <a:lnTo>
                  <a:pt x="0" y="0"/>
                </a:lnTo>
                <a:lnTo>
                  <a:pt x="0" y="8930"/>
                </a:lnTo>
                <a:lnTo>
                  <a:pt x="0" y="17859"/>
                </a:lnTo>
                <a:lnTo>
                  <a:pt x="0" y="26789"/>
                </a:lnTo>
                <a:lnTo>
                  <a:pt x="0" y="62508"/>
                </a:lnTo>
                <a:lnTo>
                  <a:pt x="8929" y="98227"/>
                </a:lnTo>
                <a:lnTo>
                  <a:pt x="8929" y="125016"/>
                </a:lnTo>
                <a:lnTo>
                  <a:pt x="17859" y="142875"/>
                </a:lnTo>
                <a:lnTo>
                  <a:pt x="26789" y="160734"/>
                </a:lnTo>
                <a:lnTo>
                  <a:pt x="26789" y="169664"/>
                </a:lnTo>
                <a:lnTo>
                  <a:pt x="35718" y="178594"/>
                </a:lnTo>
                <a:lnTo>
                  <a:pt x="26789" y="178594"/>
                </a:lnTo>
                <a:lnTo>
                  <a:pt x="17859" y="169664"/>
                </a:lnTo>
                <a:lnTo>
                  <a:pt x="17859"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3411141" y="303609"/>
            <a:ext cx="285751" cy="26790"/>
          </a:xfrm>
          <a:custGeom>
            <a:avLst/>
            <a:gdLst/>
            <a:ahLst/>
            <a:cxnLst/>
            <a:rect l="0" t="0" r="0" b="0"/>
            <a:pathLst>
              <a:path w="285751" h="26790">
                <a:moveTo>
                  <a:pt x="35718" y="8930"/>
                </a:moveTo>
                <a:lnTo>
                  <a:pt x="17859" y="8930"/>
                </a:lnTo>
                <a:lnTo>
                  <a:pt x="8929" y="17860"/>
                </a:lnTo>
                <a:lnTo>
                  <a:pt x="0" y="17860"/>
                </a:lnTo>
                <a:lnTo>
                  <a:pt x="0" y="26789"/>
                </a:lnTo>
                <a:lnTo>
                  <a:pt x="8929" y="26789"/>
                </a:lnTo>
                <a:lnTo>
                  <a:pt x="17859" y="26789"/>
                </a:lnTo>
                <a:lnTo>
                  <a:pt x="44648" y="26789"/>
                </a:lnTo>
                <a:lnTo>
                  <a:pt x="71437" y="26789"/>
                </a:lnTo>
                <a:lnTo>
                  <a:pt x="107156" y="26789"/>
                </a:lnTo>
                <a:lnTo>
                  <a:pt x="151804" y="26789"/>
                </a:lnTo>
                <a:lnTo>
                  <a:pt x="196453" y="26789"/>
                </a:lnTo>
                <a:lnTo>
                  <a:pt x="232172" y="17860"/>
                </a:lnTo>
                <a:lnTo>
                  <a:pt x="267890" y="17860"/>
                </a:lnTo>
                <a:lnTo>
                  <a:pt x="276820" y="8930"/>
                </a:lnTo>
                <a:lnTo>
                  <a:pt x="285750" y="0"/>
                </a:lnTo>
                <a:lnTo>
                  <a:pt x="28575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3366492" y="133945"/>
            <a:ext cx="116087" cy="17861"/>
          </a:xfrm>
          <a:custGeom>
            <a:avLst/>
            <a:gdLst/>
            <a:ahLst/>
            <a:cxnLst/>
            <a:rect l="0" t="0" r="0" b="0"/>
            <a:pathLst>
              <a:path w="116087" h="17861">
                <a:moveTo>
                  <a:pt x="35719" y="17860"/>
                </a:moveTo>
                <a:lnTo>
                  <a:pt x="17860" y="8930"/>
                </a:lnTo>
                <a:lnTo>
                  <a:pt x="0" y="8930"/>
                </a:lnTo>
                <a:lnTo>
                  <a:pt x="0" y="8930"/>
                </a:lnTo>
                <a:lnTo>
                  <a:pt x="0" y="8930"/>
                </a:lnTo>
                <a:lnTo>
                  <a:pt x="17860" y="8930"/>
                </a:lnTo>
                <a:lnTo>
                  <a:pt x="35719" y="0"/>
                </a:lnTo>
                <a:lnTo>
                  <a:pt x="53578" y="0"/>
                </a:lnTo>
                <a:lnTo>
                  <a:pt x="80367" y="0"/>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3696891" y="160734"/>
            <a:ext cx="223243" cy="160736"/>
          </a:xfrm>
          <a:custGeom>
            <a:avLst/>
            <a:gdLst/>
            <a:ahLst/>
            <a:cxnLst/>
            <a:rect l="0" t="0" r="0" b="0"/>
            <a:pathLst>
              <a:path w="223243" h="160736">
                <a:moveTo>
                  <a:pt x="0" y="0"/>
                </a:moveTo>
                <a:lnTo>
                  <a:pt x="0" y="0"/>
                </a:lnTo>
                <a:lnTo>
                  <a:pt x="0" y="8930"/>
                </a:lnTo>
                <a:lnTo>
                  <a:pt x="0" y="17860"/>
                </a:lnTo>
                <a:lnTo>
                  <a:pt x="8929" y="44649"/>
                </a:lnTo>
                <a:lnTo>
                  <a:pt x="8929" y="71438"/>
                </a:lnTo>
                <a:lnTo>
                  <a:pt x="17859" y="107157"/>
                </a:lnTo>
                <a:lnTo>
                  <a:pt x="17859" y="133946"/>
                </a:lnTo>
                <a:lnTo>
                  <a:pt x="17859" y="142875"/>
                </a:lnTo>
                <a:lnTo>
                  <a:pt x="26789" y="160735"/>
                </a:lnTo>
                <a:lnTo>
                  <a:pt x="26789" y="160735"/>
                </a:lnTo>
                <a:lnTo>
                  <a:pt x="26789" y="151805"/>
                </a:lnTo>
                <a:lnTo>
                  <a:pt x="35718" y="142875"/>
                </a:lnTo>
                <a:lnTo>
                  <a:pt x="44648" y="133946"/>
                </a:lnTo>
                <a:lnTo>
                  <a:pt x="44648" y="125016"/>
                </a:lnTo>
                <a:lnTo>
                  <a:pt x="53578" y="116086"/>
                </a:lnTo>
                <a:lnTo>
                  <a:pt x="62507" y="98227"/>
                </a:lnTo>
                <a:lnTo>
                  <a:pt x="80367" y="89297"/>
                </a:lnTo>
                <a:lnTo>
                  <a:pt x="89297" y="80368"/>
                </a:lnTo>
                <a:lnTo>
                  <a:pt x="107156" y="80368"/>
                </a:lnTo>
                <a:lnTo>
                  <a:pt x="116086" y="80368"/>
                </a:lnTo>
                <a:lnTo>
                  <a:pt x="133945" y="89297"/>
                </a:lnTo>
                <a:lnTo>
                  <a:pt x="142875" y="107157"/>
                </a:lnTo>
                <a:lnTo>
                  <a:pt x="151804" y="133946"/>
                </a:lnTo>
                <a:lnTo>
                  <a:pt x="169664" y="142875"/>
                </a:lnTo>
                <a:lnTo>
                  <a:pt x="187523" y="142875"/>
                </a:lnTo>
                <a:lnTo>
                  <a:pt x="205382" y="142875"/>
                </a:lnTo>
                <a:lnTo>
                  <a:pt x="223242" y="133946"/>
                </a:lnTo>
                <a:lnTo>
                  <a:pt x="223242"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4188023" y="44648"/>
            <a:ext cx="223244" cy="250033"/>
          </a:xfrm>
          <a:custGeom>
            <a:avLst/>
            <a:gdLst/>
            <a:ahLst/>
            <a:cxnLst/>
            <a:rect l="0" t="0" r="0" b="0"/>
            <a:pathLst>
              <a:path w="223244" h="250033">
                <a:moveTo>
                  <a:pt x="17860" y="142875"/>
                </a:moveTo>
                <a:lnTo>
                  <a:pt x="8930" y="142875"/>
                </a:lnTo>
                <a:lnTo>
                  <a:pt x="8930" y="151805"/>
                </a:lnTo>
                <a:lnTo>
                  <a:pt x="8930" y="160735"/>
                </a:lnTo>
                <a:lnTo>
                  <a:pt x="0" y="160735"/>
                </a:lnTo>
                <a:lnTo>
                  <a:pt x="0" y="169664"/>
                </a:lnTo>
                <a:lnTo>
                  <a:pt x="8930" y="178594"/>
                </a:lnTo>
                <a:lnTo>
                  <a:pt x="8930" y="187524"/>
                </a:lnTo>
                <a:lnTo>
                  <a:pt x="8930" y="196454"/>
                </a:lnTo>
                <a:lnTo>
                  <a:pt x="17860" y="196454"/>
                </a:lnTo>
                <a:lnTo>
                  <a:pt x="26790" y="205383"/>
                </a:lnTo>
                <a:lnTo>
                  <a:pt x="26790" y="205383"/>
                </a:lnTo>
                <a:lnTo>
                  <a:pt x="35719" y="205383"/>
                </a:lnTo>
                <a:lnTo>
                  <a:pt x="44649" y="205383"/>
                </a:lnTo>
                <a:lnTo>
                  <a:pt x="44649" y="205383"/>
                </a:lnTo>
                <a:lnTo>
                  <a:pt x="53579" y="196454"/>
                </a:lnTo>
                <a:lnTo>
                  <a:pt x="53579" y="187524"/>
                </a:lnTo>
                <a:lnTo>
                  <a:pt x="44649" y="178594"/>
                </a:lnTo>
                <a:lnTo>
                  <a:pt x="44649" y="169664"/>
                </a:lnTo>
                <a:lnTo>
                  <a:pt x="35719" y="169664"/>
                </a:lnTo>
                <a:lnTo>
                  <a:pt x="26790" y="160735"/>
                </a:lnTo>
                <a:lnTo>
                  <a:pt x="26790" y="151805"/>
                </a:lnTo>
                <a:lnTo>
                  <a:pt x="26790" y="151805"/>
                </a:lnTo>
                <a:lnTo>
                  <a:pt x="26790" y="151805"/>
                </a:lnTo>
                <a:lnTo>
                  <a:pt x="26790" y="160735"/>
                </a:lnTo>
                <a:lnTo>
                  <a:pt x="35719" y="160735"/>
                </a:lnTo>
                <a:lnTo>
                  <a:pt x="44649" y="169664"/>
                </a:lnTo>
                <a:lnTo>
                  <a:pt x="53579" y="169664"/>
                </a:lnTo>
                <a:lnTo>
                  <a:pt x="71438" y="169664"/>
                </a:lnTo>
                <a:lnTo>
                  <a:pt x="80368" y="160735"/>
                </a:lnTo>
                <a:lnTo>
                  <a:pt x="98227" y="151805"/>
                </a:lnTo>
                <a:lnTo>
                  <a:pt x="116086" y="142875"/>
                </a:lnTo>
                <a:lnTo>
                  <a:pt x="125016" y="133946"/>
                </a:lnTo>
                <a:lnTo>
                  <a:pt x="142875" y="116086"/>
                </a:lnTo>
                <a:lnTo>
                  <a:pt x="151805" y="89297"/>
                </a:lnTo>
                <a:lnTo>
                  <a:pt x="160735" y="71438"/>
                </a:lnTo>
                <a:lnTo>
                  <a:pt x="169665" y="53579"/>
                </a:lnTo>
                <a:lnTo>
                  <a:pt x="169665" y="35719"/>
                </a:lnTo>
                <a:lnTo>
                  <a:pt x="169665" y="17860"/>
                </a:lnTo>
                <a:lnTo>
                  <a:pt x="178594" y="8930"/>
                </a:lnTo>
                <a:lnTo>
                  <a:pt x="178594" y="0"/>
                </a:lnTo>
                <a:lnTo>
                  <a:pt x="169665" y="8930"/>
                </a:lnTo>
                <a:lnTo>
                  <a:pt x="169665" y="17860"/>
                </a:lnTo>
                <a:lnTo>
                  <a:pt x="169665" y="35719"/>
                </a:lnTo>
                <a:lnTo>
                  <a:pt x="169665" y="53579"/>
                </a:lnTo>
                <a:lnTo>
                  <a:pt x="169665" y="116086"/>
                </a:lnTo>
                <a:lnTo>
                  <a:pt x="178594" y="169664"/>
                </a:lnTo>
                <a:lnTo>
                  <a:pt x="187524" y="205383"/>
                </a:lnTo>
                <a:lnTo>
                  <a:pt x="196454" y="241102"/>
                </a:lnTo>
                <a:lnTo>
                  <a:pt x="205383" y="250032"/>
                </a:lnTo>
                <a:lnTo>
                  <a:pt x="214313" y="250032"/>
                </a:lnTo>
                <a:lnTo>
                  <a:pt x="223243" y="250032"/>
                </a:lnTo>
                <a:lnTo>
                  <a:pt x="223243" y="25003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4438055" y="62508"/>
            <a:ext cx="178594" cy="232173"/>
          </a:xfrm>
          <a:custGeom>
            <a:avLst/>
            <a:gdLst/>
            <a:ahLst/>
            <a:cxnLst/>
            <a:rect l="0" t="0" r="0" b="0"/>
            <a:pathLst>
              <a:path w="178594" h="232173">
                <a:moveTo>
                  <a:pt x="44648" y="178594"/>
                </a:moveTo>
                <a:lnTo>
                  <a:pt x="44648" y="178594"/>
                </a:lnTo>
                <a:lnTo>
                  <a:pt x="44648" y="178594"/>
                </a:lnTo>
                <a:lnTo>
                  <a:pt x="53578" y="178594"/>
                </a:lnTo>
                <a:lnTo>
                  <a:pt x="53578" y="169664"/>
                </a:lnTo>
                <a:lnTo>
                  <a:pt x="53578" y="160734"/>
                </a:lnTo>
                <a:lnTo>
                  <a:pt x="62508" y="151804"/>
                </a:lnTo>
                <a:lnTo>
                  <a:pt x="62508" y="142875"/>
                </a:lnTo>
                <a:lnTo>
                  <a:pt x="62508" y="133945"/>
                </a:lnTo>
                <a:lnTo>
                  <a:pt x="62508" y="125015"/>
                </a:lnTo>
                <a:lnTo>
                  <a:pt x="62508" y="125015"/>
                </a:lnTo>
                <a:lnTo>
                  <a:pt x="53578" y="125015"/>
                </a:lnTo>
                <a:lnTo>
                  <a:pt x="35718" y="142875"/>
                </a:lnTo>
                <a:lnTo>
                  <a:pt x="17859" y="169664"/>
                </a:lnTo>
                <a:lnTo>
                  <a:pt x="8929" y="196453"/>
                </a:lnTo>
                <a:lnTo>
                  <a:pt x="0" y="223242"/>
                </a:lnTo>
                <a:lnTo>
                  <a:pt x="8929" y="232172"/>
                </a:lnTo>
                <a:lnTo>
                  <a:pt x="26789" y="232172"/>
                </a:lnTo>
                <a:lnTo>
                  <a:pt x="35718" y="232172"/>
                </a:lnTo>
                <a:lnTo>
                  <a:pt x="53578" y="232172"/>
                </a:lnTo>
                <a:lnTo>
                  <a:pt x="71437" y="223242"/>
                </a:lnTo>
                <a:lnTo>
                  <a:pt x="80367" y="223242"/>
                </a:lnTo>
                <a:lnTo>
                  <a:pt x="98226" y="205383"/>
                </a:lnTo>
                <a:lnTo>
                  <a:pt x="116086" y="187523"/>
                </a:lnTo>
                <a:lnTo>
                  <a:pt x="133945" y="160734"/>
                </a:lnTo>
                <a:lnTo>
                  <a:pt x="142875" y="125015"/>
                </a:lnTo>
                <a:lnTo>
                  <a:pt x="151804" y="98226"/>
                </a:lnTo>
                <a:lnTo>
                  <a:pt x="160734" y="62508"/>
                </a:lnTo>
                <a:lnTo>
                  <a:pt x="160734" y="44648"/>
                </a:lnTo>
                <a:lnTo>
                  <a:pt x="151804" y="26789"/>
                </a:lnTo>
                <a:lnTo>
                  <a:pt x="151804" y="17859"/>
                </a:lnTo>
                <a:lnTo>
                  <a:pt x="142875" y="0"/>
                </a:lnTo>
                <a:lnTo>
                  <a:pt x="142875" y="0"/>
                </a:lnTo>
                <a:lnTo>
                  <a:pt x="133945" y="0"/>
                </a:lnTo>
                <a:lnTo>
                  <a:pt x="125015" y="8929"/>
                </a:lnTo>
                <a:lnTo>
                  <a:pt x="125015" y="17859"/>
                </a:lnTo>
                <a:lnTo>
                  <a:pt x="125015" y="35719"/>
                </a:lnTo>
                <a:lnTo>
                  <a:pt x="125015" y="62508"/>
                </a:lnTo>
                <a:lnTo>
                  <a:pt x="133945" y="80367"/>
                </a:lnTo>
                <a:lnTo>
                  <a:pt x="142875" y="107156"/>
                </a:lnTo>
                <a:lnTo>
                  <a:pt x="160734" y="125015"/>
                </a:lnTo>
                <a:lnTo>
                  <a:pt x="178593" y="142875"/>
                </a:lnTo>
                <a:lnTo>
                  <a:pt x="178593"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4857750" y="160734"/>
            <a:ext cx="89298" cy="160736"/>
          </a:xfrm>
          <a:custGeom>
            <a:avLst/>
            <a:gdLst/>
            <a:ahLst/>
            <a:cxnLst/>
            <a:rect l="0" t="0" r="0" b="0"/>
            <a:pathLst>
              <a:path w="89298" h="160736">
                <a:moveTo>
                  <a:pt x="89297" y="26789"/>
                </a:moveTo>
                <a:lnTo>
                  <a:pt x="80367" y="26789"/>
                </a:lnTo>
                <a:lnTo>
                  <a:pt x="80367" y="35719"/>
                </a:lnTo>
                <a:lnTo>
                  <a:pt x="71438" y="35719"/>
                </a:lnTo>
                <a:lnTo>
                  <a:pt x="62508" y="35719"/>
                </a:lnTo>
                <a:lnTo>
                  <a:pt x="53578" y="44649"/>
                </a:lnTo>
                <a:lnTo>
                  <a:pt x="44648" y="44649"/>
                </a:lnTo>
                <a:lnTo>
                  <a:pt x="35719" y="53578"/>
                </a:lnTo>
                <a:lnTo>
                  <a:pt x="26789" y="62508"/>
                </a:lnTo>
                <a:lnTo>
                  <a:pt x="8930" y="80368"/>
                </a:lnTo>
                <a:lnTo>
                  <a:pt x="0" y="98227"/>
                </a:lnTo>
                <a:lnTo>
                  <a:pt x="0" y="116086"/>
                </a:lnTo>
                <a:lnTo>
                  <a:pt x="0" y="142875"/>
                </a:lnTo>
                <a:lnTo>
                  <a:pt x="8930" y="151805"/>
                </a:lnTo>
                <a:lnTo>
                  <a:pt x="17859" y="160735"/>
                </a:lnTo>
                <a:lnTo>
                  <a:pt x="17859" y="151805"/>
                </a:lnTo>
                <a:lnTo>
                  <a:pt x="26789" y="142875"/>
                </a:lnTo>
                <a:lnTo>
                  <a:pt x="35719" y="133946"/>
                </a:lnTo>
                <a:lnTo>
                  <a:pt x="44648" y="133946"/>
                </a:lnTo>
                <a:lnTo>
                  <a:pt x="53578" y="116086"/>
                </a:lnTo>
                <a:lnTo>
                  <a:pt x="62508" y="98227"/>
                </a:lnTo>
                <a:lnTo>
                  <a:pt x="71438" y="71438"/>
                </a:lnTo>
                <a:lnTo>
                  <a:pt x="80367" y="35719"/>
                </a:lnTo>
                <a:lnTo>
                  <a:pt x="80367" y="0"/>
                </a:lnTo>
                <a:lnTo>
                  <a:pt x="8036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4929188" y="62508"/>
            <a:ext cx="187524" cy="258962"/>
          </a:xfrm>
          <a:custGeom>
            <a:avLst/>
            <a:gdLst/>
            <a:ahLst/>
            <a:cxnLst/>
            <a:rect l="0" t="0" r="0" b="0"/>
            <a:pathLst>
              <a:path w="187524" h="258962">
                <a:moveTo>
                  <a:pt x="17859" y="17859"/>
                </a:moveTo>
                <a:lnTo>
                  <a:pt x="17859" y="8929"/>
                </a:lnTo>
                <a:lnTo>
                  <a:pt x="8929" y="0"/>
                </a:lnTo>
                <a:lnTo>
                  <a:pt x="8929" y="8929"/>
                </a:lnTo>
                <a:lnTo>
                  <a:pt x="8929" y="17859"/>
                </a:lnTo>
                <a:lnTo>
                  <a:pt x="0" y="62508"/>
                </a:lnTo>
                <a:lnTo>
                  <a:pt x="0" y="116086"/>
                </a:lnTo>
                <a:lnTo>
                  <a:pt x="8929" y="160734"/>
                </a:lnTo>
                <a:lnTo>
                  <a:pt x="35718" y="205383"/>
                </a:lnTo>
                <a:lnTo>
                  <a:pt x="62507" y="232172"/>
                </a:lnTo>
                <a:lnTo>
                  <a:pt x="98226" y="250031"/>
                </a:lnTo>
                <a:lnTo>
                  <a:pt x="133945" y="258961"/>
                </a:lnTo>
                <a:lnTo>
                  <a:pt x="169664" y="250031"/>
                </a:lnTo>
                <a:lnTo>
                  <a:pt x="187523" y="241101"/>
                </a:lnTo>
                <a:lnTo>
                  <a:pt x="187523" y="24110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5063133" y="187523"/>
            <a:ext cx="348259" cy="285751"/>
          </a:xfrm>
          <a:custGeom>
            <a:avLst/>
            <a:gdLst/>
            <a:ahLst/>
            <a:cxnLst/>
            <a:rect l="0" t="0" r="0" b="0"/>
            <a:pathLst>
              <a:path w="348259" h="285751">
                <a:moveTo>
                  <a:pt x="35719" y="8930"/>
                </a:moveTo>
                <a:lnTo>
                  <a:pt x="26789" y="8930"/>
                </a:lnTo>
                <a:lnTo>
                  <a:pt x="17859" y="17860"/>
                </a:lnTo>
                <a:lnTo>
                  <a:pt x="8930" y="26789"/>
                </a:lnTo>
                <a:lnTo>
                  <a:pt x="8930" y="26789"/>
                </a:lnTo>
                <a:lnTo>
                  <a:pt x="0" y="44649"/>
                </a:lnTo>
                <a:lnTo>
                  <a:pt x="0" y="62508"/>
                </a:lnTo>
                <a:lnTo>
                  <a:pt x="0" y="80368"/>
                </a:lnTo>
                <a:lnTo>
                  <a:pt x="17859" y="89297"/>
                </a:lnTo>
                <a:lnTo>
                  <a:pt x="17859" y="98227"/>
                </a:lnTo>
                <a:lnTo>
                  <a:pt x="26789" y="89297"/>
                </a:lnTo>
                <a:lnTo>
                  <a:pt x="35719" y="89297"/>
                </a:lnTo>
                <a:lnTo>
                  <a:pt x="44648" y="89297"/>
                </a:lnTo>
                <a:lnTo>
                  <a:pt x="53578" y="80368"/>
                </a:lnTo>
                <a:lnTo>
                  <a:pt x="53578" y="71438"/>
                </a:lnTo>
                <a:lnTo>
                  <a:pt x="62508" y="62508"/>
                </a:lnTo>
                <a:lnTo>
                  <a:pt x="71437" y="53579"/>
                </a:lnTo>
                <a:lnTo>
                  <a:pt x="80367" y="35719"/>
                </a:lnTo>
                <a:lnTo>
                  <a:pt x="80367" y="26789"/>
                </a:lnTo>
                <a:lnTo>
                  <a:pt x="80367" y="26789"/>
                </a:lnTo>
                <a:lnTo>
                  <a:pt x="80367" y="26789"/>
                </a:lnTo>
                <a:lnTo>
                  <a:pt x="80367" y="44649"/>
                </a:lnTo>
                <a:lnTo>
                  <a:pt x="80367" y="53579"/>
                </a:lnTo>
                <a:lnTo>
                  <a:pt x="80367" y="80368"/>
                </a:lnTo>
                <a:lnTo>
                  <a:pt x="80367" y="98227"/>
                </a:lnTo>
                <a:lnTo>
                  <a:pt x="89297" y="107157"/>
                </a:lnTo>
                <a:lnTo>
                  <a:pt x="89297" y="116086"/>
                </a:lnTo>
                <a:lnTo>
                  <a:pt x="98226" y="116086"/>
                </a:lnTo>
                <a:lnTo>
                  <a:pt x="116086" y="116086"/>
                </a:lnTo>
                <a:lnTo>
                  <a:pt x="125015" y="107157"/>
                </a:lnTo>
                <a:lnTo>
                  <a:pt x="125015" y="107157"/>
                </a:lnTo>
                <a:lnTo>
                  <a:pt x="133945" y="89297"/>
                </a:lnTo>
                <a:lnTo>
                  <a:pt x="151805" y="80368"/>
                </a:lnTo>
                <a:lnTo>
                  <a:pt x="160734" y="53579"/>
                </a:lnTo>
                <a:lnTo>
                  <a:pt x="169664" y="44649"/>
                </a:lnTo>
                <a:lnTo>
                  <a:pt x="178594" y="26789"/>
                </a:lnTo>
                <a:lnTo>
                  <a:pt x="178594" y="17860"/>
                </a:lnTo>
                <a:lnTo>
                  <a:pt x="178594" y="8930"/>
                </a:lnTo>
                <a:lnTo>
                  <a:pt x="178594" y="8930"/>
                </a:lnTo>
                <a:lnTo>
                  <a:pt x="178594" y="8930"/>
                </a:lnTo>
                <a:lnTo>
                  <a:pt x="178594" y="17860"/>
                </a:lnTo>
                <a:lnTo>
                  <a:pt x="178594" y="26789"/>
                </a:lnTo>
                <a:lnTo>
                  <a:pt x="178594" y="35719"/>
                </a:lnTo>
                <a:lnTo>
                  <a:pt x="178594" y="44649"/>
                </a:lnTo>
                <a:lnTo>
                  <a:pt x="169664" y="53579"/>
                </a:lnTo>
                <a:lnTo>
                  <a:pt x="169664" y="53579"/>
                </a:lnTo>
                <a:lnTo>
                  <a:pt x="178594" y="53579"/>
                </a:lnTo>
                <a:lnTo>
                  <a:pt x="178594" y="62508"/>
                </a:lnTo>
                <a:lnTo>
                  <a:pt x="187523" y="62508"/>
                </a:lnTo>
                <a:lnTo>
                  <a:pt x="187523" y="62508"/>
                </a:lnTo>
                <a:lnTo>
                  <a:pt x="196453" y="62508"/>
                </a:lnTo>
                <a:lnTo>
                  <a:pt x="214312" y="62508"/>
                </a:lnTo>
                <a:lnTo>
                  <a:pt x="232172" y="80368"/>
                </a:lnTo>
                <a:lnTo>
                  <a:pt x="241101" y="98227"/>
                </a:lnTo>
                <a:lnTo>
                  <a:pt x="241101" y="133946"/>
                </a:lnTo>
                <a:lnTo>
                  <a:pt x="241101" y="160735"/>
                </a:lnTo>
                <a:lnTo>
                  <a:pt x="241101" y="196454"/>
                </a:lnTo>
                <a:lnTo>
                  <a:pt x="223242" y="223243"/>
                </a:lnTo>
                <a:lnTo>
                  <a:pt x="205383" y="250032"/>
                </a:lnTo>
                <a:lnTo>
                  <a:pt x="187523" y="267891"/>
                </a:lnTo>
                <a:lnTo>
                  <a:pt x="160734" y="285750"/>
                </a:lnTo>
                <a:lnTo>
                  <a:pt x="151805" y="285750"/>
                </a:lnTo>
                <a:lnTo>
                  <a:pt x="142875" y="267891"/>
                </a:lnTo>
                <a:lnTo>
                  <a:pt x="151805" y="250032"/>
                </a:lnTo>
                <a:lnTo>
                  <a:pt x="160734" y="214313"/>
                </a:lnTo>
                <a:lnTo>
                  <a:pt x="178594" y="187524"/>
                </a:lnTo>
                <a:lnTo>
                  <a:pt x="196453" y="160735"/>
                </a:lnTo>
                <a:lnTo>
                  <a:pt x="214312" y="133946"/>
                </a:lnTo>
                <a:lnTo>
                  <a:pt x="223242" y="107157"/>
                </a:lnTo>
                <a:lnTo>
                  <a:pt x="250031" y="80368"/>
                </a:lnTo>
                <a:lnTo>
                  <a:pt x="276820" y="53579"/>
                </a:lnTo>
                <a:lnTo>
                  <a:pt x="303609" y="26789"/>
                </a:lnTo>
                <a:lnTo>
                  <a:pt x="321469" y="8930"/>
                </a:lnTo>
                <a:lnTo>
                  <a:pt x="339328" y="0"/>
                </a:lnTo>
                <a:lnTo>
                  <a:pt x="348258" y="0"/>
                </a:lnTo>
                <a:lnTo>
                  <a:pt x="339328" y="17860"/>
                </a:lnTo>
                <a:lnTo>
                  <a:pt x="330398" y="44649"/>
                </a:lnTo>
                <a:lnTo>
                  <a:pt x="303609" y="71438"/>
                </a:lnTo>
                <a:lnTo>
                  <a:pt x="285750" y="98227"/>
                </a:lnTo>
                <a:lnTo>
                  <a:pt x="276820" y="107157"/>
                </a:lnTo>
                <a:lnTo>
                  <a:pt x="276820" y="116086"/>
                </a:lnTo>
                <a:lnTo>
                  <a:pt x="285750" y="107157"/>
                </a:lnTo>
                <a:lnTo>
                  <a:pt x="285750"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5697141" y="8930"/>
            <a:ext cx="410766" cy="303610"/>
          </a:xfrm>
          <a:custGeom>
            <a:avLst/>
            <a:gdLst/>
            <a:ahLst/>
            <a:cxnLst/>
            <a:rect l="0" t="0" r="0" b="0"/>
            <a:pathLst>
              <a:path w="410766" h="303610">
                <a:moveTo>
                  <a:pt x="107156" y="178593"/>
                </a:moveTo>
                <a:lnTo>
                  <a:pt x="98226" y="169664"/>
                </a:lnTo>
                <a:lnTo>
                  <a:pt x="98226" y="160734"/>
                </a:lnTo>
                <a:lnTo>
                  <a:pt x="89297" y="151804"/>
                </a:lnTo>
                <a:lnTo>
                  <a:pt x="89297" y="151804"/>
                </a:lnTo>
                <a:lnTo>
                  <a:pt x="80367" y="142875"/>
                </a:lnTo>
                <a:lnTo>
                  <a:pt x="80367" y="142875"/>
                </a:lnTo>
                <a:lnTo>
                  <a:pt x="71437" y="142875"/>
                </a:lnTo>
                <a:lnTo>
                  <a:pt x="62507" y="142875"/>
                </a:lnTo>
                <a:lnTo>
                  <a:pt x="53578" y="151804"/>
                </a:lnTo>
                <a:lnTo>
                  <a:pt x="35718" y="178593"/>
                </a:lnTo>
                <a:lnTo>
                  <a:pt x="17859" y="214312"/>
                </a:lnTo>
                <a:lnTo>
                  <a:pt x="0" y="241101"/>
                </a:lnTo>
                <a:lnTo>
                  <a:pt x="0" y="276820"/>
                </a:lnTo>
                <a:lnTo>
                  <a:pt x="0" y="294679"/>
                </a:lnTo>
                <a:lnTo>
                  <a:pt x="8929" y="303609"/>
                </a:lnTo>
                <a:lnTo>
                  <a:pt x="17859" y="303609"/>
                </a:lnTo>
                <a:lnTo>
                  <a:pt x="26789" y="303609"/>
                </a:lnTo>
                <a:lnTo>
                  <a:pt x="35718" y="294679"/>
                </a:lnTo>
                <a:lnTo>
                  <a:pt x="44648" y="285750"/>
                </a:lnTo>
                <a:lnTo>
                  <a:pt x="53578" y="285750"/>
                </a:lnTo>
                <a:lnTo>
                  <a:pt x="71437" y="267890"/>
                </a:lnTo>
                <a:lnTo>
                  <a:pt x="80367" y="258961"/>
                </a:lnTo>
                <a:lnTo>
                  <a:pt x="98226" y="241101"/>
                </a:lnTo>
                <a:lnTo>
                  <a:pt x="107156" y="232172"/>
                </a:lnTo>
                <a:lnTo>
                  <a:pt x="116086" y="232172"/>
                </a:lnTo>
                <a:lnTo>
                  <a:pt x="125015" y="232172"/>
                </a:lnTo>
                <a:lnTo>
                  <a:pt x="133945" y="241101"/>
                </a:lnTo>
                <a:lnTo>
                  <a:pt x="133945" y="258961"/>
                </a:lnTo>
                <a:lnTo>
                  <a:pt x="142875" y="285750"/>
                </a:lnTo>
                <a:lnTo>
                  <a:pt x="142875" y="294679"/>
                </a:lnTo>
                <a:lnTo>
                  <a:pt x="151804" y="303609"/>
                </a:lnTo>
                <a:lnTo>
                  <a:pt x="169664" y="303609"/>
                </a:lnTo>
                <a:lnTo>
                  <a:pt x="178593" y="294679"/>
                </a:lnTo>
                <a:lnTo>
                  <a:pt x="187523" y="285750"/>
                </a:lnTo>
                <a:lnTo>
                  <a:pt x="196453" y="285750"/>
                </a:lnTo>
                <a:lnTo>
                  <a:pt x="205382" y="267890"/>
                </a:lnTo>
                <a:lnTo>
                  <a:pt x="214312" y="250031"/>
                </a:lnTo>
                <a:lnTo>
                  <a:pt x="223242" y="223242"/>
                </a:lnTo>
                <a:lnTo>
                  <a:pt x="241101" y="187523"/>
                </a:lnTo>
                <a:lnTo>
                  <a:pt x="250031" y="142875"/>
                </a:lnTo>
                <a:lnTo>
                  <a:pt x="258961" y="98226"/>
                </a:lnTo>
                <a:lnTo>
                  <a:pt x="267890" y="62507"/>
                </a:lnTo>
                <a:lnTo>
                  <a:pt x="267890" y="35718"/>
                </a:lnTo>
                <a:lnTo>
                  <a:pt x="267890" y="17859"/>
                </a:lnTo>
                <a:lnTo>
                  <a:pt x="258961" y="8929"/>
                </a:lnTo>
                <a:lnTo>
                  <a:pt x="250031" y="0"/>
                </a:lnTo>
                <a:lnTo>
                  <a:pt x="250031" y="0"/>
                </a:lnTo>
                <a:lnTo>
                  <a:pt x="241101" y="8929"/>
                </a:lnTo>
                <a:lnTo>
                  <a:pt x="232172" y="35718"/>
                </a:lnTo>
                <a:lnTo>
                  <a:pt x="223242" y="62507"/>
                </a:lnTo>
                <a:lnTo>
                  <a:pt x="223242" y="133945"/>
                </a:lnTo>
                <a:lnTo>
                  <a:pt x="241101" y="187523"/>
                </a:lnTo>
                <a:lnTo>
                  <a:pt x="267890" y="241101"/>
                </a:lnTo>
                <a:lnTo>
                  <a:pt x="312539" y="267890"/>
                </a:lnTo>
                <a:lnTo>
                  <a:pt x="357187" y="285750"/>
                </a:lnTo>
                <a:lnTo>
                  <a:pt x="383976" y="285750"/>
                </a:lnTo>
                <a:lnTo>
                  <a:pt x="392906" y="276820"/>
                </a:lnTo>
                <a:lnTo>
                  <a:pt x="410765" y="267890"/>
                </a:lnTo>
                <a:lnTo>
                  <a:pt x="410765" y="2678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6090047" y="133945"/>
            <a:ext cx="401837" cy="187525"/>
          </a:xfrm>
          <a:custGeom>
            <a:avLst/>
            <a:gdLst/>
            <a:ahLst/>
            <a:cxnLst/>
            <a:rect l="0" t="0" r="0" b="0"/>
            <a:pathLst>
              <a:path w="401837" h="187525">
                <a:moveTo>
                  <a:pt x="17859" y="26789"/>
                </a:moveTo>
                <a:lnTo>
                  <a:pt x="8930" y="17860"/>
                </a:lnTo>
                <a:lnTo>
                  <a:pt x="8930" y="8930"/>
                </a:lnTo>
                <a:lnTo>
                  <a:pt x="0" y="0"/>
                </a:lnTo>
                <a:lnTo>
                  <a:pt x="0" y="0"/>
                </a:lnTo>
                <a:lnTo>
                  <a:pt x="0" y="0"/>
                </a:lnTo>
                <a:lnTo>
                  <a:pt x="0" y="0"/>
                </a:lnTo>
                <a:lnTo>
                  <a:pt x="0" y="8930"/>
                </a:lnTo>
                <a:lnTo>
                  <a:pt x="0" y="35719"/>
                </a:lnTo>
                <a:lnTo>
                  <a:pt x="0" y="71438"/>
                </a:lnTo>
                <a:lnTo>
                  <a:pt x="0" y="116086"/>
                </a:lnTo>
                <a:lnTo>
                  <a:pt x="0" y="151805"/>
                </a:lnTo>
                <a:lnTo>
                  <a:pt x="0" y="169664"/>
                </a:lnTo>
                <a:lnTo>
                  <a:pt x="0" y="187524"/>
                </a:lnTo>
                <a:lnTo>
                  <a:pt x="0" y="187524"/>
                </a:lnTo>
                <a:lnTo>
                  <a:pt x="8930" y="187524"/>
                </a:lnTo>
                <a:lnTo>
                  <a:pt x="17859" y="178594"/>
                </a:lnTo>
                <a:lnTo>
                  <a:pt x="26789" y="169664"/>
                </a:lnTo>
                <a:lnTo>
                  <a:pt x="26789" y="160735"/>
                </a:lnTo>
                <a:lnTo>
                  <a:pt x="35719" y="133946"/>
                </a:lnTo>
                <a:lnTo>
                  <a:pt x="53578" y="107157"/>
                </a:lnTo>
                <a:lnTo>
                  <a:pt x="62508" y="80367"/>
                </a:lnTo>
                <a:lnTo>
                  <a:pt x="80367" y="53578"/>
                </a:lnTo>
                <a:lnTo>
                  <a:pt x="98226" y="26789"/>
                </a:lnTo>
                <a:lnTo>
                  <a:pt x="107156" y="8930"/>
                </a:lnTo>
                <a:lnTo>
                  <a:pt x="107156" y="8930"/>
                </a:lnTo>
                <a:lnTo>
                  <a:pt x="116086" y="8930"/>
                </a:lnTo>
                <a:lnTo>
                  <a:pt x="116086" y="8930"/>
                </a:lnTo>
                <a:lnTo>
                  <a:pt x="125016" y="44649"/>
                </a:lnTo>
                <a:lnTo>
                  <a:pt x="125016" y="80367"/>
                </a:lnTo>
                <a:lnTo>
                  <a:pt x="125016" y="125016"/>
                </a:lnTo>
                <a:lnTo>
                  <a:pt x="125016" y="151805"/>
                </a:lnTo>
                <a:lnTo>
                  <a:pt x="125016" y="160735"/>
                </a:lnTo>
                <a:lnTo>
                  <a:pt x="133945" y="169664"/>
                </a:lnTo>
                <a:lnTo>
                  <a:pt x="142875" y="160735"/>
                </a:lnTo>
                <a:lnTo>
                  <a:pt x="151805" y="160735"/>
                </a:lnTo>
                <a:lnTo>
                  <a:pt x="151805" y="142875"/>
                </a:lnTo>
                <a:lnTo>
                  <a:pt x="169664" y="125016"/>
                </a:lnTo>
                <a:lnTo>
                  <a:pt x="178594" y="107157"/>
                </a:lnTo>
                <a:lnTo>
                  <a:pt x="196453" y="80367"/>
                </a:lnTo>
                <a:lnTo>
                  <a:pt x="205383" y="62508"/>
                </a:lnTo>
                <a:lnTo>
                  <a:pt x="214312" y="44649"/>
                </a:lnTo>
                <a:lnTo>
                  <a:pt x="223242" y="35719"/>
                </a:lnTo>
                <a:lnTo>
                  <a:pt x="223242" y="35719"/>
                </a:lnTo>
                <a:lnTo>
                  <a:pt x="232172" y="44649"/>
                </a:lnTo>
                <a:lnTo>
                  <a:pt x="223242" y="71438"/>
                </a:lnTo>
                <a:lnTo>
                  <a:pt x="214312" y="98227"/>
                </a:lnTo>
                <a:lnTo>
                  <a:pt x="214312" y="133946"/>
                </a:lnTo>
                <a:lnTo>
                  <a:pt x="214312" y="160735"/>
                </a:lnTo>
                <a:lnTo>
                  <a:pt x="214312" y="178594"/>
                </a:lnTo>
                <a:lnTo>
                  <a:pt x="223242" y="178594"/>
                </a:lnTo>
                <a:lnTo>
                  <a:pt x="241101" y="178594"/>
                </a:lnTo>
                <a:lnTo>
                  <a:pt x="250031" y="178594"/>
                </a:lnTo>
                <a:lnTo>
                  <a:pt x="267891" y="160735"/>
                </a:lnTo>
                <a:lnTo>
                  <a:pt x="276820" y="160735"/>
                </a:lnTo>
                <a:lnTo>
                  <a:pt x="285750" y="142875"/>
                </a:lnTo>
                <a:lnTo>
                  <a:pt x="303609" y="133946"/>
                </a:lnTo>
                <a:lnTo>
                  <a:pt x="312539" y="125016"/>
                </a:lnTo>
                <a:lnTo>
                  <a:pt x="330398" y="107157"/>
                </a:lnTo>
                <a:lnTo>
                  <a:pt x="339328" y="107157"/>
                </a:lnTo>
                <a:lnTo>
                  <a:pt x="339328" y="107157"/>
                </a:lnTo>
                <a:lnTo>
                  <a:pt x="339328" y="107157"/>
                </a:lnTo>
                <a:lnTo>
                  <a:pt x="339328" y="116086"/>
                </a:lnTo>
                <a:lnTo>
                  <a:pt x="339328" y="133946"/>
                </a:lnTo>
                <a:lnTo>
                  <a:pt x="339328" y="160735"/>
                </a:lnTo>
                <a:lnTo>
                  <a:pt x="348258" y="169664"/>
                </a:lnTo>
                <a:lnTo>
                  <a:pt x="357187" y="169664"/>
                </a:lnTo>
                <a:lnTo>
                  <a:pt x="366117" y="169664"/>
                </a:lnTo>
                <a:lnTo>
                  <a:pt x="375047" y="160735"/>
                </a:lnTo>
                <a:lnTo>
                  <a:pt x="383976" y="160735"/>
                </a:lnTo>
                <a:lnTo>
                  <a:pt x="383976" y="151805"/>
                </a:lnTo>
                <a:lnTo>
                  <a:pt x="392906" y="133946"/>
                </a:lnTo>
                <a:lnTo>
                  <a:pt x="401836" y="107157"/>
                </a:lnTo>
                <a:lnTo>
                  <a:pt x="401836" y="89297"/>
                </a:lnTo>
                <a:lnTo>
                  <a:pt x="401836" y="62508"/>
                </a:lnTo>
                <a:lnTo>
                  <a:pt x="401836" y="44649"/>
                </a:lnTo>
                <a:lnTo>
                  <a:pt x="392906" y="26789"/>
                </a:lnTo>
                <a:lnTo>
                  <a:pt x="392906" y="26789"/>
                </a:lnTo>
                <a:lnTo>
                  <a:pt x="383976" y="26789"/>
                </a:lnTo>
                <a:lnTo>
                  <a:pt x="375047" y="26789"/>
                </a:lnTo>
                <a:lnTo>
                  <a:pt x="366117" y="35719"/>
                </a:lnTo>
                <a:lnTo>
                  <a:pt x="366117" y="44649"/>
                </a:lnTo>
                <a:lnTo>
                  <a:pt x="357187" y="53578"/>
                </a:lnTo>
                <a:lnTo>
                  <a:pt x="357187" y="62508"/>
                </a:lnTo>
                <a:lnTo>
                  <a:pt x="366117" y="71438"/>
                </a:lnTo>
                <a:lnTo>
                  <a:pt x="366117" y="71438"/>
                </a:lnTo>
                <a:lnTo>
                  <a:pt x="366117"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6554391" y="151805"/>
            <a:ext cx="80368" cy="169665"/>
          </a:xfrm>
          <a:custGeom>
            <a:avLst/>
            <a:gdLst/>
            <a:ahLst/>
            <a:cxnLst/>
            <a:rect l="0" t="0" r="0" b="0"/>
            <a:pathLst>
              <a:path w="80368" h="169665">
                <a:moveTo>
                  <a:pt x="0" y="17859"/>
                </a:moveTo>
                <a:lnTo>
                  <a:pt x="8929" y="8929"/>
                </a:lnTo>
                <a:lnTo>
                  <a:pt x="17859" y="0"/>
                </a:lnTo>
                <a:lnTo>
                  <a:pt x="26789" y="0"/>
                </a:lnTo>
                <a:lnTo>
                  <a:pt x="26789" y="0"/>
                </a:lnTo>
                <a:lnTo>
                  <a:pt x="26789" y="8929"/>
                </a:lnTo>
                <a:lnTo>
                  <a:pt x="26789" y="8929"/>
                </a:lnTo>
                <a:lnTo>
                  <a:pt x="26789" y="17859"/>
                </a:lnTo>
                <a:lnTo>
                  <a:pt x="17859" y="35718"/>
                </a:lnTo>
                <a:lnTo>
                  <a:pt x="17859" y="44648"/>
                </a:lnTo>
                <a:lnTo>
                  <a:pt x="26789" y="71437"/>
                </a:lnTo>
                <a:lnTo>
                  <a:pt x="35718" y="98226"/>
                </a:lnTo>
                <a:lnTo>
                  <a:pt x="62507" y="116086"/>
                </a:lnTo>
                <a:lnTo>
                  <a:pt x="71437" y="133945"/>
                </a:lnTo>
                <a:lnTo>
                  <a:pt x="80367" y="151804"/>
                </a:lnTo>
                <a:lnTo>
                  <a:pt x="71437" y="160734"/>
                </a:lnTo>
                <a:lnTo>
                  <a:pt x="62507" y="160734"/>
                </a:lnTo>
                <a:lnTo>
                  <a:pt x="44648" y="169664"/>
                </a:lnTo>
                <a:lnTo>
                  <a:pt x="26789" y="160734"/>
                </a:lnTo>
                <a:lnTo>
                  <a:pt x="8929" y="160734"/>
                </a:lnTo>
                <a:lnTo>
                  <a:pt x="8929" y="151804"/>
                </a:lnTo>
                <a:lnTo>
                  <a:pt x="0" y="142875"/>
                </a:lnTo>
                <a:lnTo>
                  <a:pt x="8929" y="142875"/>
                </a:lnTo>
                <a:lnTo>
                  <a:pt x="8929" y="116086"/>
                </a:lnTo>
                <a:lnTo>
                  <a:pt x="8929"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6732984" y="0"/>
            <a:ext cx="53580" cy="312540"/>
          </a:xfrm>
          <a:custGeom>
            <a:avLst/>
            <a:gdLst/>
            <a:ahLst/>
            <a:cxnLst/>
            <a:rect l="0" t="0" r="0" b="0"/>
            <a:pathLst>
              <a:path w="53580" h="312540">
                <a:moveTo>
                  <a:pt x="8930" y="8930"/>
                </a:moveTo>
                <a:lnTo>
                  <a:pt x="8930" y="0"/>
                </a:lnTo>
                <a:lnTo>
                  <a:pt x="8930" y="0"/>
                </a:lnTo>
                <a:lnTo>
                  <a:pt x="0" y="0"/>
                </a:lnTo>
                <a:lnTo>
                  <a:pt x="0" y="0"/>
                </a:lnTo>
                <a:lnTo>
                  <a:pt x="8930" y="8930"/>
                </a:lnTo>
                <a:lnTo>
                  <a:pt x="8930" y="26789"/>
                </a:lnTo>
                <a:lnTo>
                  <a:pt x="8930" y="53578"/>
                </a:lnTo>
                <a:lnTo>
                  <a:pt x="17860" y="125016"/>
                </a:lnTo>
                <a:lnTo>
                  <a:pt x="26789" y="187523"/>
                </a:lnTo>
                <a:lnTo>
                  <a:pt x="26789" y="241102"/>
                </a:lnTo>
                <a:lnTo>
                  <a:pt x="35719" y="276820"/>
                </a:lnTo>
                <a:lnTo>
                  <a:pt x="35719" y="303609"/>
                </a:lnTo>
                <a:lnTo>
                  <a:pt x="35719" y="312539"/>
                </a:lnTo>
                <a:lnTo>
                  <a:pt x="44649" y="312539"/>
                </a:lnTo>
                <a:lnTo>
                  <a:pt x="44649" y="312539"/>
                </a:lnTo>
                <a:lnTo>
                  <a:pt x="44649" y="303609"/>
                </a:lnTo>
                <a:lnTo>
                  <a:pt x="53579" y="294680"/>
                </a:lnTo>
                <a:lnTo>
                  <a:pt x="53579" y="285750"/>
                </a:lnTo>
                <a:lnTo>
                  <a:pt x="53579" y="267891"/>
                </a:lnTo>
                <a:lnTo>
                  <a:pt x="53579" y="26789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6706195" y="133945"/>
            <a:ext cx="107158" cy="8931"/>
          </a:xfrm>
          <a:custGeom>
            <a:avLst/>
            <a:gdLst/>
            <a:ahLst/>
            <a:cxnLst/>
            <a:rect l="0" t="0" r="0" b="0"/>
            <a:pathLst>
              <a:path w="107158" h="8931">
                <a:moveTo>
                  <a:pt x="0" y="8930"/>
                </a:moveTo>
                <a:lnTo>
                  <a:pt x="0" y="8930"/>
                </a:lnTo>
                <a:lnTo>
                  <a:pt x="8930" y="8930"/>
                </a:lnTo>
                <a:lnTo>
                  <a:pt x="17860" y="0"/>
                </a:lnTo>
                <a:lnTo>
                  <a:pt x="35719" y="0"/>
                </a:lnTo>
                <a:lnTo>
                  <a:pt x="53578" y="0"/>
                </a:lnTo>
                <a:lnTo>
                  <a:pt x="80368" y="0"/>
                </a:lnTo>
                <a:lnTo>
                  <a:pt x="107157" y="0"/>
                </a:lnTo>
                <a:lnTo>
                  <a:pt x="10715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7134820" y="187523"/>
            <a:ext cx="428626" cy="151806"/>
          </a:xfrm>
          <a:custGeom>
            <a:avLst/>
            <a:gdLst/>
            <a:ahLst/>
            <a:cxnLst/>
            <a:rect l="0" t="0" r="0" b="0"/>
            <a:pathLst>
              <a:path w="428626" h="151806">
                <a:moveTo>
                  <a:pt x="80368" y="0"/>
                </a:moveTo>
                <a:lnTo>
                  <a:pt x="71438" y="0"/>
                </a:lnTo>
                <a:lnTo>
                  <a:pt x="53578" y="8930"/>
                </a:lnTo>
                <a:lnTo>
                  <a:pt x="35719" y="26789"/>
                </a:lnTo>
                <a:lnTo>
                  <a:pt x="8930" y="53579"/>
                </a:lnTo>
                <a:lnTo>
                  <a:pt x="0" y="80368"/>
                </a:lnTo>
                <a:lnTo>
                  <a:pt x="0" y="107157"/>
                </a:lnTo>
                <a:lnTo>
                  <a:pt x="0" y="125016"/>
                </a:lnTo>
                <a:lnTo>
                  <a:pt x="8930" y="133946"/>
                </a:lnTo>
                <a:lnTo>
                  <a:pt x="17860" y="133946"/>
                </a:lnTo>
                <a:lnTo>
                  <a:pt x="35719" y="133946"/>
                </a:lnTo>
                <a:lnTo>
                  <a:pt x="44649" y="133946"/>
                </a:lnTo>
                <a:lnTo>
                  <a:pt x="53578" y="125016"/>
                </a:lnTo>
                <a:lnTo>
                  <a:pt x="62508" y="116086"/>
                </a:lnTo>
                <a:lnTo>
                  <a:pt x="71438" y="98227"/>
                </a:lnTo>
                <a:lnTo>
                  <a:pt x="71438" y="89297"/>
                </a:lnTo>
                <a:lnTo>
                  <a:pt x="80368" y="80368"/>
                </a:lnTo>
                <a:lnTo>
                  <a:pt x="89297" y="71438"/>
                </a:lnTo>
                <a:lnTo>
                  <a:pt x="98227" y="62508"/>
                </a:lnTo>
                <a:lnTo>
                  <a:pt x="98227" y="53579"/>
                </a:lnTo>
                <a:lnTo>
                  <a:pt x="98227" y="53579"/>
                </a:lnTo>
                <a:lnTo>
                  <a:pt x="98227" y="71438"/>
                </a:lnTo>
                <a:lnTo>
                  <a:pt x="98227" y="89297"/>
                </a:lnTo>
                <a:lnTo>
                  <a:pt x="98227" y="107157"/>
                </a:lnTo>
                <a:lnTo>
                  <a:pt x="98227" y="125016"/>
                </a:lnTo>
                <a:lnTo>
                  <a:pt x="98227" y="142875"/>
                </a:lnTo>
                <a:lnTo>
                  <a:pt x="98227" y="142875"/>
                </a:lnTo>
                <a:lnTo>
                  <a:pt x="107157" y="151805"/>
                </a:lnTo>
                <a:lnTo>
                  <a:pt x="116086" y="142875"/>
                </a:lnTo>
                <a:lnTo>
                  <a:pt x="125016" y="133946"/>
                </a:lnTo>
                <a:lnTo>
                  <a:pt x="133946" y="125016"/>
                </a:lnTo>
                <a:lnTo>
                  <a:pt x="142875" y="116086"/>
                </a:lnTo>
                <a:lnTo>
                  <a:pt x="151805" y="107157"/>
                </a:lnTo>
                <a:lnTo>
                  <a:pt x="160735" y="89297"/>
                </a:lnTo>
                <a:lnTo>
                  <a:pt x="178594" y="80368"/>
                </a:lnTo>
                <a:lnTo>
                  <a:pt x="187524" y="62508"/>
                </a:lnTo>
                <a:lnTo>
                  <a:pt x="196453" y="53579"/>
                </a:lnTo>
                <a:lnTo>
                  <a:pt x="205383" y="44649"/>
                </a:lnTo>
                <a:lnTo>
                  <a:pt x="214313" y="44649"/>
                </a:lnTo>
                <a:lnTo>
                  <a:pt x="223243" y="62508"/>
                </a:lnTo>
                <a:lnTo>
                  <a:pt x="223243" y="80368"/>
                </a:lnTo>
                <a:lnTo>
                  <a:pt x="214313" y="98227"/>
                </a:lnTo>
                <a:lnTo>
                  <a:pt x="214313" y="107157"/>
                </a:lnTo>
                <a:lnTo>
                  <a:pt x="214313" y="116086"/>
                </a:lnTo>
                <a:lnTo>
                  <a:pt x="214313" y="125016"/>
                </a:lnTo>
                <a:lnTo>
                  <a:pt x="214313" y="125016"/>
                </a:lnTo>
                <a:lnTo>
                  <a:pt x="223243" y="116086"/>
                </a:lnTo>
                <a:lnTo>
                  <a:pt x="232172" y="107157"/>
                </a:lnTo>
                <a:lnTo>
                  <a:pt x="250032" y="98227"/>
                </a:lnTo>
                <a:lnTo>
                  <a:pt x="250032" y="98227"/>
                </a:lnTo>
                <a:lnTo>
                  <a:pt x="267891" y="89297"/>
                </a:lnTo>
                <a:lnTo>
                  <a:pt x="285750" y="80368"/>
                </a:lnTo>
                <a:lnTo>
                  <a:pt x="294680" y="80368"/>
                </a:lnTo>
                <a:lnTo>
                  <a:pt x="312539" y="71438"/>
                </a:lnTo>
                <a:lnTo>
                  <a:pt x="330399" y="71438"/>
                </a:lnTo>
                <a:lnTo>
                  <a:pt x="348258" y="80368"/>
                </a:lnTo>
                <a:lnTo>
                  <a:pt x="366118" y="89297"/>
                </a:lnTo>
                <a:lnTo>
                  <a:pt x="383977" y="98227"/>
                </a:lnTo>
                <a:lnTo>
                  <a:pt x="392907" y="107157"/>
                </a:lnTo>
                <a:lnTo>
                  <a:pt x="401836" y="107157"/>
                </a:lnTo>
                <a:lnTo>
                  <a:pt x="410766" y="107157"/>
                </a:lnTo>
                <a:lnTo>
                  <a:pt x="419696" y="98227"/>
                </a:lnTo>
                <a:lnTo>
                  <a:pt x="419696" y="89297"/>
                </a:lnTo>
                <a:lnTo>
                  <a:pt x="428625" y="89297"/>
                </a:lnTo>
                <a:lnTo>
                  <a:pt x="428625"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4839891" y="482203"/>
            <a:ext cx="294680" cy="178595"/>
          </a:xfrm>
          <a:custGeom>
            <a:avLst/>
            <a:gdLst/>
            <a:ahLst/>
            <a:cxnLst/>
            <a:rect l="0" t="0" r="0" b="0"/>
            <a:pathLst>
              <a:path w="294680" h="178595">
                <a:moveTo>
                  <a:pt x="98226" y="53578"/>
                </a:moveTo>
                <a:lnTo>
                  <a:pt x="98226" y="53578"/>
                </a:lnTo>
                <a:lnTo>
                  <a:pt x="89297" y="44649"/>
                </a:lnTo>
                <a:lnTo>
                  <a:pt x="80367" y="35719"/>
                </a:lnTo>
                <a:lnTo>
                  <a:pt x="71437" y="26789"/>
                </a:lnTo>
                <a:lnTo>
                  <a:pt x="62507" y="17859"/>
                </a:lnTo>
                <a:lnTo>
                  <a:pt x="53578" y="8930"/>
                </a:lnTo>
                <a:lnTo>
                  <a:pt x="44648" y="0"/>
                </a:lnTo>
                <a:lnTo>
                  <a:pt x="35718" y="0"/>
                </a:lnTo>
                <a:lnTo>
                  <a:pt x="26789" y="0"/>
                </a:lnTo>
                <a:lnTo>
                  <a:pt x="17859" y="8930"/>
                </a:lnTo>
                <a:lnTo>
                  <a:pt x="8929" y="17859"/>
                </a:lnTo>
                <a:lnTo>
                  <a:pt x="0" y="44649"/>
                </a:lnTo>
                <a:lnTo>
                  <a:pt x="0" y="71438"/>
                </a:lnTo>
                <a:lnTo>
                  <a:pt x="0" y="98227"/>
                </a:lnTo>
                <a:lnTo>
                  <a:pt x="8929" y="125016"/>
                </a:lnTo>
                <a:lnTo>
                  <a:pt x="17859" y="142875"/>
                </a:lnTo>
                <a:lnTo>
                  <a:pt x="35718" y="160735"/>
                </a:lnTo>
                <a:lnTo>
                  <a:pt x="53578" y="160735"/>
                </a:lnTo>
                <a:lnTo>
                  <a:pt x="71437" y="160735"/>
                </a:lnTo>
                <a:lnTo>
                  <a:pt x="98226" y="151805"/>
                </a:lnTo>
                <a:lnTo>
                  <a:pt x="125015" y="133945"/>
                </a:lnTo>
                <a:lnTo>
                  <a:pt x="133945" y="116086"/>
                </a:lnTo>
                <a:lnTo>
                  <a:pt x="151804" y="89297"/>
                </a:lnTo>
                <a:lnTo>
                  <a:pt x="160734" y="71438"/>
                </a:lnTo>
                <a:lnTo>
                  <a:pt x="160734" y="44649"/>
                </a:lnTo>
                <a:lnTo>
                  <a:pt x="160734" y="35719"/>
                </a:lnTo>
                <a:lnTo>
                  <a:pt x="160734" y="26789"/>
                </a:lnTo>
                <a:lnTo>
                  <a:pt x="151804" y="35719"/>
                </a:lnTo>
                <a:lnTo>
                  <a:pt x="151804" y="62508"/>
                </a:lnTo>
                <a:lnTo>
                  <a:pt x="142875" y="80367"/>
                </a:lnTo>
                <a:lnTo>
                  <a:pt x="142875" y="107156"/>
                </a:lnTo>
                <a:lnTo>
                  <a:pt x="151804" y="133945"/>
                </a:lnTo>
                <a:lnTo>
                  <a:pt x="160734" y="151805"/>
                </a:lnTo>
                <a:lnTo>
                  <a:pt x="169664" y="160735"/>
                </a:lnTo>
                <a:lnTo>
                  <a:pt x="187523" y="169664"/>
                </a:lnTo>
                <a:lnTo>
                  <a:pt x="214312" y="178594"/>
                </a:lnTo>
                <a:lnTo>
                  <a:pt x="241101" y="169664"/>
                </a:lnTo>
                <a:lnTo>
                  <a:pt x="267890" y="160735"/>
                </a:lnTo>
                <a:lnTo>
                  <a:pt x="294679" y="142875"/>
                </a:lnTo>
                <a:lnTo>
                  <a:pt x="294679"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5089922" y="437555"/>
            <a:ext cx="250032" cy="258962"/>
          </a:xfrm>
          <a:custGeom>
            <a:avLst/>
            <a:gdLst/>
            <a:ahLst/>
            <a:cxnLst/>
            <a:rect l="0" t="0" r="0" b="0"/>
            <a:pathLst>
              <a:path w="250032" h="258962">
                <a:moveTo>
                  <a:pt x="35719" y="107156"/>
                </a:moveTo>
                <a:lnTo>
                  <a:pt x="35719" y="107156"/>
                </a:lnTo>
                <a:lnTo>
                  <a:pt x="35719" y="107156"/>
                </a:lnTo>
                <a:lnTo>
                  <a:pt x="35719" y="98226"/>
                </a:lnTo>
                <a:lnTo>
                  <a:pt x="26789" y="98226"/>
                </a:lnTo>
                <a:lnTo>
                  <a:pt x="26789" y="98226"/>
                </a:lnTo>
                <a:lnTo>
                  <a:pt x="17859" y="98226"/>
                </a:lnTo>
                <a:lnTo>
                  <a:pt x="17859" y="116086"/>
                </a:lnTo>
                <a:lnTo>
                  <a:pt x="8930" y="133945"/>
                </a:lnTo>
                <a:lnTo>
                  <a:pt x="0" y="151804"/>
                </a:lnTo>
                <a:lnTo>
                  <a:pt x="0" y="178593"/>
                </a:lnTo>
                <a:lnTo>
                  <a:pt x="0" y="196453"/>
                </a:lnTo>
                <a:lnTo>
                  <a:pt x="0" y="214312"/>
                </a:lnTo>
                <a:lnTo>
                  <a:pt x="0" y="232172"/>
                </a:lnTo>
                <a:lnTo>
                  <a:pt x="17859" y="241101"/>
                </a:lnTo>
                <a:lnTo>
                  <a:pt x="26789" y="241101"/>
                </a:lnTo>
                <a:lnTo>
                  <a:pt x="44648" y="232172"/>
                </a:lnTo>
                <a:lnTo>
                  <a:pt x="62508" y="214312"/>
                </a:lnTo>
                <a:lnTo>
                  <a:pt x="71437" y="196453"/>
                </a:lnTo>
                <a:lnTo>
                  <a:pt x="89297" y="169664"/>
                </a:lnTo>
                <a:lnTo>
                  <a:pt x="98226" y="142875"/>
                </a:lnTo>
                <a:lnTo>
                  <a:pt x="107156" y="116086"/>
                </a:lnTo>
                <a:lnTo>
                  <a:pt x="116086" y="80367"/>
                </a:lnTo>
                <a:lnTo>
                  <a:pt x="116086" y="44648"/>
                </a:lnTo>
                <a:lnTo>
                  <a:pt x="116086" y="17859"/>
                </a:lnTo>
                <a:lnTo>
                  <a:pt x="116086" y="0"/>
                </a:lnTo>
                <a:lnTo>
                  <a:pt x="107156" y="0"/>
                </a:lnTo>
                <a:lnTo>
                  <a:pt x="98226" y="17859"/>
                </a:lnTo>
                <a:lnTo>
                  <a:pt x="89297" y="35718"/>
                </a:lnTo>
                <a:lnTo>
                  <a:pt x="71437" y="62507"/>
                </a:lnTo>
                <a:lnTo>
                  <a:pt x="71437" y="107156"/>
                </a:lnTo>
                <a:lnTo>
                  <a:pt x="62508" y="142875"/>
                </a:lnTo>
                <a:lnTo>
                  <a:pt x="71437" y="178593"/>
                </a:lnTo>
                <a:lnTo>
                  <a:pt x="80367" y="205383"/>
                </a:lnTo>
                <a:lnTo>
                  <a:pt x="98226" y="232172"/>
                </a:lnTo>
                <a:lnTo>
                  <a:pt x="116086" y="250031"/>
                </a:lnTo>
                <a:lnTo>
                  <a:pt x="142875" y="258961"/>
                </a:lnTo>
                <a:lnTo>
                  <a:pt x="169664" y="258961"/>
                </a:lnTo>
                <a:lnTo>
                  <a:pt x="196453" y="250031"/>
                </a:lnTo>
                <a:lnTo>
                  <a:pt x="223242" y="223242"/>
                </a:lnTo>
                <a:lnTo>
                  <a:pt x="241101" y="196453"/>
                </a:lnTo>
                <a:lnTo>
                  <a:pt x="250031" y="151804"/>
                </a:lnTo>
                <a:lnTo>
                  <a:pt x="250031"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5304234" y="482203"/>
            <a:ext cx="205384" cy="196454"/>
          </a:xfrm>
          <a:custGeom>
            <a:avLst/>
            <a:gdLst/>
            <a:ahLst/>
            <a:cxnLst/>
            <a:rect l="0" t="0" r="0" b="0"/>
            <a:pathLst>
              <a:path w="205384" h="196454">
                <a:moveTo>
                  <a:pt x="0" y="26789"/>
                </a:moveTo>
                <a:lnTo>
                  <a:pt x="0" y="35719"/>
                </a:lnTo>
                <a:lnTo>
                  <a:pt x="8930" y="44649"/>
                </a:lnTo>
                <a:lnTo>
                  <a:pt x="8930" y="71438"/>
                </a:lnTo>
                <a:lnTo>
                  <a:pt x="26789" y="98227"/>
                </a:lnTo>
                <a:lnTo>
                  <a:pt x="44649" y="125016"/>
                </a:lnTo>
                <a:lnTo>
                  <a:pt x="62508" y="151805"/>
                </a:lnTo>
                <a:lnTo>
                  <a:pt x="80368" y="178594"/>
                </a:lnTo>
                <a:lnTo>
                  <a:pt x="89297" y="187524"/>
                </a:lnTo>
                <a:lnTo>
                  <a:pt x="107157" y="196453"/>
                </a:lnTo>
                <a:lnTo>
                  <a:pt x="116086" y="196453"/>
                </a:lnTo>
                <a:lnTo>
                  <a:pt x="116086" y="187524"/>
                </a:lnTo>
                <a:lnTo>
                  <a:pt x="125016" y="178594"/>
                </a:lnTo>
                <a:lnTo>
                  <a:pt x="116086" y="151805"/>
                </a:lnTo>
                <a:lnTo>
                  <a:pt x="116086" y="125016"/>
                </a:lnTo>
                <a:lnTo>
                  <a:pt x="116086" y="89297"/>
                </a:lnTo>
                <a:lnTo>
                  <a:pt x="116086" y="62508"/>
                </a:lnTo>
                <a:lnTo>
                  <a:pt x="116086" y="26789"/>
                </a:lnTo>
                <a:lnTo>
                  <a:pt x="125016" y="8930"/>
                </a:lnTo>
                <a:lnTo>
                  <a:pt x="142875" y="0"/>
                </a:lnTo>
                <a:lnTo>
                  <a:pt x="151805" y="0"/>
                </a:lnTo>
                <a:lnTo>
                  <a:pt x="169664" y="0"/>
                </a:lnTo>
                <a:lnTo>
                  <a:pt x="187524" y="0"/>
                </a:lnTo>
                <a:lnTo>
                  <a:pt x="205383" y="0"/>
                </a:lnTo>
                <a:lnTo>
                  <a:pt x="20538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5464969" y="482203"/>
            <a:ext cx="366118" cy="178595"/>
          </a:xfrm>
          <a:custGeom>
            <a:avLst/>
            <a:gdLst/>
            <a:ahLst/>
            <a:cxnLst/>
            <a:rect l="0" t="0" r="0" b="0"/>
            <a:pathLst>
              <a:path w="366118" h="178595">
                <a:moveTo>
                  <a:pt x="8929" y="80367"/>
                </a:moveTo>
                <a:lnTo>
                  <a:pt x="0" y="89297"/>
                </a:lnTo>
                <a:lnTo>
                  <a:pt x="0" y="98227"/>
                </a:lnTo>
                <a:lnTo>
                  <a:pt x="0" y="107156"/>
                </a:lnTo>
                <a:lnTo>
                  <a:pt x="0" y="116086"/>
                </a:lnTo>
                <a:lnTo>
                  <a:pt x="17859" y="116086"/>
                </a:lnTo>
                <a:lnTo>
                  <a:pt x="35719" y="116086"/>
                </a:lnTo>
                <a:lnTo>
                  <a:pt x="53578" y="116086"/>
                </a:lnTo>
                <a:lnTo>
                  <a:pt x="80367" y="107156"/>
                </a:lnTo>
                <a:lnTo>
                  <a:pt x="98226" y="98227"/>
                </a:lnTo>
                <a:lnTo>
                  <a:pt x="116086" y="89297"/>
                </a:lnTo>
                <a:lnTo>
                  <a:pt x="133945" y="71438"/>
                </a:lnTo>
                <a:lnTo>
                  <a:pt x="142875" y="53578"/>
                </a:lnTo>
                <a:lnTo>
                  <a:pt x="151804" y="35719"/>
                </a:lnTo>
                <a:lnTo>
                  <a:pt x="151804" y="17859"/>
                </a:lnTo>
                <a:lnTo>
                  <a:pt x="142875" y="8930"/>
                </a:lnTo>
                <a:lnTo>
                  <a:pt x="133945" y="0"/>
                </a:lnTo>
                <a:lnTo>
                  <a:pt x="125015" y="0"/>
                </a:lnTo>
                <a:lnTo>
                  <a:pt x="107156" y="8930"/>
                </a:lnTo>
                <a:lnTo>
                  <a:pt x="89297" y="26789"/>
                </a:lnTo>
                <a:lnTo>
                  <a:pt x="80367" y="53578"/>
                </a:lnTo>
                <a:lnTo>
                  <a:pt x="62508" y="80367"/>
                </a:lnTo>
                <a:lnTo>
                  <a:pt x="62508" y="107156"/>
                </a:lnTo>
                <a:lnTo>
                  <a:pt x="71437" y="133945"/>
                </a:lnTo>
                <a:lnTo>
                  <a:pt x="80367" y="160735"/>
                </a:lnTo>
                <a:lnTo>
                  <a:pt x="89297" y="169664"/>
                </a:lnTo>
                <a:lnTo>
                  <a:pt x="107156" y="178594"/>
                </a:lnTo>
                <a:lnTo>
                  <a:pt x="125015" y="178594"/>
                </a:lnTo>
                <a:lnTo>
                  <a:pt x="142875" y="169664"/>
                </a:lnTo>
                <a:lnTo>
                  <a:pt x="160734" y="160735"/>
                </a:lnTo>
                <a:lnTo>
                  <a:pt x="169664" y="133945"/>
                </a:lnTo>
                <a:lnTo>
                  <a:pt x="187523" y="107156"/>
                </a:lnTo>
                <a:lnTo>
                  <a:pt x="205383" y="80367"/>
                </a:lnTo>
                <a:lnTo>
                  <a:pt x="214312" y="53578"/>
                </a:lnTo>
                <a:lnTo>
                  <a:pt x="223242" y="26789"/>
                </a:lnTo>
                <a:lnTo>
                  <a:pt x="232172" y="8930"/>
                </a:lnTo>
                <a:lnTo>
                  <a:pt x="232172" y="8930"/>
                </a:lnTo>
                <a:lnTo>
                  <a:pt x="232172" y="17859"/>
                </a:lnTo>
                <a:lnTo>
                  <a:pt x="232172" y="35719"/>
                </a:lnTo>
                <a:lnTo>
                  <a:pt x="232172" y="62508"/>
                </a:lnTo>
                <a:lnTo>
                  <a:pt x="232172" y="89297"/>
                </a:lnTo>
                <a:lnTo>
                  <a:pt x="232172" y="116086"/>
                </a:lnTo>
                <a:lnTo>
                  <a:pt x="232172" y="133945"/>
                </a:lnTo>
                <a:lnTo>
                  <a:pt x="241101" y="151805"/>
                </a:lnTo>
                <a:lnTo>
                  <a:pt x="241101" y="169664"/>
                </a:lnTo>
                <a:lnTo>
                  <a:pt x="250031" y="169664"/>
                </a:lnTo>
                <a:lnTo>
                  <a:pt x="250031" y="169664"/>
                </a:lnTo>
                <a:lnTo>
                  <a:pt x="250031" y="160735"/>
                </a:lnTo>
                <a:lnTo>
                  <a:pt x="258961" y="133945"/>
                </a:lnTo>
                <a:lnTo>
                  <a:pt x="267890" y="116086"/>
                </a:lnTo>
                <a:lnTo>
                  <a:pt x="276820" y="89297"/>
                </a:lnTo>
                <a:lnTo>
                  <a:pt x="285750" y="62508"/>
                </a:lnTo>
                <a:lnTo>
                  <a:pt x="294679" y="35719"/>
                </a:lnTo>
                <a:lnTo>
                  <a:pt x="312539" y="26789"/>
                </a:lnTo>
                <a:lnTo>
                  <a:pt x="321469" y="17859"/>
                </a:lnTo>
                <a:lnTo>
                  <a:pt x="330398" y="17859"/>
                </a:lnTo>
                <a:lnTo>
                  <a:pt x="348258" y="8930"/>
                </a:lnTo>
                <a:lnTo>
                  <a:pt x="366117" y="8930"/>
                </a:lnTo>
                <a:lnTo>
                  <a:pt x="366117"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5840016" y="473273"/>
            <a:ext cx="125016" cy="160736"/>
          </a:xfrm>
          <a:custGeom>
            <a:avLst/>
            <a:gdLst/>
            <a:ahLst/>
            <a:cxnLst/>
            <a:rect l="0" t="0" r="0" b="0"/>
            <a:pathLst>
              <a:path w="125016" h="160736">
                <a:moveTo>
                  <a:pt x="125015" y="0"/>
                </a:moveTo>
                <a:lnTo>
                  <a:pt x="125015" y="0"/>
                </a:lnTo>
                <a:lnTo>
                  <a:pt x="116086" y="0"/>
                </a:lnTo>
                <a:lnTo>
                  <a:pt x="107156" y="0"/>
                </a:lnTo>
                <a:lnTo>
                  <a:pt x="98226" y="0"/>
                </a:lnTo>
                <a:lnTo>
                  <a:pt x="80367" y="8930"/>
                </a:lnTo>
                <a:lnTo>
                  <a:pt x="53578" y="17860"/>
                </a:lnTo>
                <a:lnTo>
                  <a:pt x="35718" y="35719"/>
                </a:lnTo>
                <a:lnTo>
                  <a:pt x="26789" y="53579"/>
                </a:lnTo>
                <a:lnTo>
                  <a:pt x="17859" y="71438"/>
                </a:lnTo>
                <a:lnTo>
                  <a:pt x="26789" y="89297"/>
                </a:lnTo>
                <a:lnTo>
                  <a:pt x="35718" y="98227"/>
                </a:lnTo>
                <a:lnTo>
                  <a:pt x="53578" y="116086"/>
                </a:lnTo>
                <a:lnTo>
                  <a:pt x="71437" y="116086"/>
                </a:lnTo>
                <a:lnTo>
                  <a:pt x="89297" y="125016"/>
                </a:lnTo>
                <a:lnTo>
                  <a:pt x="98226" y="133946"/>
                </a:lnTo>
                <a:lnTo>
                  <a:pt x="107156" y="133946"/>
                </a:lnTo>
                <a:lnTo>
                  <a:pt x="98226" y="142875"/>
                </a:lnTo>
                <a:lnTo>
                  <a:pt x="80367" y="142875"/>
                </a:lnTo>
                <a:lnTo>
                  <a:pt x="62507" y="151805"/>
                </a:lnTo>
                <a:lnTo>
                  <a:pt x="44648" y="160735"/>
                </a:lnTo>
                <a:lnTo>
                  <a:pt x="17859" y="160735"/>
                </a:lnTo>
                <a:lnTo>
                  <a:pt x="8929" y="160735"/>
                </a:lnTo>
                <a:lnTo>
                  <a:pt x="0" y="160735"/>
                </a:lnTo>
                <a:lnTo>
                  <a:pt x="0" y="142875"/>
                </a:lnTo>
                <a:lnTo>
                  <a:pt x="8929" y="125016"/>
                </a:lnTo>
                <a:lnTo>
                  <a:pt x="8929"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5947172" y="491133"/>
            <a:ext cx="250032" cy="151806"/>
          </a:xfrm>
          <a:custGeom>
            <a:avLst/>
            <a:gdLst/>
            <a:ahLst/>
            <a:cxnLst/>
            <a:rect l="0" t="0" r="0" b="0"/>
            <a:pathLst>
              <a:path w="250032" h="151806">
                <a:moveTo>
                  <a:pt x="116086" y="0"/>
                </a:moveTo>
                <a:lnTo>
                  <a:pt x="107156" y="8929"/>
                </a:lnTo>
                <a:lnTo>
                  <a:pt x="89297" y="17859"/>
                </a:lnTo>
                <a:lnTo>
                  <a:pt x="62508" y="44648"/>
                </a:lnTo>
                <a:lnTo>
                  <a:pt x="35719" y="62508"/>
                </a:lnTo>
                <a:lnTo>
                  <a:pt x="17859" y="89297"/>
                </a:lnTo>
                <a:lnTo>
                  <a:pt x="8930" y="116086"/>
                </a:lnTo>
                <a:lnTo>
                  <a:pt x="0" y="125015"/>
                </a:lnTo>
                <a:lnTo>
                  <a:pt x="8930" y="142875"/>
                </a:lnTo>
                <a:lnTo>
                  <a:pt x="26789" y="142875"/>
                </a:lnTo>
                <a:lnTo>
                  <a:pt x="44648" y="142875"/>
                </a:lnTo>
                <a:lnTo>
                  <a:pt x="62508" y="142875"/>
                </a:lnTo>
                <a:lnTo>
                  <a:pt x="89297" y="125015"/>
                </a:lnTo>
                <a:lnTo>
                  <a:pt x="107156" y="116086"/>
                </a:lnTo>
                <a:lnTo>
                  <a:pt x="125016" y="98226"/>
                </a:lnTo>
                <a:lnTo>
                  <a:pt x="142875" y="80367"/>
                </a:lnTo>
                <a:lnTo>
                  <a:pt x="160734" y="62508"/>
                </a:lnTo>
                <a:lnTo>
                  <a:pt x="160734" y="53578"/>
                </a:lnTo>
                <a:lnTo>
                  <a:pt x="160734" y="53578"/>
                </a:lnTo>
                <a:lnTo>
                  <a:pt x="160734" y="62508"/>
                </a:lnTo>
                <a:lnTo>
                  <a:pt x="151805" y="80367"/>
                </a:lnTo>
                <a:lnTo>
                  <a:pt x="151805" y="98226"/>
                </a:lnTo>
                <a:lnTo>
                  <a:pt x="151805" y="116086"/>
                </a:lnTo>
                <a:lnTo>
                  <a:pt x="151805" y="133945"/>
                </a:lnTo>
                <a:lnTo>
                  <a:pt x="160734" y="142875"/>
                </a:lnTo>
                <a:lnTo>
                  <a:pt x="178594" y="151805"/>
                </a:lnTo>
                <a:lnTo>
                  <a:pt x="187523" y="151805"/>
                </a:lnTo>
                <a:lnTo>
                  <a:pt x="205383" y="151805"/>
                </a:lnTo>
                <a:lnTo>
                  <a:pt x="232172" y="133945"/>
                </a:lnTo>
                <a:lnTo>
                  <a:pt x="250031" y="107156"/>
                </a:lnTo>
                <a:lnTo>
                  <a:pt x="250031"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5991820" y="464344"/>
            <a:ext cx="196454" cy="178595"/>
          </a:xfrm>
          <a:custGeom>
            <a:avLst/>
            <a:gdLst/>
            <a:ahLst/>
            <a:cxnLst/>
            <a:rect l="0" t="0" r="0" b="0"/>
            <a:pathLst>
              <a:path w="196454" h="178595">
                <a:moveTo>
                  <a:pt x="26789" y="98226"/>
                </a:moveTo>
                <a:lnTo>
                  <a:pt x="26789" y="98226"/>
                </a:lnTo>
                <a:lnTo>
                  <a:pt x="35719" y="98226"/>
                </a:lnTo>
                <a:lnTo>
                  <a:pt x="35719" y="98226"/>
                </a:lnTo>
                <a:lnTo>
                  <a:pt x="44649" y="89297"/>
                </a:lnTo>
                <a:lnTo>
                  <a:pt x="62508" y="80367"/>
                </a:lnTo>
                <a:lnTo>
                  <a:pt x="80368" y="71437"/>
                </a:lnTo>
                <a:lnTo>
                  <a:pt x="89297" y="62508"/>
                </a:lnTo>
                <a:lnTo>
                  <a:pt x="98227" y="53578"/>
                </a:lnTo>
                <a:lnTo>
                  <a:pt x="116086" y="44648"/>
                </a:lnTo>
                <a:lnTo>
                  <a:pt x="116086" y="35718"/>
                </a:lnTo>
                <a:lnTo>
                  <a:pt x="116086" y="26789"/>
                </a:lnTo>
                <a:lnTo>
                  <a:pt x="116086" y="17859"/>
                </a:lnTo>
                <a:lnTo>
                  <a:pt x="107157" y="17859"/>
                </a:lnTo>
                <a:lnTo>
                  <a:pt x="98227" y="8929"/>
                </a:lnTo>
                <a:lnTo>
                  <a:pt x="89297" y="0"/>
                </a:lnTo>
                <a:lnTo>
                  <a:pt x="80368" y="0"/>
                </a:lnTo>
                <a:lnTo>
                  <a:pt x="62508" y="8929"/>
                </a:lnTo>
                <a:lnTo>
                  <a:pt x="44649" y="17859"/>
                </a:lnTo>
                <a:lnTo>
                  <a:pt x="26789" y="44648"/>
                </a:lnTo>
                <a:lnTo>
                  <a:pt x="17860" y="71437"/>
                </a:lnTo>
                <a:lnTo>
                  <a:pt x="0" y="98226"/>
                </a:lnTo>
                <a:lnTo>
                  <a:pt x="0" y="125015"/>
                </a:lnTo>
                <a:lnTo>
                  <a:pt x="0" y="151804"/>
                </a:lnTo>
                <a:lnTo>
                  <a:pt x="17860" y="169664"/>
                </a:lnTo>
                <a:lnTo>
                  <a:pt x="35719" y="178594"/>
                </a:lnTo>
                <a:lnTo>
                  <a:pt x="62508" y="178594"/>
                </a:lnTo>
                <a:lnTo>
                  <a:pt x="98227" y="169664"/>
                </a:lnTo>
                <a:lnTo>
                  <a:pt x="125016" y="151804"/>
                </a:lnTo>
                <a:lnTo>
                  <a:pt x="151805" y="133945"/>
                </a:lnTo>
                <a:lnTo>
                  <a:pt x="178594" y="107156"/>
                </a:lnTo>
                <a:lnTo>
                  <a:pt x="196453" y="71437"/>
                </a:lnTo>
                <a:lnTo>
                  <a:pt x="196453"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6188273" y="464344"/>
            <a:ext cx="187525" cy="187524"/>
          </a:xfrm>
          <a:custGeom>
            <a:avLst/>
            <a:gdLst/>
            <a:ahLst/>
            <a:cxnLst/>
            <a:rect l="0" t="0" r="0" b="0"/>
            <a:pathLst>
              <a:path w="187525" h="187524">
                <a:moveTo>
                  <a:pt x="0" y="0"/>
                </a:moveTo>
                <a:lnTo>
                  <a:pt x="0" y="0"/>
                </a:lnTo>
                <a:lnTo>
                  <a:pt x="0" y="0"/>
                </a:lnTo>
                <a:lnTo>
                  <a:pt x="0" y="0"/>
                </a:lnTo>
                <a:lnTo>
                  <a:pt x="0" y="8929"/>
                </a:lnTo>
                <a:lnTo>
                  <a:pt x="8930" y="17859"/>
                </a:lnTo>
                <a:lnTo>
                  <a:pt x="17860" y="35718"/>
                </a:lnTo>
                <a:lnTo>
                  <a:pt x="26790" y="62508"/>
                </a:lnTo>
                <a:lnTo>
                  <a:pt x="35719" y="89297"/>
                </a:lnTo>
                <a:lnTo>
                  <a:pt x="44649" y="125015"/>
                </a:lnTo>
                <a:lnTo>
                  <a:pt x="53579" y="151804"/>
                </a:lnTo>
                <a:lnTo>
                  <a:pt x="53579" y="169664"/>
                </a:lnTo>
                <a:lnTo>
                  <a:pt x="62508" y="178594"/>
                </a:lnTo>
                <a:lnTo>
                  <a:pt x="62508" y="187523"/>
                </a:lnTo>
                <a:lnTo>
                  <a:pt x="71438" y="178594"/>
                </a:lnTo>
                <a:lnTo>
                  <a:pt x="71438" y="169664"/>
                </a:lnTo>
                <a:lnTo>
                  <a:pt x="80368" y="142875"/>
                </a:lnTo>
                <a:lnTo>
                  <a:pt x="89297" y="116086"/>
                </a:lnTo>
                <a:lnTo>
                  <a:pt x="107157" y="80367"/>
                </a:lnTo>
                <a:lnTo>
                  <a:pt x="125016" y="53578"/>
                </a:lnTo>
                <a:lnTo>
                  <a:pt x="142875" y="35718"/>
                </a:lnTo>
                <a:lnTo>
                  <a:pt x="160735" y="26789"/>
                </a:lnTo>
                <a:lnTo>
                  <a:pt x="169665" y="17859"/>
                </a:lnTo>
                <a:lnTo>
                  <a:pt x="178594" y="17859"/>
                </a:lnTo>
                <a:lnTo>
                  <a:pt x="187524" y="26789"/>
                </a:lnTo>
                <a:lnTo>
                  <a:pt x="187524" y="35718"/>
                </a:lnTo>
                <a:lnTo>
                  <a:pt x="187524"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6384727" y="535781"/>
            <a:ext cx="53579" cy="80368"/>
          </a:xfrm>
          <a:custGeom>
            <a:avLst/>
            <a:gdLst/>
            <a:ahLst/>
            <a:cxnLst/>
            <a:rect l="0" t="0" r="0" b="0"/>
            <a:pathLst>
              <a:path w="53579" h="80368">
                <a:moveTo>
                  <a:pt x="17859" y="8930"/>
                </a:moveTo>
                <a:lnTo>
                  <a:pt x="17859" y="8930"/>
                </a:lnTo>
                <a:lnTo>
                  <a:pt x="8929" y="17860"/>
                </a:lnTo>
                <a:lnTo>
                  <a:pt x="8929" y="17860"/>
                </a:lnTo>
                <a:lnTo>
                  <a:pt x="0" y="26789"/>
                </a:lnTo>
                <a:lnTo>
                  <a:pt x="0" y="44649"/>
                </a:lnTo>
                <a:lnTo>
                  <a:pt x="0" y="53578"/>
                </a:lnTo>
                <a:lnTo>
                  <a:pt x="0" y="62508"/>
                </a:lnTo>
                <a:lnTo>
                  <a:pt x="0" y="71438"/>
                </a:lnTo>
                <a:lnTo>
                  <a:pt x="8929" y="80367"/>
                </a:lnTo>
                <a:lnTo>
                  <a:pt x="17859" y="80367"/>
                </a:lnTo>
                <a:lnTo>
                  <a:pt x="26789" y="80367"/>
                </a:lnTo>
                <a:lnTo>
                  <a:pt x="35718" y="71438"/>
                </a:lnTo>
                <a:lnTo>
                  <a:pt x="44648" y="53578"/>
                </a:lnTo>
                <a:lnTo>
                  <a:pt x="44648" y="26789"/>
                </a:lnTo>
                <a:lnTo>
                  <a:pt x="53578" y="0"/>
                </a:lnTo>
                <a:lnTo>
                  <a:pt x="5357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6411516" y="375047"/>
            <a:ext cx="80368" cy="44649"/>
          </a:xfrm>
          <a:custGeom>
            <a:avLst/>
            <a:gdLst/>
            <a:ahLst/>
            <a:cxnLst/>
            <a:rect l="0" t="0" r="0" b="0"/>
            <a:pathLst>
              <a:path w="80368" h="44649">
                <a:moveTo>
                  <a:pt x="0" y="0"/>
                </a:moveTo>
                <a:lnTo>
                  <a:pt x="0" y="0"/>
                </a:lnTo>
                <a:lnTo>
                  <a:pt x="0" y="0"/>
                </a:lnTo>
                <a:lnTo>
                  <a:pt x="0" y="0"/>
                </a:lnTo>
                <a:lnTo>
                  <a:pt x="0" y="0"/>
                </a:lnTo>
                <a:lnTo>
                  <a:pt x="0" y="0"/>
                </a:lnTo>
                <a:lnTo>
                  <a:pt x="8929" y="0"/>
                </a:lnTo>
                <a:lnTo>
                  <a:pt x="17859" y="8930"/>
                </a:lnTo>
                <a:lnTo>
                  <a:pt x="26789" y="17859"/>
                </a:lnTo>
                <a:lnTo>
                  <a:pt x="44648" y="26789"/>
                </a:lnTo>
                <a:lnTo>
                  <a:pt x="62507" y="35719"/>
                </a:lnTo>
                <a:lnTo>
                  <a:pt x="80367" y="44648"/>
                </a:lnTo>
                <a:lnTo>
                  <a:pt x="80367"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6465094" y="312539"/>
            <a:ext cx="303610" cy="303610"/>
          </a:xfrm>
          <a:custGeom>
            <a:avLst/>
            <a:gdLst/>
            <a:ahLst/>
            <a:cxnLst/>
            <a:rect l="0" t="0" r="0" b="0"/>
            <a:pathLst>
              <a:path w="303610" h="303610">
                <a:moveTo>
                  <a:pt x="44648" y="133945"/>
                </a:moveTo>
                <a:lnTo>
                  <a:pt x="44648" y="133945"/>
                </a:lnTo>
                <a:lnTo>
                  <a:pt x="35719" y="142875"/>
                </a:lnTo>
                <a:lnTo>
                  <a:pt x="26789" y="151805"/>
                </a:lnTo>
                <a:lnTo>
                  <a:pt x="17859" y="169664"/>
                </a:lnTo>
                <a:lnTo>
                  <a:pt x="8929" y="196453"/>
                </a:lnTo>
                <a:lnTo>
                  <a:pt x="8929" y="223242"/>
                </a:lnTo>
                <a:lnTo>
                  <a:pt x="0" y="250031"/>
                </a:lnTo>
                <a:lnTo>
                  <a:pt x="0" y="276820"/>
                </a:lnTo>
                <a:lnTo>
                  <a:pt x="0" y="294680"/>
                </a:lnTo>
                <a:lnTo>
                  <a:pt x="8929" y="303609"/>
                </a:lnTo>
                <a:lnTo>
                  <a:pt x="8929" y="303609"/>
                </a:lnTo>
                <a:lnTo>
                  <a:pt x="17859" y="303609"/>
                </a:lnTo>
                <a:lnTo>
                  <a:pt x="26789" y="285750"/>
                </a:lnTo>
                <a:lnTo>
                  <a:pt x="44648" y="267891"/>
                </a:lnTo>
                <a:lnTo>
                  <a:pt x="53578" y="250031"/>
                </a:lnTo>
                <a:lnTo>
                  <a:pt x="71437" y="223242"/>
                </a:lnTo>
                <a:lnTo>
                  <a:pt x="89297" y="205383"/>
                </a:lnTo>
                <a:lnTo>
                  <a:pt x="98226" y="196453"/>
                </a:lnTo>
                <a:lnTo>
                  <a:pt x="107156" y="196453"/>
                </a:lnTo>
                <a:lnTo>
                  <a:pt x="116086" y="205383"/>
                </a:lnTo>
                <a:lnTo>
                  <a:pt x="116086" y="223242"/>
                </a:lnTo>
                <a:lnTo>
                  <a:pt x="116086" y="241102"/>
                </a:lnTo>
                <a:lnTo>
                  <a:pt x="116086" y="250031"/>
                </a:lnTo>
                <a:lnTo>
                  <a:pt x="116086" y="258961"/>
                </a:lnTo>
                <a:lnTo>
                  <a:pt x="125015" y="267891"/>
                </a:lnTo>
                <a:lnTo>
                  <a:pt x="133945" y="267891"/>
                </a:lnTo>
                <a:lnTo>
                  <a:pt x="151804" y="267891"/>
                </a:lnTo>
                <a:lnTo>
                  <a:pt x="160734" y="258961"/>
                </a:lnTo>
                <a:lnTo>
                  <a:pt x="178594" y="250031"/>
                </a:lnTo>
                <a:lnTo>
                  <a:pt x="196453" y="223242"/>
                </a:lnTo>
                <a:lnTo>
                  <a:pt x="214312" y="196453"/>
                </a:lnTo>
                <a:lnTo>
                  <a:pt x="223242" y="169664"/>
                </a:lnTo>
                <a:lnTo>
                  <a:pt x="232172" y="133945"/>
                </a:lnTo>
                <a:lnTo>
                  <a:pt x="241101" y="89297"/>
                </a:lnTo>
                <a:lnTo>
                  <a:pt x="241101" y="62508"/>
                </a:lnTo>
                <a:lnTo>
                  <a:pt x="241101" y="44648"/>
                </a:lnTo>
                <a:lnTo>
                  <a:pt x="241101" y="35719"/>
                </a:lnTo>
                <a:lnTo>
                  <a:pt x="241101" y="8930"/>
                </a:lnTo>
                <a:lnTo>
                  <a:pt x="232172" y="0"/>
                </a:lnTo>
                <a:lnTo>
                  <a:pt x="214312" y="0"/>
                </a:lnTo>
                <a:lnTo>
                  <a:pt x="196453" y="17859"/>
                </a:lnTo>
                <a:lnTo>
                  <a:pt x="178594" y="53578"/>
                </a:lnTo>
                <a:lnTo>
                  <a:pt x="169664" y="89297"/>
                </a:lnTo>
                <a:lnTo>
                  <a:pt x="169664" y="133945"/>
                </a:lnTo>
                <a:lnTo>
                  <a:pt x="178594" y="178594"/>
                </a:lnTo>
                <a:lnTo>
                  <a:pt x="187523" y="214313"/>
                </a:lnTo>
                <a:lnTo>
                  <a:pt x="205383" y="241102"/>
                </a:lnTo>
                <a:lnTo>
                  <a:pt x="223242" y="267891"/>
                </a:lnTo>
                <a:lnTo>
                  <a:pt x="241101" y="276820"/>
                </a:lnTo>
                <a:lnTo>
                  <a:pt x="258961" y="285750"/>
                </a:lnTo>
                <a:lnTo>
                  <a:pt x="276820" y="276820"/>
                </a:lnTo>
                <a:lnTo>
                  <a:pt x="294679" y="258961"/>
                </a:lnTo>
                <a:lnTo>
                  <a:pt x="303609" y="241102"/>
                </a:lnTo>
                <a:lnTo>
                  <a:pt x="303609"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6956227" y="428625"/>
            <a:ext cx="250032" cy="151806"/>
          </a:xfrm>
          <a:custGeom>
            <a:avLst/>
            <a:gdLst/>
            <a:ahLst/>
            <a:cxnLst/>
            <a:rect l="0" t="0" r="0" b="0"/>
            <a:pathLst>
              <a:path w="250032" h="151806">
                <a:moveTo>
                  <a:pt x="0" y="0"/>
                </a:moveTo>
                <a:lnTo>
                  <a:pt x="0" y="0"/>
                </a:lnTo>
                <a:lnTo>
                  <a:pt x="0" y="0"/>
                </a:lnTo>
                <a:lnTo>
                  <a:pt x="0" y="8930"/>
                </a:lnTo>
                <a:lnTo>
                  <a:pt x="8929" y="17859"/>
                </a:lnTo>
                <a:lnTo>
                  <a:pt x="8929" y="26789"/>
                </a:lnTo>
                <a:lnTo>
                  <a:pt x="17859" y="44648"/>
                </a:lnTo>
                <a:lnTo>
                  <a:pt x="26789" y="71437"/>
                </a:lnTo>
                <a:lnTo>
                  <a:pt x="35718" y="89297"/>
                </a:lnTo>
                <a:lnTo>
                  <a:pt x="44648" y="107156"/>
                </a:lnTo>
                <a:lnTo>
                  <a:pt x="53578" y="125016"/>
                </a:lnTo>
                <a:lnTo>
                  <a:pt x="62507" y="142875"/>
                </a:lnTo>
                <a:lnTo>
                  <a:pt x="71437" y="151805"/>
                </a:lnTo>
                <a:lnTo>
                  <a:pt x="71437" y="151805"/>
                </a:lnTo>
                <a:lnTo>
                  <a:pt x="71437" y="151805"/>
                </a:lnTo>
                <a:lnTo>
                  <a:pt x="80367" y="142875"/>
                </a:lnTo>
                <a:lnTo>
                  <a:pt x="89296" y="125016"/>
                </a:lnTo>
                <a:lnTo>
                  <a:pt x="98226" y="98227"/>
                </a:lnTo>
                <a:lnTo>
                  <a:pt x="116086" y="62508"/>
                </a:lnTo>
                <a:lnTo>
                  <a:pt x="133945" y="35719"/>
                </a:lnTo>
                <a:lnTo>
                  <a:pt x="151804" y="17859"/>
                </a:lnTo>
                <a:lnTo>
                  <a:pt x="169664" y="0"/>
                </a:lnTo>
                <a:lnTo>
                  <a:pt x="196453" y="0"/>
                </a:lnTo>
                <a:lnTo>
                  <a:pt x="214312" y="0"/>
                </a:lnTo>
                <a:lnTo>
                  <a:pt x="232171" y="8930"/>
                </a:lnTo>
                <a:lnTo>
                  <a:pt x="250031" y="17859"/>
                </a:lnTo>
                <a:lnTo>
                  <a:pt x="250031"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7143750" y="455414"/>
            <a:ext cx="312540" cy="151806"/>
          </a:xfrm>
          <a:custGeom>
            <a:avLst/>
            <a:gdLst/>
            <a:ahLst/>
            <a:cxnLst/>
            <a:rect l="0" t="0" r="0" b="0"/>
            <a:pathLst>
              <a:path w="312540" h="151806">
                <a:moveTo>
                  <a:pt x="8930" y="53578"/>
                </a:moveTo>
                <a:lnTo>
                  <a:pt x="0" y="53578"/>
                </a:lnTo>
                <a:lnTo>
                  <a:pt x="0" y="62508"/>
                </a:lnTo>
                <a:lnTo>
                  <a:pt x="0" y="62508"/>
                </a:lnTo>
                <a:lnTo>
                  <a:pt x="8930" y="71438"/>
                </a:lnTo>
                <a:lnTo>
                  <a:pt x="26789" y="71438"/>
                </a:lnTo>
                <a:lnTo>
                  <a:pt x="44648" y="80367"/>
                </a:lnTo>
                <a:lnTo>
                  <a:pt x="71438" y="71438"/>
                </a:lnTo>
                <a:lnTo>
                  <a:pt x="98227" y="71438"/>
                </a:lnTo>
                <a:lnTo>
                  <a:pt x="125016" y="62508"/>
                </a:lnTo>
                <a:lnTo>
                  <a:pt x="142875" y="53578"/>
                </a:lnTo>
                <a:lnTo>
                  <a:pt x="169664" y="44648"/>
                </a:lnTo>
                <a:lnTo>
                  <a:pt x="178594" y="35719"/>
                </a:lnTo>
                <a:lnTo>
                  <a:pt x="178594" y="26789"/>
                </a:lnTo>
                <a:lnTo>
                  <a:pt x="178594" y="17859"/>
                </a:lnTo>
                <a:lnTo>
                  <a:pt x="169664" y="8930"/>
                </a:lnTo>
                <a:lnTo>
                  <a:pt x="151805" y="0"/>
                </a:lnTo>
                <a:lnTo>
                  <a:pt x="133945" y="8930"/>
                </a:lnTo>
                <a:lnTo>
                  <a:pt x="116086" y="17859"/>
                </a:lnTo>
                <a:lnTo>
                  <a:pt x="107156" y="26789"/>
                </a:lnTo>
                <a:lnTo>
                  <a:pt x="98227" y="53578"/>
                </a:lnTo>
                <a:lnTo>
                  <a:pt x="98227" y="71438"/>
                </a:lnTo>
                <a:lnTo>
                  <a:pt x="107156" y="98227"/>
                </a:lnTo>
                <a:lnTo>
                  <a:pt x="116086" y="116086"/>
                </a:lnTo>
                <a:lnTo>
                  <a:pt x="142875" y="133945"/>
                </a:lnTo>
                <a:lnTo>
                  <a:pt x="160734" y="142875"/>
                </a:lnTo>
                <a:lnTo>
                  <a:pt x="187523" y="151805"/>
                </a:lnTo>
                <a:lnTo>
                  <a:pt x="223242" y="151805"/>
                </a:lnTo>
                <a:lnTo>
                  <a:pt x="250031" y="142875"/>
                </a:lnTo>
                <a:lnTo>
                  <a:pt x="276820" y="125016"/>
                </a:lnTo>
                <a:lnTo>
                  <a:pt x="294680" y="107156"/>
                </a:lnTo>
                <a:lnTo>
                  <a:pt x="312539" y="80367"/>
                </a:lnTo>
                <a:lnTo>
                  <a:pt x="312539"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7420570" y="446484"/>
            <a:ext cx="71439" cy="142876"/>
          </a:xfrm>
          <a:custGeom>
            <a:avLst/>
            <a:gdLst/>
            <a:ahLst/>
            <a:cxnLst/>
            <a:rect l="0" t="0" r="0" b="0"/>
            <a:pathLst>
              <a:path w="71439" h="142876">
                <a:moveTo>
                  <a:pt x="71438" y="0"/>
                </a:moveTo>
                <a:lnTo>
                  <a:pt x="71438" y="0"/>
                </a:lnTo>
                <a:lnTo>
                  <a:pt x="71438" y="0"/>
                </a:lnTo>
                <a:lnTo>
                  <a:pt x="71438" y="8930"/>
                </a:lnTo>
                <a:lnTo>
                  <a:pt x="62508" y="17860"/>
                </a:lnTo>
                <a:lnTo>
                  <a:pt x="62508" y="17860"/>
                </a:lnTo>
                <a:lnTo>
                  <a:pt x="62508" y="26789"/>
                </a:lnTo>
                <a:lnTo>
                  <a:pt x="62508" y="44649"/>
                </a:lnTo>
                <a:lnTo>
                  <a:pt x="71438" y="53578"/>
                </a:lnTo>
                <a:lnTo>
                  <a:pt x="71438" y="71438"/>
                </a:lnTo>
                <a:lnTo>
                  <a:pt x="71438" y="89297"/>
                </a:lnTo>
                <a:lnTo>
                  <a:pt x="71438" y="107157"/>
                </a:lnTo>
                <a:lnTo>
                  <a:pt x="71438" y="116086"/>
                </a:lnTo>
                <a:lnTo>
                  <a:pt x="62508" y="133946"/>
                </a:lnTo>
                <a:lnTo>
                  <a:pt x="53578" y="142875"/>
                </a:lnTo>
                <a:lnTo>
                  <a:pt x="35719" y="142875"/>
                </a:lnTo>
                <a:lnTo>
                  <a:pt x="26789" y="142875"/>
                </a:lnTo>
                <a:lnTo>
                  <a:pt x="17860" y="133946"/>
                </a:lnTo>
                <a:lnTo>
                  <a:pt x="8930" y="116086"/>
                </a:lnTo>
                <a:lnTo>
                  <a:pt x="0" y="107157"/>
                </a:lnTo>
                <a:lnTo>
                  <a:pt x="8930" y="89297"/>
                </a:lnTo>
                <a:lnTo>
                  <a:pt x="26789" y="62508"/>
                </a:lnTo>
                <a:lnTo>
                  <a:pt x="26789"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7500938" y="339328"/>
            <a:ext cx="107157" cy="232173"/>
          </a:xfrm>
          <a:custGeom>
            <a:avLst/>
            <a:gdLst/>
            <a:ahLst/>
            <a:cxnLst/>
            <a:rect l="0" t="0" r="0" b="0"/>
            <a:pathLst>
              <a:path w="107157" h="232173">
                <a:moveTo>
                  <a:pt x="0" y="17859"/>
                </a:moveTo>
                <a:lnTo>
                  <a:pt x="0" y="17859"/>
                </a:lnTo>
                <a:lnTo>
                  <a:pt x="0" y="8930"/>
                </a:lnTo>
                <a:lnTo>
                  <a:pt x="8929" y="0"/>
                </a:lnTo>
                <a:lnTo>
                  <a:pt x="8929" y="0"/>
                </a:lnTo>
                <a:lnTo>
                  <a:pt x="8929" y="0"/>
                </a:lnTo>
                <a:lnTo>
                  <a:pt x="17859" y="8930"/>
                </a:lnTo>
                <a:lnTo>
                  <a:pt x="17859" y="17859"/>
                </a:lnTo>
                <a:lnTo>
                  <a:pt x="26789" y="44649"/>
                </a:lnTo>
                <a:lnTo>
                  <a:pt x="26789" y="71438"/>
                </a:lnTo>
                <a:lnTo>
                  <a:pt x="35718" y="107156"/>
                </a:lnTo>
                <a:lnTo>
                  <a:pt x="44648" y="142875"/>
                </a:lnTo>
                <a:lnTo>
                  <a:pt x="44648" y="169664"/>
                </a:lnTo>
                <a:lnTo>
                  <a:pt x="44648" y="196453"/>
                </a:lnTo>
                <a:lnTo>
                  <a:pt x="44648" y="214313"/>
                </a:lnTo>
                <a:lnTo>
                  <a:pt x="44648" y="223242"/>
                </a:lnTo>
                <a:lnTo>
                  <a:pt x="53578" y="232172"/>
                </a:lnTo>
                <a:lnTo>
                  <a:pt x="62507" y="232172"/>
                </a:lnTo>
                <a:lnTo>
                  <a:pt x="62507" y="223242"/>
                </a:lnTo>
                <a:lnTo>
                  <a:pt x="80367" y="205383"/>
                </a:lnTo>
                <a:lnTo>
                  <a:pt x="89296" y="178594"/>
                </a:lnTo>
                <a:lnTo>
                  <a:pt x="107156" y="151805"/>
                </a:lnTo>
                <a:lnTo>
                  <a:pt x="107156"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7590234" y="250031"/>
            <a:ext cx="410767" cy="357189"/>
          </a:xfrm>
          <a:custGeom>
            <a:avLst/>
            <a:gdLst/>
            <a:ahLst/>
            <a:cxnLst/>
            <a:rect l="0" t="0" r="0" b="0"/>
            <a:pathLst>
              <a:path w="410767" h="357189">
                <a:moveTo>
                  <a:pt x="89297" y="214313"/>
                </a:moveTo>
                <a:lnTo>
                  <a:pt x="89297" y="205383"/>
                </a:lnTo>
                <a:lnTo>
                  <a:pt x="89297" y="205383"/>
                </a:lnTo>
                <a:lnTo>
                  <a:pt x="80368" y="196453"/>
                </a:lnTo>
                <a:lnTo>
                  <a:pt x="80368" y="196453"/>
                </a:lnTo>
                <a:lnTo>
                  <a:pt x="71438" y="178594"/>
                </a:lnTo>
                <a:lnTo>
                  <a:pt x="71438" y="178594"/>
                </a:lnTo>
                <a:lnTo>
                  <a:pt x="71438" y="169664"/>
                </a:lnTo>
                <a:lnTo>
                  <a:pt x="62508" y="169664"/>
                </a:lnTo>
                <a:lnTo>
                  <a:pt x="62508" y="169664"/>
                </a:lnTo>
                <a:lnTo>
                  <a:pt x="53579" y="169664"/>
                </a:lnTo>
                <a:lnTo>
                  <a:pt x="44649" y="187524"/>
                </a:lnTo>
                <a:lnTo>
                  <a:pt x="35719" y="205383"/>
                </a:lnTo>
                <a:lnTo>
                  <a:pt x="17860" y="223242"/>
                </a:lnTo>
                <a:lnTo>
                  <a:pt x="8930" y="250031"/>
                </a:lnTo>
                <a:lnTo>
                  <a:pt x="0" y="267891"/>
                </a:lnTo>
                <a:lnTo>
                  <a:pt x="0" y="285750"/>
                </a:lnTo>
                <a:lnTo>
                  <a:pt x="0" y="303610"/>
                </a:lnTo>
                <a:lnTo>
                  <a:pt x="8930" y="312539"/>
                </a:lnTo>
                <a:lnTo>
                  <a:pt x="26789" y="312539"/>
                </a:lnTo>
                <a:lnTo>
                  <a:pt x="44649" y="312539"/>
                </a:lnTo>
                <a:lnTo>
                  <a:pt x="80368" y="303610"/>
                </a:lnTo>
                <a:lnTo>
                  <a:pt x="107157" y="285750"/>
                </a:lnTo>
                <a:lnTo>
                  <a:pt x="142875" y="258961"/>
                </a:lnTo>
                <a:lnTo>
                  <a:pt x="169664" y="232172"/>
                </a:lnTo>
                <a:lnTo>
                  <a:pt x="196454" y="214313"/>
                </a:lnTo>
                <a:lnTo>
                  <a:pt x="205383" y="196453"/>
                </a:lnTo>
                <a:lnTo>
                  <a:pt x="214313" y="178594"/>
                </a:lnTo>
                <a:lnTo>
                  <a:pt x="214313" y="178594"/>
                </a:lnTo>
                <a:lnTo>
                  <a:pt x="205383" y="187524"/>
                </a:lnTo>
                <a:lnTo>
                  <a:pt x="196454" y="205383"/>
                </a:lnTo>
                <a:lnTo>
                  <a:pt x="178594" y="223242"/>
                </a:lnTo>
                <a:lnTo>
                  <a:pt x="178594" y="250031"/>
                </a:lnTo>
                <a:lnTo>
                  <a:pt x="169664" y="267891"/>
                </a:lnTo>
                <a:lnTo>
                  <a:pt x="169664" y="285750"/>
                </a:lnTo>
                <a:lnTo>
                  <a:pt x="178594" y="294680"/>
                </a:lnTo>
                <a:lnTo>
                  <a:pt x="187524" y="303610"/>
                </a:lnTo>
                <a:lnTo>
                  <a:pt x="196454" y="303610"/>
                </a:lnTo>
                <a:lnTo>
                  <a:pt x="214313" y="294680"/>
                </a:lnTo>
                <a:lnTo>
                  <a:pt x="232172" y="276821"/>
                </a:lnTo>
                <a:lnTo>
                  <a:pt x="250032" y="258961"/>
                </a:lnTo>
                <a:lnTo>
                  <a:pt x="276821" y="232172"/>
                </a:lnTo>
                <a:lnTo>
                  <a:pt x="294680" y="205383"/>
                </a:lnTo>
                <a:lnTo>
                  <a:pt x="312539" y="169664"/>
                </a:lnTo>
                <a:lnTo>
                  <a:pt x="330399" y="142875"/>
                </a:lnTo>
                <a:lnTo>
                  <a:pt x="339329" y="116086"/>
                </a:lnTo>
                <a:lnTo>
                  <a:pt x="339329" y="98227"/>
                </a:lnTo>
                <a:lnTo>
                  <a:pt x="348258" y="80367"/>
                </a:lnTo>
                <a:lnTo>
                  <a:pt x="348258" y="62508"/>
                </a:lnTo>
                <a:lnTo>
                  <a:pt x="357188" y="35719"/>
                </a:lnTo>
                <a:lnTo>
                  <a:pt x="357188" y="17860"/>
                </a:lnTo>
                <a:lnTo>
                  <a:pt x="348258" y="8930"/>
                </a:lnTo>
                <a:lnTo>
                  <a:pt x="339329" y="0"/>
                </a:lnTo>
                <a:lnTo>
                  <a:pt x="321469" y="0"/>
                </a:lnTo>
                <a:lnTo>
                  <a:pt x="303610" y="17860"/>
                </a:lnTo>
                <a:lnTo>
                  <a:pt x="294680" y="44649"/>
                </a:lnTo>
                <a:lnTo>
                  <a:pt x="285750" y="80367"/>
                </a:lnTo>
                <a:lnTo>
                  <a:pt x="294680" y="125016"/>
                </a:lnTo>
                <a:lnTo>
                  <a:pt x="312539" y="169664"/>
                </a:lnTo>
                <a:lnTo>
                  <a:pt x="330399" y="214313"/>
                </a:lnTo>
                <a:lnTo>
                  <a:pt x="348258" y="258961"/>
                </a:lnTo>
                <a:lnTo>
                  <a:pt x="366118" y="294680"/>
                </a:lnTo>
                <a:lnTo>
                  <a:pt x="383977" y="321469"/>
                </a:lnTo>
                <a:lnTo>
                  <a:pt x="401836" y="339328"/>
                </a:lnTo>
                <a:lnTo>
                  <a:pt x="410766" y="357188"/>
                </a:lnTo>
                <a:lnTo>
                  <a:pt x="410766" y="357188"/>
                </a:lnTo>
                <a:lnTo>
                  <a:pt x="401836" y="348258"/>
                </a:lnTo>
                <a:lnTo>
                  <a:pt x="392907" y="330399"/>
                </a:lnTo>
                <a:lnTo>
                  <a:pt x="375047" y="303610"/>
                </a:lnTo>
                <a:lnTo>
                  <a:pt x="348258" y="267891"/>
                </a:lnTo>
                <a:lnTo>
                  <a:pt x="312539" y="223242"/>
                </a:lnTo>
                <a:lnTo>
                  <a:pt x="276821" y="178594"/>
                </a:lnTo>
                <a:lnTo>
                  <a:pt x="232172" y="133946"/>
                </a:lnTo>
                <a:lnTo>
                  <a:pt x="196454" y="107156"/>
                </a:lnTo>
                <a:lnTo>
                  <a:pt x="196454"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7724180" y="348258"/>
            <a:ext cx="339329" cy="26790"/>
          </a:xfrm>
          <a:custGeom>
            <a:avLst/>
            <a:gdLst/>
            <a:ahLst/>
            <a:cxnLst/>
            <a:rect l="0" t="0" r="0" b="0"/>
            <a:pathLst>
              <a:path w="339329" h="26790">
                <a:moveTo>
                  <a:pt x="0" y="0"/>
                </a:moveTo>
                <a:lnTo>
                  <a:pt x="17859" y="0"/>
                </a:lnTo>
                <a:lnTo>
                  <a:pt x="44648" y="0"/>
                </a:lnTo>
                <a:lnTo>
                  <a:pt x="80367" y="0"/>
                </a:lnTo>
                <a:lnTo>
                  <a:pt x="133945" y="8929"/>
                </a:lnTo>
                <a:lnTo>
                  <a:pt x="187523" y="8929"/>
                </a:lnTo>
                <a:lnTo>
                  <a:pt x="232172" y="8929"/>
                </a:lnTo>
                <a:lnTo>
                  <a:pt x="276820" y="17859"/>
                </a:lnTo>
                <a:lnTo>
                  <a:pt x="312539" y="17859"/>
                </a:lnTo>
                <a:lnTo>
                  <a:pt x="339328" y="26789"/>
                </a:lnTo>
                <a:lnTo>
                  <a:pt x="339328"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7456289" y="303609"/>
            <a:ext cx="142876" cy="250033"/>
          </a:xfrm>
          <a:custGeom>
            <a:avLst/>
            <a:gdLst/>
            <a:ahLst/>
            <a:cxnLst/>
            <a:rect l="0" t="0" r="0" b="0"/>
            <a:pathLst>
              <a:path w="142876" h="250033">
                <a:moveTo>
                  <a:pt x="53578" y="241102"/>
                </a:moveTo>
                <a:lnTo>
                  <a:pt x="44649" y="241102"/>
                </a:lnTo>
                <a:lnTo>
                  <a:pt x="44649" y="241102"/>
                </a:lnTo>
                <a:lnTo>
                  <a:pt x="44649" y="241102"/>
                </a:lnTo>
                <a:lnTo>
                  <a:pt x="44649" y="241102"/>
                </a:lnTo>
                <a:lnTo>
                  <a:pt x="44649" y="241102"/>
                </a:lnTo>
                <a:lnTo>
                  <a:pt x="44649" y="232172"/>
                </a:lnTo>
                <a:lnTo>
                  <a:pt x="53578" y="223243"/>
                </a:lnTo>
                <a:lnTo>
                  <a:pt x="62508" y="214313"/>
                </a:lnTo>
                <a:lnTo>
                  <a:pt x="71438" y="196453"/>
                </a:lnTo>
                <a:lnTo>
                  <a:pt x="80367" y="178594"/>
                </a:lnTo>
                <a:lnTo>
                  <a:pt x="98227" y="160735"/>
                </a:lnTo>
                <a:lnTo>
                  <a:pt x="107156" y="133946"/>
                </a:lnTo>
                <a:lnTo>
                  <a:pt x="116086" y="116086"/>
                </a:lnTo>
                <a:lnTo>
                  <a:pt x="125016" y="89297"/>
                </a:lnTo>
                <a:lnTo>
                  <a:pt x="142875" y="62508"/>
                </a:lnTo>
                <a:lnTo>
                  <a:pt x="142875" y="35719"/>
                </a:lnTo>
                <a:lnTo>
                  <a:pt x="142875" y="26789"/>
                </a:lnTo>
                <a:lnTo>
                  <a:pt x="133945" y="17860"/>
                </a:lnTo>
                <a:lnTo>
                  <a:pt x="133945" y="8930"/>
                </a:lnTo>
                <a:lnTo>
                  <a:pt x="116086" y="0"/>
                </a:lnTo>
                <a:lnTo>
                  <a:pt x="89297" y="8930"/>
                </a:lnTo>
                <a:lnTo>
                  <a:pt x="62508" y="17860"/>
                </a:lnTo>
                <a:lnTo>
                  <a:pt x="35719" y="44649"/>
                </a:lnTo>
                <a:lnTo>
                  <a:pt x="17859" y="71438"/>
                </a:lnTo>
                <a:lnTo>
                  <a:pt x="0" y="107157"/>
                </a:lnTo>
                <a:lnTo>
                  <a:pt x="0" y="133946"/>
                </a:lnTo>
                <a:lnTo>
                  <a:pt x="8930" y="169664"/>
                </a:lnTo>
                <a:lnTo>
                  <a:pt x="26789" y="196453"/>
                </a:lnTo>
                <a:lnTo>
                  <a:pt x="44649" y="214313"/>
                </a:lnTo>
                <a:lnTo>
                  <a:pt x="71438" y="232172"/>
                </a:lnTo>
                <a:lnTo>
                  <a:pt x="98227" y="250032"/>
                </a:lnTo>
                <a:lnTo>
                  <a:pt x="107156" y="250032"/>
                </a:lnTo>
                <a:lnTo>
                  <a:pt x="125016" y="241102"/>
                </a:lnTo>
                <a:lnTo>
                  <a:pt x="125016"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8099227" y="410766"/>
            <a:ext cx="53579" cy="133946"/>
          </a:xfrm>
          <a:custGeom>
            <a:avLst/>
            <a:gdLst/>
            <a:ahLst/>
            <a:cxnLst/>
            <a:rect l="0" t="0" r="0" b="0"/>
            <a:pathLst>
              <a:path w="53579" h="133946">
                <a:moveTo>
                  <a:pt x="8929" y="0"/>
                </a:moveTo>
                <a:lnTo>
                  <a:pt x="8929" y="0"/>
                </a:lnTo>
                <a:lnTo>
                  <a:pt x="8929" y="8929"/>
                </a:lnTo>
                <a:lnTo>
                  <a:pt x="8929" y="17859"/>
                </a:lnTo>
                <a:lnTo>
                  <a:pt x="8929" y="35718"/>
                </a:lnTo>
                <a:lnTo>
                  <a:pt x="0" y="53578"/>
                </a:lnTo>
                <a:lnTo>
                  <a:pt x="0" y="80367"/>
                </a:lnTo>
                <a:lnTo>
                  <a:pt x="8929" y="98226"/>
                </a:lnTo>
                <a:lnTo>
                  <a:pt x="8929" y="116086"/>
                </a:lnTo>
                <a:lnTo>
                  <a:pt x="8929" y="125015"/>
                </a:lnTo>
                <a:lnTo>
                  <a:pt x="17859" y="133945"/>
                </a:lnTo>
                <a:lnTo>
                  <a:pt x="17859" y="133945"/>
                </a:lnTo>
                <a:lnTo>
                  <a:pt x="26789" y="133945"/>
                </a:lnTo>
                <a:lnTo>
                  <a:pt x="35718" y="125015"/>
                </a:lnTo>
                <a:lnTo>
                  <a:pt x="44648" y="107156"/>
                </a:lnTo>
                <a:lnTo>
                  <a:pt x="53578" y="80367"/>
                </a:lnTo>
                <a:lnTo>
                  <a:pt x="53578"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8126016" y="321469"/>
            <a:ext cx="53579" cy="44649"/>
          </a:xfrm>
          <a:custGeom>
            <a:avLst/>
            <a:gdLst/>
            <a:ahLst/>
            <a:cxnLst/>
            <a:rect l="0" t="0" r="0" b="0"/>
            <a:pathLst>
              <a:path w="53579" h="44649">
                <a:moveTo>
                  <a:pt x="26789" y="8929"/>
                </a:moveTo>
                <a:lnTo>
                  <a:pt x="26789" y="0"/>
                </a:lnTo>
                <a:lnTo>
                  <a:pt x="17859" y="0"/>
                </a:lnTo>
                <a:lnTo>
                  <a:pt x="8929" y="0"/>
                </a:lnTo>
                <a:lnTo>
                  <a:pt x="8929" y="0"/>
                </a:lnTo>
                <a:lnTo>
                  <a:pt x="0" y="0"/>
                </a:lnTo>
                <a:lnTo>
                  <a:pt x="0" y="0"/>
                </a:lnTo>
                <a:lnTo>
                  <a:pt x="8929" y="8929"/>
                </a:lnTo>
                <a:lnTo>
                  <a:pt x="17859" y="17859"/>
                </a:lnTo>
                <a:lnTo>
                  <a:pt x="35718" y="26789"/>
                </a:lnTo>
                <a:lnTo>
                  <a:pt x="44648" y="35718"/>
                </a:lnTo>
                <a:lnTo>
                  <a:pt x="53578" y="44648"/>
                </a:lnTo>
                <a:lnTo>
                  <a:pt x="53578"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8259960" y="419695"/>
            <a:ext cx="303611" cy="142876"/>
          </a:xfrm>
          <a:custGeom>
            <a:avLst/>
            <a:gdLst/>
            <a:ahLst/>
            <a:cxnLst/>
            <a:rect l="0" t="0" r="0" b="0"/>
            <a:pathLst>
              <a:path w="303611" h="142876">
                <a:moveTo>
                  <a:pt x="17860" y="26789"/>
                </a:moveTo>
                <a:lnTo>
                  <a:pt x="17860" y="26789"/>
                </a:lnTo>
                <a:lnTo>
                  <a:pt x="8930" y="35719"/>
                </a:lnTo>
                <a:lnTo>
                  <a:pt x="8930" y="53578"/>
                </a:lnTo>
                <a:lnTo>
                  <a:pt x="0" y="62508"/>
                </a:lnTo>
                <a:lnTo>
                  <a:pt x="0" y="80367"/>
                </a:lnTo>
                <a:lnTo>
                  <a:pt x="0" y="98227"/>
                </a:lnTo>
                <a:lnTo>
                  <a:pt x="8930" y="107157"/>
                </a:lnTo>
                <a:lnTo>
                  <a:pt x="17860" y="125016"/>
                </a:lnTo>
                <a:lnTo>
                  <a:pt x="17860" y="125016"/>
                </a:lnTo>
                <a:lnTo>
                  <a:pt x="26789" y="133946"/>
                </a:lnTo>
                <a:lnTo>
                  <a:pt x="35719" y="125016"/>
                </a:lnTo>
                <a:lnTo>
                  <a:pt x="35719" y="116086"/>
                </a:lnTo>
                <a:lnTo>
                  <a:pt x="35719" y="107157"/>
                </a:lnTo>
                <a:lnTo>
                  <a:pt x="35719" y="89297"/>
                </a:lnTo>
                <a:lnTo>
                  <a:pt x="35719" y="71438"/>
                </a:lnTo>
                <a:lnTo>
                  <a:pt x="26789" y="53578"/>
                </a:lnTo>
                <a:lnTo>
                  <a:pt x="26789" y="35719"/>
                </a:lnTo>
                <a:lnTo>
                  <a:pt x="26789" y="26789"/>
                </a:lnTo>
                <a:lnTo>
                  <a:pt x="26789" y="8930"/>
                </a:lnTo>
                <a:lnTo>
                  <a:pt x="35719" y="8930"/>
                </a:lnTo>
                <a:lnTo>
                  <a:pt x="44649" y="0"/>
                </a:lnTo>
                <a:lnTo>
                  <a:pt x="62508" y="0"/>
                </a:lnTo>
                <a:lnTo>
                  <a:pt x="80367" y="0"/>
                </a:lnTo>
                <a:lnTo>
                  <a:pt x="98227" y="8930"/>
                </a:lnTo>
                <a:lnTo>
                  <a:pt x="107156" y="17860"/>
                </a:lnTo>
                <a:lnTo>
                  <a:pt x="116086" y="35719"/>
                </a:lnTo>
                <a:lnTo>
                  <a:pt x="125016" y="53578"/>
                </a:lnTo>
                <a:lnTo>
                  <a:pt x="133945" y="80367"/>
                </a:lnTo>
                <a:lnTo>
                  <a:pt x="133945" y="98227"/>
                </a:lnTo>
                <a:lnTo>
                  <a:pt x="133945" y="116086"/>
                </a:lnTo>
                <a:lnTo>
                  <a:pt x="133945" y="125016"/>
                </a:lnTo>
                <a:lnTo>
                  <a:pt x="125016" y="133946"/>
                </a:lnTo>
                <a:lnTo>
                  <a:pt x="125016" y="142875"/>
                </a:lnTo>
                <a:lnTo>
                  <a:pt x="133945" y="133946"/>
                </a:lnTo>
                <a:lnTo>
                  <a:pt x="133945" y="125016"/>
                </a:lnTo>
                <a:lnTo>
                  <a:pt x="151805" y="116086"/>
                </a:lnTo>
                <a:lnTo>
                  <a:pt x="160735" y="98227"/>
                </a:lnTo>
                <a:lnTo>
                  <a:pt x="178594" y="80367"/>
                </a:lnTo>
                <a:lnTo>
                  <a:pt x="196453" y="62508"/>
                </a:lnTo>
                <a:lnTo>
                  <a:pt x="205383" y="53578"/>
                </a:lnTo>
                <a:lnTo>
                  <a:pt x="214313" y="44649"/>
                </a:lnTo>
                <a:lnTo>
                  <a:pt x="223242" y="44649"/>
                </a:lnTo>
                <a:lnTo>
                  <a:pt x="223242" y="53578"/>
                </a:lnTo>
                <a:lnTo>
                  <a:pt x="232172" y="71438"/>
                </a:lnTo>
                <a:lnTo>
                  <a:pt x="232172" y="89297"/>
                </a:lnTo>
                <a:lnTo>
                  <a:pt x="241102" y="98227"/>
                </a:lnTo>
                <a:lnTo>
                  <a:pt x="241102" y="116086"/>
                </a:lnTo>
                <a:lnTo>
                  <a:pt x="241102" y="125016"/>
                </a:lnTo>
                <a:lnTo>
                  <a:pt x="250031" y="133946"/>
                </a:lnTo>
                <a:lnTo>
                  <a:pt x="250031" y="142875"/>
                </a:lnTo>
                <a:lnTo>
                  <a:pt x="267891" y="142875"/>
                </a:lnTo>
                <a:lnTo>
                  <a:pt x="285750" y="142875"/>
                </a:lnTo>
                <a:lnTo>
                  <a:pt x="303610" y="142875"/>
                </a:lnTo>
                <a:lnTo>
                  <a:pt x="303610"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8679655" y="580430"/>
            <a:ext cx="35720" cy="1"/>
          </a:xfrm>
          <a:custGeom>
            <a:avLst/>
            <a:gdLst/>
            <a:ahLst/>
            <a:cxnLst/>
            <a:rect l="0" t="0" r="0" b="0"/>
            <a:pathLst>
              <a:path w="35720" h="1">
                <a:moveTo>
                  <a:pt x="8930" y="0"/>
                </a:moveTo>
                <a:lnTo>
                  <a:pt x="8930" y="0"/>
                </a:lnTo>
                <a:lnTo>
                  <a:pt x="0" y="0"/>
                </a:lnTo>
                <a:lnTo>
                  <a:pt x="0" y="0"/>
                </a:lnTo>
                <a:lnTo>
                  <a:pt x="0" y="0"/>
                </a:lnTo>
                <a:lnTo>
                  <a:pt x="0" y="0"/>
                </a:lnTo>
                <a:lnTo>
                  <a:pt x="8930" y="0"/>
                </a:lnTo>
                <a:lnTo>
                  <a:pt x="17860" y="0"/>
                </a:lnTo>
                <a:lnTo>
                  <a:pt x="26790" y="0"/>
                </a:lnTo>
                <a:lnTo>
                  <a:pt x="35719" y="0"/>
                </a:lnTo>
                <a:lnTo>
                  <a:pt x="3571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8608218" y="419695"/>
            <a:ext cx="89298" cy="107158"/>
          </a:xfrm>
          <a:custGeom>
            <a:avLst/>
            <a:gdLst/>
            <a:ahLst/>
            <a:cxnLst/>
            <a:rect l="0" t="0" r="0" b="0"/>
            <a:pathLst>
              <a:path w="89298" h="107158">
                <a:moveTo>
                  <a:pt x="62508" y="8930"/>
                </a:moveTo>
                <a:lnTo>
                  <a:pt x="62508" y="8930"/>
                </a:lnTo>
                <a:lnTo>
                  <a:pt x="62508" y="8930"/>
                </a:lnTo>
                <a:lnTo>
                  <a:pt x="62508" y="8930"/>
                </a:lnTo>
                <a:lnTo>
                  <a:pt x="62508" y="0"/>
                </a:lnTo>
                <a:lnTo>
                  <a:pt x="62508" y="0"/>
                </a:lnTo>
                <a:lnTo>
                  <a:pt x="53578" y="0"/>
                </a:lnTo>
                <a:lnTo>
                  <a:pt x="44648" y="0"/>
                </a:lnTo>
                <a:lnTo>
                  <a:pt x="35719" y="0"/>
                </a:lnTo>
                <a:lnTo>
                  <a:pt x="26789" y="8930"/>
                </a:lnTo>
                <a:lnTo>
                  <a:pt x="26789" y="8930"/>
                </a:lnTo>
                <a:lnTo>
                  <a:pt x="26789" y="17860"/>
                </a:lnTo>
                <a:lnTo>
                  <a:pt x="35719" y="26789"/>
                </a:lnTo>
                <a:lnTo>
                  <a:pt x="44648" y="35719"/>
                </a:lnTo>
                <a:lnTo>
                  <a:pt x="62508" y="44649"/>
                </a:lnTo>
                <a:lnTo>
                  <a:pt x="80367" y="53578"/>
                </a:lnTo>
                <a:lnTo>
                  <a:pt x="80367" y="62508"/>
                </a:lnTo>
                <a:lnTo>
                  <a:pt x="80367" y="71438"/>
                </a:lnTo>
                <a:lnTo>
                  <a:pt x="80367" y="80367"/>
                </a:lnTo>
                <a:lnTo>
                  <a:pt x="71437" y="89297"/>
                </a:lnTo>
                <a:lnTo>
                  <a:pt x="53578" y="98227"/>
                </a:lnTo>
                <a:lnTo>
                  <a:pt x="26789" y="107157"/>
                </a:lnTo>
                <a:lnTo>
                  <a:pt x="8930" y="107157"/>
                </a:lnTo>
                <a:lnTo>
                  <a:pt x="0" y="107157"/>
                </a:lnTo>
                <a:lnTo>
                  <a:pt x="0" y="107157"/>
                </a:lnTo>
                <a:lnTo>
                  <a:pt x="0" y="98227"/>
                </a:lnTo>
                <a:lnTo>
                  <a:pt x="17859" y="89297"/>
                </a:lnTo>
                <a:lnTo>
                  <a:pt x="35719" y="80367"/>
                </a:lnTo>
                <a:lnTo>
                  <a:pt x="62508" y="62508"/>
                </a:lnTo>
                <a:lnTo>
                  <a:pt x="89297" y="53578"/>
                </a:lnTo>
                <a:lnTo>
                  <a:pt x="89297"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8733234" y="321469"/>
            <a:ext cx="125016" cy="223243"/>
          </a:xfrm>
          <a:custGeom>
            <a:avLst/>
            <a:gdLst/>
            <a:ahLst/>
            <a:cxnLst/>
            <a:rect l="0" t="0" r="0" b="0"/>
            <a:pathLst>
              <a:path w="125016" h="223243">
                <a:moveTo>
                  <a:pt x="53578" y="0"/>
                </a:moveTo>
                <a:lnTo>
                  <a:pt x="53578" y="0"/>
                </a:lnTo>
                <a:lnTo>
                  <a:pt x="53578" y="0"/>
                </a:lnTo>
                <a:lnTo>
                  <a:pt x="53578" y="0"/>
                </a:lnTo>
                <a:lnTo>
                  <a:pt x="44648" y="17859"/>
                </a:lnTo>
                <a:lnTo>
                  <a:pt x="44648" y="26789"/>
                </a:lnTo>
                <a:lnTo>
                  <a:pt x="35718" y="53578"/>
                </a:lnTo>
                <a:lnTo>
                  <a:pt x="26789" y="89297"/>
                </a:lnTo>
                <a:lnTo>
                  <a:pt x="8929" y="116086"/>
                </a:lnTo>
                <a:lnTo>
                  <a:pt x="0" y="151804"/>
                </a:lnTo>
                <a:lnTo>
                  <a:pt x="0" y="178593"/>
                </a:lnTo>
                <a:lnTo>
                  <a:pt x="0" y="196453"/>
                </a:lnTo>
                <a:lnTo>
                  <a:pt x="0" y="214312"/>
                </a:lnTo>
                <a:lnTo>
                  <a:pt x="0" y="223242"/>
                </a:lnTo>
                <a:lnTo>
                  <a:pt x="8929" y="223242"/>
                </a:lnTo>
                <a:lnTo>
                  <a:pt x="8929" y="223242"/>
                </a:lnTo>
                <a:lnTo>
                  <a:pt x="17859" y="214312"/>
                </a:lnTo>
                <a:lnTo>
                  <a:pt x="26789" y="205383"/>
                </a:lnTo>
                <a:lnTo>
                  <a:pt x="35718" y="187523"/>
                </a:lnTo>
                <a:lnTo>
                  <a:pt x="44648" y="169664"/>
                </a:lnTo>
                <a:lnTo>
                  <a:pt x="62507" y="151804"/>
                </a:lnTo>
                <a:lnTo>
                  <a:pt x="71437" y="142875"/>
                </a:lnTo>
                <a:lnTo>
                  <a:pt x="80367" y="142875"/>
                </a:lnTo>
                <a:lnTo>
                  <a:pt x="89296" y="142875"/>
                </a:lnTo>
                <a:lnTo>
                  <a:pt x="89296" y="151804"/>
                </a:lnTo>
                <a:lnTo>
                  <a:pt x="98226" y="169664"/>
                </a:lnTo>
                <a:lnTo>
                  <a:pt x="98226" y="187523"/>
                </a:lnTo>
                <a:lnTo>
                  <a:pt x="98226" y="196453"/>
                </a:lnTo>
                <a:lnTo>
                  <a:pt x="107156" y="205383"/>
                </a:lnTo>
                <a:lnTo>
                  <a:pt x="107156" y="214312"/>
                </a:lnTo>
                <a:lnTo>
                  <a:pt x="107156" y="214312"/>
                </a:lnTo>
                <a:lnTo>
                  <a:pt x="107156" y="214312"/>
                </a:lnTo>
                <a:lnTo>
                  <a:pt x="116086" y="205383"/>
                </a:lnTo>
                <a:lnTo>
                  <a:pt x="125015" y="196453"/>
                </a:lnTo>
                <a:lnTo>
                  <a:pt x="125015"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8902898" y="464344"/>
            <a:ext cx="26790" cy="71438"/>
          </a:xfrm>
          <a:custGeom>
            <a:avLst/>
            <a:gdLst/>
            <a:ahLst/>
            <a:cxnLst/>
            <a:rect l="0" t="0" r="0" b="0"/>
            <a:pathLst>
              <a:path w="26790" h="71438">
                <a:moveTo>
                  <a:pt x="8929" y="0"/>
                </a:moveTo>
                <a:lnTo>
                  <a:pt x="8929" y="8929"/>
                </a:lnTo>
                <a:lnTo>
                  <a:pt x="0" y="17859"/>
                </a:lnTo>
                <a:lnTo>
                  <a:pt x="0" y="26789"/>
                </a:lnTo>
                <a:lnTo>
                  <a:pt x="0" y="35718"/>
                </a:lnTo>
                <a:lnTo>
                  <a:pt x="0" y="44648"/>
                </a:lnTo>
                <a:lnTo>
                  <a:pt x="0" y="53578"/>
                </a:lnTo>
                <a:lnTo>
                  <a:pt x="8929" y="53578"/>
                </a:lnTo>
                <a:lnTo>
                  <a:pt x="8929" y="62508"/>
                </a:lnTo>
                <a:lnTo>
                  <a:pt x="8929" y="62508"/>
                </a:lnTo>
                <a:lnTo>
                  <a:pt x="8929" y="71437"/>
                </a:lnTo>
                <a:lnTo>
                  <a:pt x="17859" y="62508"/>
                </a:lnTo>
                <a:lnTo>
                  <a:pt x="26789" y="62508"/>
                </a:lnTo>
                <a:lnTo>
                  <a:pt x="26789" y="53578"/>
                </a:lnTo>
                <a:lnTo>
                  <a:pt x="2678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8947546" y="366117"/>
            <a:ext cx="8931" cy="26790"/>
          </a:xfrm>
          <a:custGeom>
            <a:avLst/>
            <a:gdLst/>
            <a:ahLst/>
            <a:cxnLst/>
            <a:rect l="0" t="0" r="0" b="0"/>
            <a:pathLst>
              <a:path w="8931" h="26790">
                <a:moveTo>
                  <a:pt x="8930" y="26789"/>
                </a:moveTo>
                <a:lnTo>
                  <a:pt x="8930" y="17860"/>
                </a:lnTo>
                <a:lnTo>
                  <a:pt x="8930" y="8930"/>
                </a:lnTo>
                <a:lnTo>
                  <a:pt x="8930" y="8930"/>
                </a:lnTo>
                <a:lnTo>
                  <a:pt x="0" y="0"/>
                </a:lnTo>
                <a:lnTo>
                  <a:pt x="0" y="0"/>
                </a:lnTo>
                <a:lnTo>
                  <a:pt x="0" y="0"/>
                </a:lnTo>
                <a:lnTo>
                  <a:pt x="0" y="0"/>
                </a:lnTo>
                <a:lnTo>
                  <a:pt x="0" y="0"/>
                </a:lnTo>
                <a:lnTo>
                  <a:pt x="0" y="8930"/>
                </a:lnTo>
                <a:lnTo>
                  <a:pt x="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8947546" y="419695"/>
            <a:ext cx="80368" cy="232173"/>
          </a:xfrm>
          <a:custGeom>
            <a:avLst/>
            <a:gdLst/>
            <a:ahLst/>
            <a:cxnLst/>
            <a:rect l="0" t="0" r="0" b="0"/>
            <a:pathLst>
              <a:path w="80368" h="232173">
                <a:moveTo>
                  <a:pt x="8930" y="107157"/>
                </a:moveTo>
                <a:lnTo>
                  <a:pt x="8930" y="133946"/>
                </a:lnTo>
                <a:lnTo>
                  <a:pt x="8930" y="151805"/>
                </a:lnTo>
                <a:lnTo>
                  <a:pt x="8930" y="160735"/>
                </a:lnTo>
                <a:lnTo>
                  <a:pt x="8930" y="178594"/>
                </a:lnTo>
                <a:lnTo>
                  <a:pt x="0" y="187524"/>
                </a:lnTo>
                <a:lnTo>
                  <a:pt x="0" y="205383"/>
                </a:lnTo>
                <a:lnTo>
                  <a:pt x="0" y="214313"/>
                </a:lnTo>
                <a:lnTo>
                  <a:pt x="0" y="223243"/>
                </a:lnTo>
                <a:lnTo>
                  <a:pt x="0" y="223243"/>
                </a:lnTo>
                <a:lnTo>
                  <a:pt x="0" y="232172"/>
                </a:lnTo>
                <a:lnTo>
                  <a:pt x="0" y="223243"/>
                </a:lnTo>
                <a:lnTo>
                  <a:pt x="0" y="223243"/>
                </a:lnTo>
                <a:lnTo>
                  <a:pt x="0" y="214313"/>
                </a:lnTo>
                <a:lnTo>
                  <a:pt x="8930" y="196453"/>
                </a:lnTo>
                <a:lnTo>
                  <a:pt x="17859" y="169664"/>
                </a:lnTo>
                <a:lnTo>
                  <a:pt x="17859" y="151805"/>
                </a:lnTo>
                <a:lnTo>
                  <a:pt x="26789" y="125016"/>
                </a:lnTo>
                <a:lnTo>
                  <a:pt x="35719" y="98227"/>
                </a:lnTo>
                <a:lnTo>
                  <a:pt x="44649" y="80367"/>
                </a:lnTo>
                <a:lnTo>
                  <a:pt x="53578" y="53578"/>
                </a:lnTo>
                <a:lnTo>
                  <a:pt x="53578" y="35719"/>
                </a:lnTo>
                <a:lnTo>
                  <a:pt x="62508" y="17860"/>
                </a:lnTo>
                <a:lnTo>
                  <a:pt x="71438" y="8930"/>
                </a:lnTo>
                <a:lnTo>
                  <a:pt x="71438" y="0"/>
                </a:lnTo>
                <a:lnTo>
                  <a:pt x="71438" y="0"/>
                </a:lnTo>
                <a:lnTo>
                  <a:pt x="80367" y="0"/>
                </a:lnTo>
                <a:lnTo>
                  <a:pt x="80367" y="0"/>
                </a:lnTo>
                <a:lnTo>
                  <a:pt x="80367" y="8930"/>
                </a:lnTo>
                <a:lnTo>
                  <a:pt x="80367" y="17860"/>
                </a:lnTo>
                <a:lnTo>
                  <a:pt x="80367" y="26789"/>
                </a:lnTo>
                <a:lnTo>
                  <a:pt x="80367" y="35719"/>
                </a:lnTo>
                <a:lnTo>
                  <a:pt x="80367" y="53578"/>
                </a:lnTo>
                <a:lnTo>
                  <a:pt x="71438" y="62508"/>
                </a:lnTo>
                <a:lnTo>
                  <a:pt x="71438" y="71438"/>
                </a:lnTo>
                <a:lnTo>
                  <a:pt x="71438" y="71438"/>
                </a:lnTo>
                <a:lnTo>
                  <a:pt x="71438"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9081491" y="500062"/>
            <a:ext cx="8931" cy="8931"/>
          </a:xfrm>
          <a:custGeom>
            <a:avLst/>
            <a:gdLst/>
            <a:ahLst/>
            <a:cxnLst/>
            <a:rect l="0" t="0" r="0" b="0"/>
            <a:pathLst>
              <a:path w="8931" h="8931">
                <a:moveTo>
                  <a:pt x="0" y="0"/>
                </a:moveTo>
                <a:lnTo>
                  <a:pt x="8930" y="0"/>
                </a:lnTo>
                <a:lnTo>
                  <a:pt x="8930" y="8930"/>
                </a:lnTo>
                <a:lnTo>
                  <a:pt x="8930" y="8930"/>
                </a:lnTo>
                <a:lnTo>
                  <a:pt x="8930" y="8930"/>
                </a:lnTo>
                <a:lnTo>
                  <a:pt x="8930" y="8930"/>
                </a:lnTo>
                <a:lnTo>
                  <a:pt x="8930" y="8930"/>
                </a:lnTo>
                <a:lnTo>
                  <a:pt x="8930" y="8930"/>
                </a:lnTo>
                <a:lnTo>
                  <a:pt x="8930" y="8930"/>
                </a:lnTo>
                <a:lnTo>
                  <a:pt x="0" y="8930"/>
                </a:lnTo>
                <a:lnTo>
                  <a:pt x="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6197203" y="4536281"/>
            <a:ext cx="1464470" cy="44649"/>
          </a:xfrm>
          <a:custGeom>
            <a:avLst/>
            <a:gdLst/>
            <a:ahLst/>
            <a:cxnLst/>
            <a:rect l="0" t="0" r="0" b="0"/>
            <a:pathLst>
              <a:path w="1464470" h="44649">
                <a:moveTo>
                  <a:pt x="0" y="44648"/>
                </a:moveTo>
                <a:lnTo>
                  <a:pt x="0" y="44648"/>
                </a:lnTo>
                <a:lnTo>
                  <a:pt x="0" y="44648"/>
                </a:lnTo>
                <a:lnTo>
                  <a:pt x="0" y="44648"/>
                </a:lnTo>
                <a:lnTo>
                  <a:pt x="0" y="35719"/>
                </a:lnTo>
                <a:lnTo>
                  <a:pt x="0" y="35719"/>
                </a:lnTo>
                <a:lnTo>
                  <a:pt x="0" y="35719"/>
                </a:lnTo>
                <a:lnTo>
                  <a:pt x="0" y="35719"/>
                </a:lnTo>
                <a:lnTo>
                  <a:pt x="0" y="35719"/>
                </a:lnTo>
                <a:lnTo>
                  <a:pt x="0" y="35719"/>
                </a:lnTo>
                <a:lnTo>
                  <a:pt x="8930" y="26789"/>
                </a:lnTo>
                <a:lnTo>
                  <a:pt x="8930" y="26789"/>
                </a:lnTo>
                <a:lnTo>
                  <a:pt x="17860" y="26789"/>
                </a:lnTo>
                <a:lnTo>
                  <a:pt x="35719" y="26789"/>
                </a:lnTo>
                <a:lnTo>
                  <a:pt x="44649" y="35719"/>
                </a:lnTo>
                <a:lnTo>
                  <a:pt x="71438" y="35719"/>
                </a:lnTo>
                <a:lnTo>
                  <a:pt x="98227" y="35719"/>
                </a:lnTo>
                <a:lnTo>
                  <a:pt x="125016" y="35719"/>
                </a:lnTo>
                <a:lnTo>
                  <a:pt x="160735" y="35719"/>
                </a:lnTo>
                <a:lnTo>
                  <a:pt x="196453" y="35719"/>
                </a:lnTo>
                <a:lnTo>
                  <a:pt x="241102" y="35719"/>
                </a:lnTo>
                <a:lnTo>
                  <a:pt x="285750" y="35719"/>
                </a:lnTo>
                <a:lnTo>
                  <a:pt x="339328" y="26789"/>
                </a:lnTo>
                <a:lnTo>
                  <a:pt x="401836" y="26789"/>
                </a:lnTo>
                <a:lnTo>
                  <a:pt x="455414" y="17859"/>
                </a:lnTo>
                <a:lnTo>
                  <a:pt x="526852" y="17859"/>
                </a:lnTo>
                <a:lnTo>
                  <a:pt x="598289" y="17859"/>
                </a:lnTo>
                <a:lnTo>
                  <a:pt x="669727" y="8930"/>
                </a:lnTo>
                <a:lnTo>
                  <a:pt x="741164" y="8930"/>
                </a:lnTo>
                <a:lnTo>
                  <a:pt x="821531" y="8930"/>
                </a:lnTo>
                <a:lnTo>
                  <a:pt x="901899" y="0"/>
                </a:lnTo>
                <a:lnTo>
                  <a:pt x="973336" y="0"/>
                </a:lnTo>
                <a:lnTo>
                  <a:pt x="1053703" y="0"/>
                </a:lnTo>
                <a:lnTo>
                  <a:pt x="1125141" y="0"/>
                </a:lnTo>
                <a:lnTo>
                  <a:pt x="1196578" y="0"/>
                </a:lnTo>
                <a:lnTo>
                  <a:pt x="1268016" y="0"/>
                </a:lnTo>
                <a:lnTo>
                  <a:pt x="1339453" y="0"/>
                </a:lnTo>
                <a:lnTo>
                  <a:pt x="1401961" y="0"/>
                </a:lnTo>
                <a:lnTo>
                  <a:pt x="1464469" y="0"/>
                </a:lnTo>
                <a:lnTo>
                  <a:pt x="146446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7759898" y="4536281"/>
            <a:ext cx="80369" cy="26790"/>
          </a:xfrm>
          <a:custGeom>
            <a:avLst/>
            <a:gdLst/>
            <a:ahLst/>
            <a:cxnLst/>
            <a:rect l="0" t="0" r="0" b="0"/>
            <a:pathLst>
              <a:path w="80369" h="26790">
                <a:moveTo>
                  <a:pt x="0" y="0"/>
                </a:moveTo>
                <a:lnTo>
                  <a:pt x="26790" y="0"/>
                </a:lnTo>
                <a:lnTo>
                  <a:pt x="53579" y="8930"/>
                </a:lnTo>
                <a:lnTo>
                  <a:pt x="71438" y="8930"/>
                </a:lnTo>
                <a:lnTo>
                  <a:pt x="80368" y="17859"/>
                </a:lnTo>
                <a:lnTo>
                  <a:pt x="80368" y="26789"/>
                </a:lnTo>
                <a:lnTo>
                  <a:pt x="80368"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3554016" y="5902523"/>
            <a:ext cx="2169915" cy="53579"/>
          </a:xfrm>
          <a:custGeom>
            <a:avLst/>
            <a:gdLst/>
            <a:ahLst/>
            <a:cxnLst/>
            <a:rect l="0" t="0" r="0" b="0"/>
            <a:pathLst>
              <a:path w="2169915" h="53579">
                <a:moveTo>
                  <a:pt x="8929" y="17859"/>
                </a:moveTo>
                <a:lnTo>
                  <a:pt x="8929" y="17859"/>
                </a:lnTo>
                <a:lnTo>
                  <a:pt x="8929" y="17859"/>
                </a:lnTo>
                <a:lnTo>
                  <a:pt x="0" y="8929"/>
                </a:lnTo>
                <a:lnTo>
                  <a:pt x="0" y="0"/>
                </a:lnTo>
                <a:lnTo>
                  <a:pt x="0" y="0"/>
                </a:lnTo>
                <a:lnTo>
                  <a:pt x="0" y="0"/>
                </a:lnTo>
                <a:lnTo>
                  <a:pt x="0" y="0"/>
                </a:lnTo>
                <a:lnTo>
                  <a:pt x="0" y="0"/>
                </a:lnTo>
                <a:lnTo>
                  <a:pt x="0" y="0"/>
                </a:lnTo>
                <a:lnTo>
                  <a:pt x="0" y="0"/>
                </a:lnTo>
                <a:lnTo>
                  <a:pt x="0" y="8929"/>
                </a:lnTo>
                <a:lnTo>
                  <a:pt x="0" y="17859"/>
                </a:lnTo>
                <a:lnTo>
                  <a:pt x="8929" y="17859"/>
                </a:lnTo>
                <a:lnTo>
                  <a:pt x="8929" y="26789"/>
                </a:lnTo>
                <a:lnTo>
                  <a:pt x="8929" y="26789"/>
                </a:lnTo>
                <a:lnTo>
                  <a:pt x="17859" y="26789"/>
                </a:lnTo>
                <a:lnTo>
                  <a:pt x="26789" y="26789"/>
                </a:lnTo>
                <a:lnTo>
                  <a:pt x="35718" y="35718"/>
                </a:lnTo>
                <a:lnTo>
                  <a:pt x="35718" y="35718"/>
                </a:lnTo>
                <a:lnTo>
                  <a:pt x="53578" y="35718"/>
                </a:lnTo>
                <a:lnTo>
                  <a:pt x="62507" y="35718"/>
                </a:lnTo>
                <a:lnTo>
                  <a:pt x="71437" y="35718"/>
                </a:lnTo>
                <a:lnTo>
                  <a:pt x="80367" y="35718"/>
                </a:lnTo>
                <a:lnTo>
                  <a:pt x="89297" y="35718"/>
                </a:lnTo>
                <a:lnTo>
                  <a:pt x="98226" y="35718"/>
                </a:lnTo>
                <a:lnTo>
                  <a:pt x="116086" y="35718"/>
                </a:lnTo>
                <a:lnTo>
                  <a:pt x="125015" y="35718"/>
                </a:lnTo>
                <a:lnTo>
                  <a:pt x="142875" y="44648"/>
                </a:lnTo>
                <a:lnTo>
                  <a:pt x="151804" y="44648"/>
                </a:lnTo>
                <a:lnTo>
                  <a:pt x="169664" y="44648"/>
                </a:lnTo>
                <a:lnTo>
                  <a:pt x="187523" y="44648"/>
                </a:lnTo>
                <a:lnTo>
                  <a:pt x="214312" y="44648"/>
                </a:lnTo>
                <a:lnTo>
                  <a:pt x="232172" y="44648"/>
                </a:lnTo>
                <a:lnTo>
                  <a:pt x="258961" y="44648"/>
                </a:lnTo>
                <a:lnTo>
                  <a:pt x="276820" y="44648"/>
                </a:lnTo>
                <a:lnTo>
                  <a:pt x="303609" y="44648"/>
                </a:lnTo>
                <a:lnTo>
                  <a:pt x="330398" y="44648"/>
                </a:lnTo>
                <a:lnTo>
                  <a:pt x="348257" y="44648"/>
                </a:lnTo>
                <a:lnTo>
                  <a:pt x="375047" y="44648"/>
                </a:lnTo>
                <a:lnTo>
                  <a:pt x="401836" y="44648"/>
                </a:lnTo>
                <a:lnTo>
                  <a:pt x="428625" y="44648"/>
                </a:lnTo>
                <a:lnTo>
                  <a:pt x="464343" y="44648"/>
                </a:lnTo>
                <a:lnTo>
                  <a:pt x="491132" y="44648"/>
                </a:lnTo>
                <a:lnTo>
                  <a:pt x="526851" y="44648"/>
                </a:lnTo>
                <a:lnTo>
                  <a:pt x="553640" y="44648"/>
                </a:lnTo>
                <a:lnTo>
                  <a:pt x="589359" y="53578"/>
                </a:lnTo>
                <a:lnTo>
                  <a:pt x="625078" y="53578"/>
                </a:lnTo>
                <a:lnTo>
                  <a:pt x="651867" y="53578"/>
                </a:lnTo>
                <a:lnTo>
                  <a:pt x="687586" y="53578"/>
                </a:lnTo>
                <a:lnTo>
                  <a:pt x="732234" y="53578"/>
                </a:lnTo>
                <a:lnTo>
                  <a:pt x="767953" y="53578"/>
                </a:lnTo>
                <a:lnTo>
                  <a:pt x="812601" y="44648"/>
                </a:lnTo>
                <a:lnTo>
                  <a:pt x="857250" y="44648"/>
                </a:lnTo>
                <a:lnTo>
                  <a:pt x="892968" y="44648"/>
                </a:lnTo>
                <a:lnTo>
                  <a:pt x="937617" y="44648"/>
                </a:lnTo>
                <a:lnTo>
                  <a:pt x="982265" y="44648"/>
                </a:lnTo>
                <a:lnTo>
                  <a:pt x="1017984" y="44648"/>
                </a:lnTo>
                <a:lnTo>
                  <a:pt x="1062632" y="44648"/>
                </a:lnTo>
                <a:lnTo>
                  <a:pt x="1107281" y="44648"/>
                </a:lnTo>
                <a:lnTo>
                  <a:pt x="1143000" y="44648"/>
                </a:lnTo>
                <a:lnTo>
                  <a:pt x="1187648" y="44648"/>
                </a:lnTo>
                <a:lnTo>
                  <a:pt x="1232297" y="35718"/>
                </a:lnTo>
                <a:lnTo>
                  <a:pt x="1276945" y="35718"/>
                </a:lnTo>
                <a:lnTo>
                  <a:pt x="1321593" y="35718"/>
                </a:lnTo>
                <a:lnTo>
                  <a:pt x="1366242" y="35718"/>
                </a:lnTo>
                <a:lnTo>
                  <a:pt x="1401961" y="35718"/>
                </a:lnTo>
                <a:lnTo>
                  <a:pt x="1446609" y="35718"/>
                </a:lnTo>
                <a:lnTo>
                  <a:pt x="1491257" y="35718"/>
                </a:lnTo>
                <a:lnTo>
                  <a:pt x="1544836" y="35718"/>
                </a:lnTo>
                <a:lnTo>
                  <a:pt x="1589484" y="35718"/>
                </a:lnTo>
                <a:lnTo>
                  <a:pt x="1634132" y="35718"/>
                </a:lnTo>
                <a:lnTo>
                  <a:pt x="1678781" y="35718"/>
                </a:lnTo>
                <a:lnTo>
                  <a:pt x="1714500" y="35718"/>
                </a:lnTo>
                <a:lnTo>
                  <a:pt x="1759148" y="35718"/>
                </a:lnTo>
                <a:lnTo>
                  <a:pt x="1794867" y="35718"/>
                </a:lnTo>
                <a:lnTo>
                  <a:pt x="1839515" y="35718"/>
                </a:lnTo>
                <a:lnTo>
                  <a:pt x="1875234" y="35718"/>
                </a:lnTo>
                <a:lnTo>
                  <a:pt x="1910953" y="35718"/>
                </a:lnTo>
                <a:lnTo>
                  <a:pt x="1946672" y="35718"/>
                </a:lnTo>
                <a:lnTo>
                  <a:pt x="1982390" y="35718"/>
                </a:lnTo>
                <a:lnTo>
                  <a:pt x="2009179" y="35718"/>
                </a:lnTo>
                <a:lnTo>
                  <a:pt x="2044898" y="35718"/>
                </a:lnTo>
                <a:lnTo>
                  <a:pt x="2071687" y="35718"/>
                </a:lnTo>
                <a:lnTo>
                  <a:pt x="2098476" y="26789"/>
                </a:lnTo>
                <a:lnTo>
                  <a:pt x="2116336" y="26789"/>
                </a:lnTo>
                <a:lnTo>
                  <a:pt x="2134195" y="26789"/>
                </a:lnTo>
                <a:lnTo>
                  <a:pt x="2143125" y="26789"/>
                </a:lnTo>
                <a:lnTo>
                  <a:pt x="2152054" y="26789"/>
                </a:lnTo>
                <a:lnTo>
                  <a:pt x="2160984" y="26789"/>
                </a:lnTo>
                <a:lnTo>
                  <a:pt x="2160984" y="26789"/>
                </a:lnTo>
                <a:lnTo>
                  <a:pt x="2169914" y="26789"/>
                </a:lnTo>
                <a:lnTo>
                  <a:pt x="2169914" y="26789"/>
                </a:lnTo>
                <a:lnTo>
                  <a:pt x="2169914" y="26789"/>
                </a:lnTo>
                <a:lnTo>
                  <a:pt x="2169914" y="26789"/>
                </a:lnTo>
                <a:lnTo>
                  <a:pt x="2169914" y="26789"/>
                </a:lnTo>
                <a:lnTo>
                  <a:pt x="2169914" y="26789"/>
                </a:lnTo>
                <a:lnTo>
                  <a:pt x="2169914" y="26789"/>
                </a:lnTo>
                <a:lnTo>
                  <a:pt x="2169914" y="26789"/>
                </a:lnTo>
                <a:lnTo>
                  <a:pt x="2169914" y="26789"/>
                </a:lnTo>
                <a:lnTo>
                  <a:pt x="2169914" y="26789"/>
                </a:lnTo>
                <a:lnTo>
                  <a:pt x="2160984" y="26789"/>
                </a:lnTo>
                <a:lnTo>
                  <a:pt x="2160984" y="26789"/>
                </a:lnTo>
                <a:lnTo>
                  <a:pt x="2160984" y="26789"/>
                </a:lnTo>
                <a:lnTo>
                  <a:pt x="2160984" y="17859"/>
                </a:lnTo>
                <a:lnTo>
                  <a:pt x="2160984" y="17859"/>
                </a:lnTo>
                <a:lnTo>
                  <a:pt x="2160984" y="17859"/>
                </a:lnTo>
                <a:lnTo>
                  <a:pt x="2160984" y="17859"/>
                </a:lnTo>
                <a:lnTo>
                  <a:pt x="2160984" y="17859"/>
                </a:lnTo>
                <a:lnTo>
                  <a:pt x="2160984" y="17859"/>
                </a:lnTo>
                <a:lnTo>
                  <a:pt x="2160984" y="17859"/>
                </a:lnTo>
                <a:lnTo>
                  <a:pt x="2160984" y="17859"/>
                </a:lnTo>
                <a:lnTo>
                  <a:pt x="2160984" y="17859"/>
                </a:lnTo>
                <a:lnTo>
                  <a:pt x="2160984" y="17859"/>
                </a:lnTo>
                <a:lnTo>
                  <a:pt x="2160984" y="17859"/>
                </a:lnTo>
                <a:lnTo>
                  <a:pt x="2160984" y="17859"/>
                </a:lnTo>
                <a:lnTo>
                  <a:pt x="2160984" y="17859"/>
                </a:lnTo>
                <a:lnTo>
                  <a:pt x="2160984" y="17859"/>
                </a:lnTo>
                <a:lnTo>
                  <a:pt x="2169914" y="17859"/>
                </a:lnTo>
                <a:lnTo>
                  <a:pt x="2169914" y="17859"/>
                </a:lnTo>
                <a:lnTo>
                  <a:pt x="2169914" y="17859"/>
                </a:lnTo>
                <a:lnTo>
                  <a:pt x="2169914" y="17859"/>
                </a:lnTo>
                <a:lnTo>
                  <a:pt x="2169914" y="17859"/>
                </a:lnTo>
                <a:lnTo>
                  <a:pt x="2169914" y="17859"/>
                </a:lnTo>
                <a:lnTo>
                  <a:pt x="2169914"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1343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bug-focused ?</a:t>
            </a:r>
            <a:endParaRPr lang="en-US" dirty="0"/>
          </a:p>
        </p:txBody>
      </p:sp>
      <p:sp>
        <p:nvSpPr>
          <p:cNvPr id="3" name="Content Placeholder 2"/>
          <p:cNvSpPr>
            <a:spLocks noGrp="1"/>
          </p:cNvSpPr>
          <p:nvPr>
            <p:ph idx="1"/>
          </p:nvPr>
        </p:nvSpPr>
        <p:spPr/>
        <p:txBody>
          <a:bodyPr>
            <a:normAutofit fontScale="92500" lnSpcReduction="10000"/>
          </a:bodyPr>
          <a:lstStyle/>
          <a:p>
            <a:r>
              <a:rPr lang="en-US" dirty="0"/>
              <a:t>Development managers and projects managers generally </a:t>
            </a:r>
            <a:r>
              <a:rPr lang="en-US" dirty="0" smtClean="0"/>
              <a:t>consider </a:t>
            </a:r>
            <a:r>
              <a:rPr lang="en-US" dirty="0"/>
              <a:t>bug-obsessed </a:t>
            </a:r>
            <a:endParaRPr lang="en-US" dirty="0" smtClean="0"/>
          </a:p>
          <a:p>
            <a:pPr lvl="1"/>
            <a:r>
              <a:rPr lang="en-US" dirty="0" smtClean="0"/>
              <a:t>antagonistic</a:t>
            </a:r>
            <a:r>
              <a:rPr lang="en-US" dirty="0"/>
              <a:t>, disruptive, and obstructive. </a:t>
            </a:r>
            <a:endParaRPr lang="en-US" dirty="0" smtClean="0"/>
          </a:p>
          <a:p>
            <a:r>
              <a:rPr lang="en-US" dirty="0" smtClean="0"/>
              <a:t>Effectiveness </a:t>
            </a:r>
            <a:r>
              <a:rPr lang="en-US" dirty="0"/>
              <a:t>means that testers </a:t>
            </a:r>
            <a:endParaRPr lang="en-US" dirty="0" smtClean="0"/>
          </a:p>
          <a:p>
            <a:pPr lvl="1"/>
            <a:r>
              <a:rPr lang="en-US" dirty="0" smtClean="0"/>
              <a:t>focus </a:t>
            </a:r>
            <a:r>
              <a:rPr lang="en-US" dirty="0"/>
              <a:t>their efforts on important areas and typical workflows, and </a:t>
            </a:r>
            <a:endParaRPr lang="en-US" dirty="0" smtClean="0"/>
          </a:p>
          <a:p>
            <a:pPr lvl="1"/>
            <a:r>
              <a:rPr lang="en-US" dirty="0" smtClean="0"/>
              <a:t>find </a:t>
            </a:r>
            <a:r>
              <a:rPr lang="en-US" dirty="0"/>
              <a:t>whatever bugs exist there. </a:t>
            </a:r>
            <a:endParaRPr lang="en-US" dirty="0" smtClean="0"/>
          </a:p>
          <a:p>
            <a:r>
              <a:rPr lang="en-US" dirty="0" smtClean="0"/>
              <a:t>Efficiency </a:t>
            </a:r>
            <a:r>
              <a:rPr lang="en-US" dirty="0"/>
              <a:t>means covering critical and typical scenarios and finding important bugs early in the project</a:t>
            </a:r>
            <a:r>
              <a:rPr lang="en-US" dirty="0" smtClean="0"/>
              <a:t>.</a:t>
            </a:r>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6572250" y="232172"/>
            <a:ext cx="1857375" cy="142876"/>
          </a:xfrm>
          <a:custGeom>
            <a:avLst/>
            <a:gdLst/>
            <a:ahLst/>
            <a:cxnLst/>
            <a:rect l="0" t="0" r="0" b="0"/>
            <a:pathLst>
              <a:path w="1857375" h="142876">
                <a:moveTo>
                  <a:pt x="0" y="0"/>
                </a:moveTo>
                <a:lnTo>
                  <a:pt x="0" y="0"/>
                </a:lnTo>
                <a:lnTo>
                  <a:pt x="0" y="0"/>
                </a:lnTo>
                <a:lnTo>
                  <a:pt x="0" y="0"/>
                </a:lnTo>
                <a:lnTo>
                  <a:pt x="0" y="0"/>
                </a:lnTo>
                <a:lnTo>
                  <a:pt x="0" y="8930"/>
                </a:lnTo>
                <a:lnTo>
                  <a:pt x="0" y="8930"/>
                </a:lnTo>
                <a:lnTo>
                  <a:pt x="0" y="8930"/>
                </a:lnTo>
                <a:lnTo>
                  <a:pt x="0" y="17859"/>
                </a:lnTo>
                <a:lnTo>
                  <a:pt x="8930" y="35719"/>
                </a:lnTo>
                <a:lnTo>
                  <a:pt x="8930" y="53578"/>
                </a:lnTo>
                <a:lnTo>
                  <a:pt x="8930" y="71437"/>
                </a:lnTo>
                <a:lnTo>
                  <a:pt x="8930" y="89297"/>
                </a:lnTo>
                <a:lnTo>
                  <a:pt x="8930" y="107156"/>
                </a:lnTo>
                <a:lnTo>
                  <a:pt x="8930" y="116086"/>
                </a:lnTo>
                <a:lnTo>
                  <a:pt x="8930" y="125015"/>
                </a:lnTo>
                <a:lnTo>
                  <a:pt x="17859" y="133945"/>
                </a:lnTo>
                <a:lnTo>
                  <a:pt x="17859" y="133945"/>
                </a:lnTo>
                <a:lnTo>
                  <a:pt x="17859" y="133945"/>
                </a:lnTo>
                <a:lnTo>
                  <a:pt x="17859" y="133945"/>
                </a:lnTo>
                <a:lnTo>
                  <a:pt x="17859" y="133945"/>
                </a:lnTo>
                <a:lnTo>
                  <a:pt x="26789" y="133945"/>
                </a:lnTo>
                <a:lnTo>
                  <a:pt x="35719" y="133945"/>
                </a:lnTo>
                <a:lnTo>
                  <a:pt x="44648" y="125015"/>
                </a:lnTo>
                <a:lnTo>
                  <a:pt x="62508" y="125015"/>
                </a:lnTo>
                <a:lnTo>
                  <a:pt x="80367" y="125015"/>
                </a:lnTo>
                <a:lnTo>
                  <a:pt x="98227" y="125015"/>
                </a:lnTo>
                <a:lnTo>
                  <a:pt x="116086" y="116086"/>
                </a:lnTo>
                <a:lnTo>
                  <a:pt x="142875" y="116086"/>
                </a:lnTo>
                <a:lnTo>
                  <a:pt x="169664" y="116086"/>
                </a:lnTo>
                <a:lnTo>
                  <a:pt x="187523" y="116086"/>
                </a:lnTo>
                <a:lnTo>
                  <a:pt x="214313" y="116086"/>
                </a:lnTo>
                <a:lnTo>
                  <a:pt x="250031" y="116086"/>
                </a:lnTo>
                <a:lnTo>
                  <a:pt x="285750" y="116086"/>
                </a:lnTo>
                <a:lnTo>
                  <a:pt x="321469" y="125015"/>
                </a:lnTo>
                <a:lnTo>
                  <a:pt x="357188" y="125015"/>
                </a:lnTo>
                <a:lnTo>
                  <a:pt x="392906" y="133945"/>
                </a:lnTo>
                <a:lnTo>
                  <a:pt x="437555" y="133945"/>
                </a:lnTo>
                <a:lnTo>
                  <a:pt x="473273" y="142875"/>
                </a:lnTo>
                <a:lnTo>
                  <a:pt x="517922" y="142875"/>
                </a:lnTo>
                <a:lnTo>
                  <a:pt x="562570" y="142875"/>
                </a:lnTo>
                <a:lnTo>
                  <a:pt x="607219" y="142875"/>
                </a:lnTo>
                <a:lnTo>
                  <a:pt x="651867" y="142875"/>
                </a:lnTo>
                <a:lnTo>
                  <a:pt x="687586" y="142875"/>
                </a:lnTo>
                <a:lnTo>
                  <a:pt x="732234" y="142875"/>
                </a:lnTo>
                <a:lnTo>
                  <a:pt x="767953" y="142875"/>
                </a:lnTo>
                <a:lnTo>
                  <a:pt x="812602" y="142875"/>
                </a:lnTo>
                <a:lnTo>
                  <a:pt x="848320" y="142875"/>
                </a:lnTo>
                <a:lnTo>
                  <a:pt x="892969" y="142875"/>
                </a:lnTo>
                <a:lnTo>
                  <a:pt x="937617" y="142875"/>
                </a:lnTo>
                <a:lnTo>
                  <a:pt x="973336" y="142875"/>
                </a:lnTo>
                <a:lnTo>
                  <a:pt x="1017984" y="142875"/>
                </a:lnTo>
                <a:lnTo>
                  <a:pt x="1053703" y="142875"/>
                </a:lnTo>
                <a:lnTo>
                  <a:pt x="1098352" y="142875"/>
                </a:lnTo>
                <a:lnTo>
                  <a:pt x="1143000" y="142875"/>
                </a:lnTo>
                <a:lnTo>
                  <a:pt x="1178719" y="142875"/>
                </a:lnTo>
                <a:lnTo>
                  <a:pt x="1223367" y="142875"/>
                </a:lnTo>
                <a:lnTo>
                  <a:pt x="1268016" y="133945"/>
                </a:lnTo>
                <a:lnTo>
                  <a:pt x="1312664" y="133945"/>
                </a:lnTo>
                <a:lnTo>
                  <a:pt x="1357313" y="133945"/>
                </a:lnTo>
                <a:lnTo>
                  <a:pt x="1393031" y="133945"/>
                </a:lnTo>
                <a:lnTo>
                  <a:pt x="1437680" y="133945"/>
                </a:lnTo>
                <a:lnTo>
                  <a:pt x="1473398" y="133945"/>
                </a:lnTo>
                <a:lnTo>
                  <a:pt x="1518047" y="133945"/>
                </a:lnTo>
                <a:lnTo>
                  <a:pt x="1562695" y="133945"/>
                </a:lnTo>
                <a:lnTo>
                  <a:pt x="1598414" y="133945"/>
                </a:lnTo>
                <a:lnTo>
                  <a:pt x="1634132" y="133945"/>
                </a:lnTo>
                <a:lnTo>
                  <a:pt x="1678780" y="133945"/>
                </a:lnTo>
                <a:lnTo>
                  <a:pt x="1705570" y="133945"/>
                </a:lnTo>
                <a:lnTo>
                  <a:pt x="1741288" y="125015"/>
                </a:lnTo>
                <a:lnTo>
                  <a:pt x="1768077" y="125015"/>
                </a:lnTo>
                <a:lnTo>
                  <a:pt x="1794866" y="125015"/>
                </a:lnTo>
                <a:lnTo>
                  <a:pt x="1803796" y="125015"/>
                </a:lnTo>
                <a:lnTo>
                  <a:pt x="1821655" y="125015"/>
                </a:lnTo>
                <a:lnTo>
                  <a:pt x="1830585" y="125015"/>
                </a:lnTo>
                <a:lnTo>
                  <a:pt x="1830585" y="125015"/>
                </a:lnTo>
                <a:lnTo>
                  <a:pt x="1830585" y="133945"/>
                </a:lnTo>
                <a:lnTo>
                  <a:pt x="1830585" y="133945"/>
                </a:lnTo>
                <a:lnTo>
                  <a:pt x="1830585" y="133945"/>
                </a:lnTo>
                <a:lnTo>
                  <a:pt x="1830585" y="133945"/>
                </a:lnTo>
                <a:lnTo>
                  <a:pt x="1830585" y="133945"/>
                </a:lnTo>
                <a:lnTo>
                  <a:pt x="1830585" y="133945"/>
                </a:lnTo>
                <a:lnTo>
                  <a:pt x="1839515" y="133945"/>
                </a:lnTo>
                <a:lnTo>
                  <a:pt x="1839515" y="133945"/>
                </a:lnTo>
                <a:lnTo>
                  <a:pt x="1848445" y="133945"/>
                </a:lnTo>
                <a:lnTo>
                  <a:pt x="1857374" y="133945"/>
                </a:lnTo>
                <a:lnTo>
                  <a:pt x="1857374"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8126016" y="151805"/>
            <a:ext cx="44649" cy="178594"/>
          </a:xfrm>
          <a:custGeom>
            <a:avLst/>
            <a:gdLst/>
            <a:ahLst/>
            <a:cxnLst/>
            <a:rect l="0" t="0" r="0" b="0"/>
            <a:pathLst>
              <a:path w="44649" h="178594">
                <a:moveTo>
                  <a:pt x="0" y="0"/>
                </a:moveTo>
                <a:lnTo>
                  <a:pt x="8929" y="0"/>
                </a:lnTo>
                <a:lnTo>
                  <a:pt x="8929" y="0"/>
                </a:lnTo>
                <a:lnTo>
                  <a:pt x="8929" y="0"/>
                </a:lnTo>
                <a:lnTo>
                  <a:pt x="8929" y="0"/>
                </a:lnTo>
                <a:lnTo>
                  <a:pt x="8929" y="0"/>
                </a:lnTo>
                <a:lnTo>
                  <a:pt x="8929" y="0"/>
                </a:lnTo>
                <a:lnTo>
                  <a:pt x="8929" y="26789"/>
                </a:lnTo>
                <a:lnTo>
                  <a:pt x="8929" y="62507"/>
                </a:lnTo>
                <a:lnTo>
                  <a:pt x="8929" y="98226"/>
                </a:lnTo>
                <a:lnTo>
                  <a:pt x="8929" y="133945"/>
                </a:lnTo>
                <a:lnTo>
                  <a:pt x="17859" y="160734"/>
                </a:lnTo>
                <a:lnTo>
                  <a:pt x="17859" y="178593"/>
                </a:lnTo>
                <a:lnTo>
                  <a:pt x="26789" y="178593"/>
                </a:lnTo>
                <a:lnTo>
                  <a:pt x="35718" y="178593"/>
                </a:lnTo>
                <a:lnTo>
                  <a:pt x="44648" y="169664"/>
                </a:lnTo>
                <a:lnTo>
                  <a:pt x="44648"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8572499" y="107156"/>
            <a:ext cx="17861" cy="258962"/>
          </a:xfrm>
          <a:custGeom>
            <a:avLst/>
            <a:gdLst/>
            <a:ahLst/>
            <a:cxnLst/>
            <a:rect l="0" t="0" r="0" b="0"/>
            <a:pathLst>
              <a:path w="17861" h="258962">
                <a:moveTo>
                  <a:pt x="8930" y="0"/>
                </a:moveTo>
                <a:lnTo>
                  <a:pt x="8930" y="0"/>
                </a:lnTo>
                <a:lnTo>
                  <a:pt x="8930" y="0"/>
                </a:lnTo>
                <a:lnTo>
                  <a:pt x="8930" y="0"/>
                </a:lnTo>
                <a:lnTo>
                  <a:pt x="8930" y="0"/>
                </a:lnTo>
                <a:lnTo>
                  <a:pt x="8930" y="0"/>
                </a:lnTo>
                <a:lnTo>
                  <a:pt x="8930" y="8930"/>
                </a:lnTo>
                <a:lnTo>
                  <a:pt x="8930" y="44649"/>
                </a:lnTo>
                <a:lnTo>
                  <a:pt x="8930" y="89297"/>
                </a:lnTo>
                <a:lnTo>
                  <a:pt x="0" y="133946"/>
                </a:lnTo>
                <a:lnTo>
                  <a:pt x="8930" y="187524"/>
                </a:lnTo>
                <a:lnTo>
                  <a:pt x="8930" y="214313"/>
                </a:lnTo>
                <a:lnTo>
                  <a:pt x="17860" y="241102"/>
                </a:lnTo>
                <a:lnTo>
                  <a:pt x="17860" y="258961"/>
                </a:lnTo>
                <a:lnTo>
                  <a:pt x="17860" y="258961"/>
                </a:lnTo>
                <a:lnTo>
                  <a:pt x="8930" y="258961"/>
                </a:lnTo>
                <a:lnTo>
                  <a:pt x="8930"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8349257" y="339328"/>
            <a:ext cx="383978" cy="17860"/>
          </a:xfrm>
          <a:custGeom>
            <a:avLst/>
            <a:gdLst/>
            <a:ahLst/>
            <a:cxnLst/>
            <a:rect l="0" t="0" r="0" b="0"/>
            <a:pathLst>
              <a:path w="383978" h="17860">
                <a:moveTo>
                  <a:pt x="0" y="17859"/>
                </a:moveTo>
                <a:lnTo>
                  <a:pt x="0" y="17859"/>
                </a:lnTo>
                <a:lnTo>
                  <a:pt x="0" y="17859"/>
                </a:lnTo>
                <a:lnTo>
                  <a:pt x="0" y="17859"/>
                </a:lnTo>
                <a:lnTo>
                  <a:pt x="17859" y="8930"/>
                </a:lnTo>
                <a:lnTo>
                  <a:pt x="35719" y="8930"/>
                </a:lnTo>
                <a:lnTo>
                  <a:pt x="62508" y="8930"/>
                </a:lnTo>
                <a:lnTo>
                  <a:pt x="98227" y="8930"/>
                </a:lnTo>
                <a:lnTo>
                  <a:pt x="133945" y="0"/>
                </a:lnTo>
                <a:lnTo>
                  <a:pt x="178594" y="0"/>
                </a:lnTo>
                <a:lnTo>
                  <a:pt x="223242" y="0"/>
                </a:lnTo>
                <a:lnTo>
                  <a:pt x="267891" y="0"/>
                </a:lnTo>
                <a:lnTo>
                  <a:pt x="312539" y="8930"/>
                </a:lnTo>
                <a:lnTo>
                  <a:pt x="339328" y="8930"/>
                </a:lnTo>
                <a:lnTo>
                  <a:pt x="375047" y="8930"/>
                </a:lnTo>
                <a:lnTo>
                  <a:pt x="383977" y="8930"/>
                </a:lnTo>
                <a:lnTo>
                  <a:pt x="383977"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7197328" y="482203"/>
            <a:ext cx="169665" cy="214314"/>
          </a:xfrm>
          <a:custGeom>
            <a:avLst/>
            <a:gdLst/>
            <a:ahLst/>
            <a:cxnLst/>
            <a:rect l="0" t="0" r="0" b="0"/>
            <a:pathLst>
              <a:path w="169665" h="214314">
                <a:moveTo>
                  <a:pt x="142875" y="44649"/>
                </a:moveTo>
                <a:lnTo>
                  <a:pt x="133945" y="44649"/>
                </a:lnTo>
                <a:lnTo>
                  <a:pt x="133945" y="35719"/>
                </a:lnTo>
                <a:lnTo>
                  <a:pt x="125016" y="26789"/>
                </a:lnTo>
                <a:lnTo>
                  <a:pt x="125016" y="17859"/>
                </a:lnTo>
                <a:lnTo>
                  <a:pt x="116086" y="8930"/>
                </a:lnTo>
                <a:lnTo>
                  <a:pt x="107156" y="8930"/>
                </a:lnTo>
                <a:lnTo>
                  <a:pt x="98227" y="0"/>
                </a:lnTo>
                <a:lnTo>
                  <a:pt x="89297" y="0"/>
                </a:lnTo>
                <a:lnTo>
                  <a:pt x="71438" y="0"/>
                </a:lnTo>
                <a:lnTo>
                  <a:pt x="53578" y="17859"/>
                </a:lnTo>
                <a:lnTo>
                  <a:pt x="35719" y="26789"/>
                </a:lnTo>
                <a:lnTo>
                  <a:pt x="26789" y="53578"/>
                </a:lnTo>
                <a:lnTo>
                  <a:pt x="8930" y="71438"/>
                </a:lnTo>
                <a:lnTo>
                  <a:pt x="8930" y="98227"/>
                </a:lnTo>
                <a:lnTo>
                  <a:pt x="0" y="107156"/>
                </a:lnTo>
                <a:lnTo>
                  <a:pt x="0" y="125016"/>
                </a:lnTo>
                <a:lnTo>
                  <a:pt x="8930" y="125016"/>
                </a:lnTo>
                <a:lnTo>
                  <a:pt x="26789" y="116086"/>
                </a:lnTo>
                <a:lnTo>
                  <a:pt x="53578" y="107156"/>
                </a:lnTo>
                <a:lnTo>
                  <a:pt x="80367" y="80367"/>
                </a:lnTo>
                <a:lnTo>
                  <a:pt x="98227" y="62508"/>
                </a:lnTo>
                <a:lnTo>
                  <a:pt x="116086" y="44649"/>
                </a:lnTo>
                <a:lnTo>
                  <a:pt x="133945" y="26789"/>
                </a:lnTo>
                <a:lnTo>
                  <a:pt x="142875" y="26789"/>
                </a:lnTo>
                <a:lnTo>
                  <a:pt x="151805" y="35719"/>
                </a:lnTo>
                <a:lnTo>
                  <a:pt x="151805" y="53578"/>
                </a:lnTo>
                <a:lnTo>
                  <a:pt x="142875" y="80367"/>
                </a:lnTo>
                <a:lnTo>
                  <a:pt x="133945" y="107156"/>
                </a:lnTo>
                <a:lnTo>
                  <a:pt x="133945" y="133945"/>
                </a:lnTo>
                <a:lnTo>
                  <a:pt x="125016" y="160735"/>
                </a:lnTo>
                <a:lnTo>
                  <a:pt x="125016" y="187524"/>
                </a:lnTo>
                <a:lnTo>
                  <a:pt x="125016" y="196453"/>
                </a:lnTo>
                <a:lnTo>
                  <a:pt x="125016" y="205383"/>
                </a:lnTo>
                <a:lnTo>
                  <a:pt x="133945" y="214313"/>
                </a:lnTo>
                <a:lnTo>
                  <a:pt x="142875" y="205383"/>
                </a:lnTo>
                <a:lnTo>
                  <a:pt x="160735" y="187524"/>
                </a:lnTo>
                <a:lnTo>
                  <a:pt x="169664" y="160735"/>
                </a:lnTo>
                <a:lnTo>
                  <a:pt x="169664"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7384852" y="508992"/>
            <a:ext cx="178594" cy="205384"/>
          </a:xfrm>
          <a:custGeom>
            <a:avLst/>
            <a:gdLst/>
            <a:ahLst/>
            <a:cxnLst/>
            <a:rect l="0" t="0" r="0" b="0"/>
            <a:pathLst>
              <a:path w="178594" h="205384">
                <a:moveTo>
                  <a:pt x="62507" y="35719"/>
                </a:moveTo>
                <a:lnTo>
                  <a:pt x="62507" y="53578"/>
                </a:lnTo>
                <a:lnTo>
                  <a:pt x="53578" y="71438"/>
                </a:lnTo>
                <a:lnTo>
                  <a:pt x="35718" y="107156"/>
                </a:lnTo>
                <a:lnTo>
                  <a:pt x="26789" y="133946"/>
                </a:lnTo>
                <a:lnTo>
                  <a:pt x="26789" y="160735"/>
                </a:lnTo>
                <a:lnTo>
                  <a:pt x="26789" y="178594"/>
                </a:lnTo>
                <a:lnTo>
                  <a:pt x="35718" y="196453"/>
                </a:lnTo>
                <a:lnTo>
                  <a:pt x="53578" y="205383"/>
                </a:lnTo>
                <a:lnTo>
                  <a:pt x="71437" y="205383"/>
                </a:lnTo>
                <a:lnTo>
                  <a:pt x="89296" y="187524"/>
                </a:lnTo>
                <a:lnTo>
                  <a:pt x="116086" y="178594"/>
                </a:lnTo>
                <a:lnTo>
                  <a:pt x="142875" y="151805"/>
                </a:lnTo>
                <a:lnTo>
                  <a:pt x="160734" y="116086"/>
                </a:lnTo>
                <a:lnTo>
                  <a:pt x="169664" y="80367"/>
                </a:lnTo>
                <a:lnTo>
                  <a:pt x="178593" y="44649"/>
                </a:lnTo>
                <a:lnTo>
                  <a:pt x="169664" y="17860"/>
                </a:lnTo>
                <a:lnTo>
                  <a:pt x="151804" y="0"/>
                </a:lnTo>
                <a:lnTo>
                  <a:pt x="125015" y="0"/>
                </a:lnTo>
                <a:lnTo>
                  <a:pt x="89296" y="17860"/>
                </a:lnTo>
                <a:lnTo>
                  <a:pt x="53578" y="35719"/>
                </a:lnTo>
                <a:lnTo>
                  <a:pt x="26789" y="62508"/>
                </a:lnTo>
                <a:lnTo>
                  <a:pt x="8929" y="80367"/>
                </a:lnTo>
                <a:lnTo>
                  <a:pt x="0" y="98227"/>
                </a:lnTo>
                <a:lnTo>
                  <a:pt x="0" y="107156"/>
                </a:lnTo>
                <a:lnTo>
                  <a:pt x="17859" y="116086"/>
                </a:lnTo>
                <a:lnTo>
                  <a:pt x="44648" y="116086"/>
                </a:lnTo>
                <a:lnTo>
                  <a:pt x="80367" y="98227"/>
                </a:lnTo>
                <a:lnTo>
                  <a:pt x="125015" y="80367"/>
                </a:lnTo>
                <a:lnTo>
                  <a:pt x="169664" y="53578"/>
                </a:lnTo>
                <a:lnTo>
                  <a:pt x="169664"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7634883" y="482203"/>
            <a:ext cx="169665" cy="232173"/>
          </a:xfrm>
          <a:custGeom>
            <a:avLst/>
            <a:gdLst/>
            <a:ahLst/>
            <a:cxnLst/>
            <a:rect l="0" t="0" r="0" b="0"/>
            <a:pathLst>
              <a:path w="169665" h="232173">
                <a:moveTo>
                  <a:pt x="17859" y="26789"/>
                </a:moveTo>
                <a:lnTo>
                  <a:pt x="8930" y="26789"/>
                </a:lnTo>
                <a:lnTo>
                  <a:pt x="8930" y="26789"/>
                </a:lnTo>
                <a:lnTo>
                  <a:pt x="0" y="35719"/>
                </a:lnTo>
                <a:lnTo>
                  <a:pt x="0" y="35719"/>
                </a:lnTo>
                <a:lnTo>
                  <a:pt x="0" y="44649"/>
                </a:lnTo>
                <a:lnTo>
                  <a:pt x="0" y="53578"/>
                </a:lnTo>
                <a:lnTo>
                  <a:pt x="0" y="71438"/>
                </a:lnTo>
                <a:lnTo>
                  <a:pt x="0" y="80367"/>
                </a:lnTo>
                <a:lnTo>
                  <a:pt x="8930" y="80367"/>
                </a:lnTo>
                <a:lnTo>
                  <a:pt x="8930" y="89297"/>
                </a:lnTo>
                <a:lnTo>
                  <a:pt x="17859" y="89297"/>
                </a:lnTo>
                <a:lnTo>
                  <a:pt x="17859" y="89297"/>
                </a:lnTo>
                <a:lnTo>
                  <a:pt x="17859" y="80367"/>
                </a:lnTo>
                <a:lnTo>
                  <a:pt x="26789" y="71438"/>
                </a:lnTo>
                <a:lnTo>
                  <a:pt x="26789" y="53578"/>
                </a:lnTo>
                <a:lnTo>
                  <a:pt x="35719" y="44649"/>
                </a:lnTo>
                <a:lnTo>
                  <a:pt x="44648" y="26789"/>
                </a:lnTo>
                <a:lnTo>
                  <a:pt x="62508" y="17859"/>
                </a:lnTo>
                <a:lnTo>
                  <a:pt x="80367" y="8930"/>
                </a:lnTo>
                <a:lnTo>
                  <a:pt x="98226" y="0"/>
                </a:lnTo>
                <a:lnTo>
                  <a:pt x="107156" y="0"/>
                </a:lnTo>
                <a:lnTo>
                  <a:pt x="116086" y="8930"/>
                </a:lnTo>
                <a:lnTo>
                  <a:pt x="116086" y="17859"/>
                </a:lnTo>
                <a:lnTo>
                  <a:pt x="116086" y="35719"/>
                </a:lnTo>
                <a:lnTo>
                  <a:pt x="116086" y="62508"/>
                </a:lnTo>
                <a:lnTo>
                  <a:pt x="98226" y="89297"/>
                </a:lnTo>
                <a:lnTo>
                  <a:pt x="89297" y="125016"/>
                </a:lnTo>
                <a:lnTo>
                  <a:pt x="71437" y="151805"/>
                </a:lnTo>
                <a:lnTo>
                  <a:pt x="62508" y="178594"/>
                </a:lnTo>
                <a:lnTo>
                  <a:pt x="44648" y="205383"/>
                </a:lnTo>
                <a:lnTo>
                  <a:pt x="44648" y="223242"/>
                </a:lnTo>
                <a:lnTo>
                  <a:pt x="53578" y="232172"/>
                </a:lnTo>
                <a:lnTo>
                  <a:pt x="62508" y="232172"/>
                </a:lnTo>
                <a:lnTo>
                  <a:pt x="80367" y="223242"/>
                </a:lnTo>
                <a:lnTo>
                  <a:pt x="107156" y="214313"/>
                </a:lnTo>
                <a:lnTo>
                  <a:pt x="133945" y="187524"/>
                </a:lnTo>
                <a:lnTo>
                  <a:pt x="169664" y="169664"/>
                </a:lnTo>
                <a:lnTo>
                  <a:pt x="169664"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7777758" y="616148"/>
            <a:ext cx="116087" cy="151806"/>
          </a:xfrm>
          <a:custGeom>
            <a:avLst/>
            <a:gdLst/>
            <a:ahLst/>
            <a:cxnLst/>
            <a:rect l="0" t="0" r="0" b="0"/>
            <a:pathLst>
              <a:path w="116087" h="151806">
                <a:moveTo>
                  <a:pt x="107156" y="0"/>
                </a:moveTo>
                <a:lnTo>
                  <a:pt x="98226" y="8930"/>
                </a:lnTo>
                <a:lnTo>
                  <a:pt x="80367" y="26790"/>
                </a:lnTo>
                <a:lnTo>
                  <a:pt x="53578" y="44649"/>
                </a:lnTo>
                <a:lnTo>
                  <a:pt x="35719" y="71438"/>
                </a:lnTo>
                <a:lnTo>
                  <a:pt x="17859" y="98227"/>
                </a:lnTo>
                <a:lnTo>
                  <a:pt x="8930" y="116086"/>
                </a:lnTo>
                <a:lnTo>
                  <a:pt x="0" y="133946"/>
                </a:lnTo>
                <a:lnTo>
                  <a:pt x="0" y="142875"/>
                </a:lnTo>
                <a:lnTo>
                  <a:pt x="8930" y="151805"/>
                </a:lnTo>
                <a:lnTo>
                  <a:pt x="17859" y="151805"/>
                </a:lnTo>
                <a:lnTo>
                  <a:pt x="44648" y="142875"/>
                </a:lnTo>
                <a:lnTo>
                  <a:pt x="62508" y="125016"/>
                </a:lnTo>
                <a:lnTo>
                  <a:pt x="80367" y="107157"/>
                </a:lnTo>
                <a:lnTo>
                  <a:pt x="89297" y="80368"/>
                </a:lnTo>
                <a:lnTo>
                  <a:pt x="89297" y="53579"/>
                </a:lnTo>
                <a:lnTo>
                  <a:pt x="80367" y="44649"/>
                </a:lnTo>
                <a:lnTo>
                  <a:pt x="62508" y="35719"/>
                </a:lnTo>
                <a:lnTo>
                  <a:pt x="53578" y="26790"/>
                </a:lnTo>
                <a:lnTo>
                  <a:pt x="44648" y="35719"/>
                </a:lnTo>
                <a:lnTo>
                  <a:pt x="44648" y="44649"/>
                </a:lnTo>
                <a:lnTo>
                  <a:pt x="53578" y="44649"/>
                </a:lnTo>
                <a:lnTo>
                  <a:pt x="80367" y="53579"/>
                </a:lnTo>
                <a:lnTo>
                  <a:pt x="116086" y="53579"/>
                </a:lnTo>
                <a:lnTo>
                  <a:pt x="116086" y="535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8367116" y="482203"/>
            <a:ext cx="26790" cy="169665"/>
          </a:xfrm>
          <a:custGeom>
            <a:avLst/>
            <a:gdLst/>
            <a:ahLst/>
            <a:cxnLst/>
            <a:rect l="0" t="0" r="0" b="0"/>
            <a:pathLst>
              <a:path w="26790" h="169665">
                <a:moveTo>
                  <a:pt x="17860" y="0"/>
                </a:moveTo>
                <a:lnTo>
                  <a:pt x="17860" y="0"/>
                </a:lnTo>
                <a:lnTo>
                  <a:pt x="8930" y="8930"/>
                </a:lnTo>
                <a:lnTo>
                  <a:pt x="8930" y="17859"/>
                </a:lnTo>
                <a:lnTo>
                  <a:pt x="0" y="26789"/>
                </a:lnTo>
                <a:lnTo>
                  <a:pt x="0" y="53578"/>
                </a:lnTo>
                <a:lnTo>
                  <a:pt x="0" y="71438"/>
                </a:lnTo>
                <a:lnTo>
                  <a:pt x="0" y="98227"/>
                </a:lnTo>
                <a:lnTo>
                  <a:pt x="0" y="116086"/>
                </a:lnTo>
                <a:lnTo>
                  <a:pt x="0" y="133945"/>
                </a:lnTo>
                <a:lnTo>
                  <a:pt x="0" y="151805"/>
                </a:lnTo>
                <a:lnTo>
                  <a:pt x="0" y="160735"/>
                </a:lnTo>
                <a:lnTo>
                  <a:pt x="0" y="169664"/>
                </a:lnTo>
                <a:lnTo>
                  <a:pt x="8930" y="169664"/>
                </a:lnTo>
                <a:lnTo>
                  <a:pt x="17860" y="160735"/>
                </a:lnTo>
                <a:lnTo>
                  <a:pt x="26789" y="142875"/>
                </a:lnTo>
                <a:lnTo>
                  <a:pt x="26789"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8447484" y="526852"/>
            <a:ext cx="80368" cy="116087"/>
          </a:xfrm>
          <a:custGeom>
            <a:avLst/>
            <a:gdLst/>
            <a:ahLst/>
            <a:cxnLst/>
            <a:rect l="0" t="0" r="0" b="0"/>
            <a:pathLst>
              <a:path w="80368" h="116087">
                <a:moveTo>
                  <a:pt x="26789" y="26789"/>
                </a:moveTo>
                <a:lnTo>
                  <a:pt x="17859" y="35718"/>
                </a:lnTo>
                <a:lnTo>
                  <a:pt x="17859" y="44648"/>
                </a:lnTo>
                <a:lnTo>
                  <a:pt x="8929" y="62507"/>
                </a:lnTo>
                <a:lnTo>
                  <a:pt x="0" y="80367"/>
                </a:lnTo>
                <a:lnTo>
                  <a:pt x="8929" y="89296"/>
                </a:lnTo>
                <a:lnTo>
                  <a:pt x="8929" y="107156"/>
                </a:lnTo>
                <a:lnTo>
                  <a:pt x="17859" y="116086"/>
                </a:lnTo>
                <a:lnTo>
                  <a:pt x="26789" y="116086"/>
                </a:lnTo>
                <a:lnTo>
                  <a:pt x="44648" y="116086"/>
                </a:lnTo>
                <a:lnTo>
                  <a:pt x="53578" y="116086"/>
                </a:lnTo>
                <a:lnTo>
                  <a:pt x="71437" y="107156"/>
                </a:lnTo>
                <a:lnTo>
                  <a:pt x="80367" y="89296"/>
                </a:lnTo>
                <a:lnTo>
                  <a:pt x="80367" y="62507"/>
                </a:lnTo>
                <a:lnTo>
                  <a:pt x="80367" y="35718"/>
                </a:lnTo>
                <a:lnTo>
                  <a:pt x="71437" y="17859"/>
                </a:lnTo>
                <a:lnTo>
                  <a:pt x="53578" y="0"/>
                </a:lnTo>
                <a:lnTo>
                  <a:pt x="44648" y="0"/>
                </a:lnTo>
                <a:lnTo>
                  <a:pt x="35718" y="0"/>
                </a:lnTo>
                <a:lnTo>
                  <a:pt x="17859" y="8929"/>
                </a:lnTo>
                <a:lnTo>
                  <a:pt x="17859" y="17859"/>
                </a:lnTo>
                <a:lnTo>
                  <a:pt x="8929" y="26789"/>
                </a:lnTo>
                <a:lnTo>
                  <a:pt x="17859" y="26789"/>
                </a:lnTo>
                <a:lnTo>
                  <a:pt x="35718" y="26789"/>
                </a:lnTo>
                <a:lnTo>
                  <a:pt x="35718"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8599288" y="464344"/>
            <a:ext cx="178595" cy="223243"/>
          </a:xfrm>
          <a:custGeom>
            <a:avLst/>
            <a:gdLst/>
            <a:ahLst/>
            <a:cxnLst/>
            <a:rect l="0" t="0" r="0" b="0"/>
            <a:pathLst>
              <a:path w="178595" h="223243">
                <a:moveTo>
                  <a:pt x="35719" y="17859"/>
                </a:moveTo>
                <a:lnTo>
                  <a:pt x="26789" y="17859"/>
                </a:lnTo>
                <a:lnTo>
                  <a:pt x="26789" y="26789"/>
                </a:lnTo>
                <a:lnTo>
                  <a:pt x="8930" y="35718"/>
                </a:lnTo>
                <a:lnTo>
                  <a:pt x="0" y="44648"/>
                </a:lnTo>
                <a:lnTo>
                  <a:pt x="0" y="44648"/>
                </a:lnTo>
                <a:lnTo>
                  <a:pt x="0" y="53578"/>
                </a:lnTo>
                <a:lnTo>
                  <a:pt x="0" y="62508"/>
                </a:lnTo>
                <a:lnTo>
                  <a:pt x="17860" y="71437"/>
                </a:lnTo>
                <a:lnTo>
                  <a:pt x="26789" y="71437"/>
                </a:lnTo>
                <a:lnTo>
                  <a:pt x="35719" y="62508"/>
                </a:lnTo>
                <a:lnTo>
                  <a:pt x="53578" y="62508"/>
                </a:lnTo>
                <a:lnTo>
                  <a:pt x="62508" y="53578"/>
                </a:lnTo>
                <a:lnTo>
                  <a:pt x="71438" y="44648"/>
                </a:lnTo>
                <a:lnTo>
                  <a:pt x="71438" y="26789"/>
                </a:lnTo>
                <a:lnTo>
                  <a:pt x="62508" y="17859"/>
                </a:lnTo>
                <a:lnTo>
                  <a:pt x="62508" y="8929"/>
                </a:lnTo>
                <a:lnTo>
                  <a:pt x="53578" y="0"/>
                </a:lnTo>
                <a:lnTo>
                  <a:pt x="44649" y="0"/>
                </a:lnTo>
                <a:lnTo>
                  <a:pt x="35719" y="0"/>
                </a:lnTo>
                <a:lnTo>
                  <a:pt x="35719" y="0"/>
                </a:lnTo>
                <a:lnTo>
                  <a:pt x="35719" y="0"/>
                </a:lnTo>
                <a:lnTo>
                  <a:pt x="53578" y="0"/>
                </a:lnTo>
                <a:lnTo>
                  <a:pt x="71438" y="0"/>
                </a:lnTo>
                <a:lnTo>
                  <a:pt x="89297" y="0"/>
                </a:lnTo>
                <a:lnTo>
                  <a:pt x="116086" y="8929"/>
                </a:lnTo>
                <a:lnTo>
                  <a:pt x="133946" y="17859"/>
                </a:lnTo>
                <a:lnTo>
                  <a:pt x="142875" y="26789"/>
                </a:lnTo>
                <a:lnTo>
                  <a:pt x="133946" y="53578"/>
                </a:lnTo>
                <a:lnTo>
                  <a:pt x="125016" y="80367"/>
                </a:lnTo>
                <a:lnTo>
                  <a:pt x="107157" y="116086"/>
                </a:lnTo>
                <a:lnTo>
                  <a:pt x="89297" y="142875"/>
                </a:lnTo>
                <a:lnTo>
                  <a:pt x="71438" y="169664"/>
                </a:lnTo>
                <a:lnTo>
                  <a:pt x="62508" y="196453"/>
                </a:lnTo>
                <a:lnTo>
                  <a:pt x="62508" y="205383"/>
                </a:lnTo>
                <a:lnTo>
                  <a:pt x="62508" y="223242"/>
                </a:lnTo>
                <a:lnTo>
                  <a:pt x="62508" y="223242"/>
                </a:lnTo>
                <a:lnTo>
                  <a:pt x="80367" y="223242"/>
                </a:lnTo>
                <a:lnTo>
                  <a:pt x="98227" y="205383"/>
                </a:lnTo>
                <a:lnTo>
                  <a:pt x="125016" y="196453"/>
                </a:lnTo>
                <a:lnTo>
                  <a:pt x="151805" y="178594"/>
                </a:lnTo>
                <a:lnTo>
                  <a:pt x="178594" y="151804"/>
                </a:lnTo>
                <a:lnTo>
                  <a:pt x="178594"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8733234" y="634008"/>
            <a:ext cx="125016" cy="62509"/>
          </a:xfrm>
          <a:custGeom>
            <a:avLst/>
            <a:gdLst/>
            <a:ahLst/>
            <a:cxnLst/>
            <a:rect l="0" t="0" r="0" b="0"/>
            <a:pathLst>
              <a:path w="125016" h="62509">
                <a:moveTo>
                  <a:pt x="44648" y="8930"/>
                </a:moveTo>
                <a:lnTo>
                  <a:pt x="44648" y="17859"/>
                </a:lnTo>
                <a:lnTo>
                  <a:pt x="26789" y="26789"/>
                </a:lnTo>
                <a:lnTo>
                  <a:pt x="17859" y="35719"/>
                </a:lnTo>
                <a:lnTo>
                  <a:pt x="8929" y="44648"/>
                </a:lnTo>
                <a:lnTo>
                  <a:pt x="8929" y="53578"/>
                </a:lnTo>
                <a:lnTo>
                  <a:pt x="17859" y="62508"/>
                </a:lnTo>
                <a:lnTo>
                  <a:pt x="35718" y="53578"/>
                </a:lnTo>
                <a:lnTo>
                  <a:pt x="62507" y="53578"/>
                </a:lnTo>
                <a:lnTo>
                  <a:pt x="89296" y="35719"/>
                </a:lnTo>
                <a:lnTo>
                  <a:pt x="107156" y="26789"/>
                </a:lnTo>
                <a:lnTo>
                  <a:pt x="125015" y="17859"/>
                </a:lnTo>
                <a:lnTo>
                  <a:pt x="125015" y="0"/>
                </a:lnTo>
                <a:lnTo>
                  <a:pt x="116086" y="0"/>
                </a:lnTo>
                <a:lnTo>
                  <a:pt x="98226" y="0"/>
                </a:lnTo>
                <a:lnTo>
                  <a:pt x="71437" y="0"/>
                </a:lnTo>
                <a:lnTo>
                  <a:pt x="35718" y="8930"/>
                </a:lnTo>
                <a:lnTo>
                  <a:pt x="8929" y="17859"/>
                </a:lnTo>
                <a:lnTo>
                  <a:pt x="0" y="26789"/>
                </a:lnTo>
                <a:lnTo>
                  <a:pt x="0" y="35719"/>
                </a:lnTo>
                <a:lnTo>
                  <a:pt x="0"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8518921" y="803672"/>
            <a:ext cx="26790" cy="500063"/>
          </a:xfrm>
          <a:custGeom>
            <a:avLst/>
            <a:gdLst/>
            <a:ahLst/>
            <a:cxnLst/>
            <a:rect l="0" t="0" r="0" b="0"/>
            <a:pathLst>
              <a:path w="26790" h="500063">
                <a:moveTo>
                  <a:pt x="26789" y="0"/>
                </a:moveTo>
                <a:lnTo>
                  <a:pt x="17859" y="0"/>
                </a:lnTo>
                <a:lnTo>
                  <a:pt x="17859" y="8929"/>
                </a:lnTo>
                <a:lnTo>
                  <a:pt x="8930" y="8929"/>
                </a:lnTo>
                <a:lnTo>
                  <a:pt x="8930" y="17859"/>
                </a:lnTo>
                <a:lnTo>
                  <a:pt x="0" y="35719"/>
                </a:lnTo>
                <a:lnTo>
                  <a:pt x="0" y="53578"/>
                </a:lnTo>
                <a:lnTo>
                  <a:pt x="0" y="80367"/>
                </a:lnTo>
                <a:lnTo>
                  <a:pt x="0" y="125015"/>
                </a:lnTo>
                <a:lnTo>
                  <a:pt x="0" y="178594"/>
                </a:lnTo>
                <a:lnTo>
                  <a:pt x="0" y="232172"/>
                </a:lnTo>
                <a:lnTo>
                  <a:pt x="0" y="294679"/>
                </a:lnTo>
                <a:lnTo>
                  <a:pt x="8930" y="348258"/>
                </a:lnTo>
                <a:lnTo>
                  <a:pt x="17859" y="392906"/>
                </a:lnTo>
                <a:lnTo>
                  <a:pt x="17859" y="437555"/>
                </a:lnTo>
                <a:lnTo>
                  <a:pt x="26789" y="473273"/>
                </a:lnTo>
                <a:lnTo>
                  <a:pt x="26789" y="491133"/>
                </a:lnTo>
                <a:lnTo>
                  <a:pt x="26789" y="500062"/>
                </a:lnTo>
                <a:lnTo>
                  <a:pt x="26789" y="500062"/>
                </a:lnTo>
                <a:lnTo>
                  <a:pt x="26789" y="482203"/>
                </a:lnTo>
                <a:lnTo>
                  <a:pt x="26789" y="455414"/>
                </a:lnTo>
                <a:lnTo>
                  <a:pt x="26789" y="419695"/>
                </a:lnTo>
                <a:lnTo>
                  <a:pt x="26789" y="41969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8420695" y="741164"/>
            <a:ext cx="232172" cy="241103"/>
          </a:xfrm>
          <a:custGeom>
            <a:avLst/>
            <a:gdLst/>
            <a:ahLst/>
            <a:cxnLst/>
            <a:rect l="0" t="0" r="0" b="0"/>
            <a:pathLst>
              <a:path w="232172" h="241103">
                <a:moveTo>
                  <a:pt x="62507" y="116086"/>
                </a:moveTo>
                <a:lnTo>
                  <a:pt x="53578" y="125016"/>
                </a:lnTo>
                <a:lnTo>
                  <a:pt x="44648" y="133945"/>
                </a:lnTo>
                <a:lnTo>
                  <a:pt x="26789" y="151805"/>
                </a:lnTo>
                <a:lnTo>
                  <a:pt x="17859" y="178594"/>
                </a:lnTo>
                <a:lnTo>
                  <a:pt x="8929" y="196453"/>
                </a:lnTo>
                <a:lnTo>
                  <a:pt x="0" y="205383"/>
                </a:lnTo>
                <a:lnTo>
                  <a:pt x="0" y="214312"/>
                </a:lnTo>
                <a:lnTo>
                  <a:pt x="0" y="205383"/>
                </a:lnTo>
                <a:lnTo>
                  <a:pt x="8929" y="187523"/>
                </a:lnTo>
                <a:lnTo>
                  <a:pt x="17859" y="169664"/>
                </a:lnTo>
                <a:lnTo>
                  <a:pt x="26789" y="133945"/>
                </a:lnTo>
                <a:lnTo>
                  <a:pt x="44648" y="107156"/>
                </a:lnTo>
                <a:lnTo>
                  <a:pt x="53578" y="71437"/>
                </a:lnTo>
                <a:lnTo>
                  <a:pt x="71437" y="44648"/>
                </a:lnTo>
                <a:lnTo>
                  <a:pt x="80367" y="17859"/>
                </a:lnTo>
                <a:lnTo>
                  <a:pt x="89296" y="0"/>
                </a:lnTo>
                <a:lnTo>
                  <a:pt x="98226" y="0"/>
                </a:lnTo>
                <a:lnTo>
                  <a:pt x="107156" y="0"/>
                </a:lnTo>
                <a:lnTo>
                  <a:pt x="116085" y="8930"/>
                </a:lnTo>
                <a:lnTo>
                  <a:pt x="116085" y="26789"/>
                </a:lnTo>
                <a:lnTo>
                  <a:pt x="116085" y="53578"/>
                </a:lnTo>
                <a:lnTo>
                  <a:pt x="125015" y="89297"/>
                </a:lnTo>
                <a:lnTo>
                  <a:pt x="133945" y="116086"/>
                </a:lnTo>
                <a:lnTo>
                  <a:pt x="151804" y="151805"/>
                </a:lnTo>
                <a:lnTo>
                  <a:pt x="169664" y="187523"/>
                </a:lnTo>
                <a:lnTo>
                  <a:pt x="187523" y="205383"/>
                </a:lnTo>
                <a:lnTo>
                  <a:pt x="214312" y="223242"/>
                </a:lnTo>
                <a:lnTo>
                  <a:pt x="223242" y="241102"/>
                </a:lnTo>
                <a:lnTo>
                  <a:pt x="232171" y="241102"/>
                </a:lnTo>
                <a:lnTo>
                  <a:pt x="232171"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8447484" y="1428750"/>
            <a:ext cx="151805" cy="258962"/>
          </a:xfrm>
          <a:custGeom>
            <a:avLst/>
            <a:gdLst/>
            <a:ahLst/>
            <a:cxnLst/>
            <a:rect l="0" t="0" r="0" b="0"/>
            <a:pathLst>
              <a:path w="151805" h="258962">
                <a:moveTo>
                  <a:pt x="98226" y="71437"/>
                </a:moveTo>
                <a:lnTo>
                  <a:pt x="98226" y="71437"/>
                </a:lnTo>
                <a:lnTo>
                  <a:pt x="98226" y="71437"/>
                </a:lnTo>
                <a:lnTo>
                  <a:pt x="98226" y="62508"/>
                </a:lnTo>
                <a:lnTo>
                  <a:pt x="98226" y="53578"/>
                </a:lnTo>
                <a:lnTo>
                  <a:pt x="89296" y="35719"/>
                </a:lnTo>
                <a:lnTo>
                  <a:pt x="89296" y="26789"/>
                </a:lnTo>
                <a:lnTo>
                  <a:pt x="89296" y="8929"/>
                </a:lnTo>
                <a:lnTo>
                  <a:pt x="80367" y="0"/>
                </a:lnTo>
                <a:lnTo>
                  <a:pt x="62507" y="0"/>
                </a:lnTo>
                <a:lnTo>
                  <a:pt x="53578" y="0"/>
                </a:lnTo>
                <a:lnTo>
                  <a:pt x="44648" y="8929"/>
                </a:lnTo>
                <a:lnTo>
                  <a:pt x="26789" y="17859"/>
                </a:lnTo>
                <a:lnTo>
                  <a:pt x="17859" y="44648"/>
                </a:lnTo>
                <a:lnTo>
                  <a:pt x="8929" y="62508"/>
                </a:lnTo>
                <a:lnTo>
                  <a:pt x="0" y="89297"/>
                </a:lnTo>
                <a:lnTo>
                  <a:pt x="0" y="98226"/>
                </a:lnTo>
                <a:lnTo>
                  <a:pt x="0" y="107156"/>
                </a:lnTo>
                <a:lnTo>
                  <a:pt x="8929" y="107156"/>
                </a:lnTo>
                <a:lnTo>
                  <a:pt x="26789" y="98226"/>
                </a:lnTo>
                <a:lnTo>
                  <a:pt x="44648" y="89297"/>
                </a:lnTo>
                <a:lnTo>
                  <a:pt x="71437" y="80367"/>
                </a:lnTo>
                <a:lnTo>
                  <a:pt x="89296" y="71437"/>
                </a:lnTo>
                <a:lnTo>
                  <a:pt x="107156" y="62508"/>
                </a:lnTo>
                <a:lnTo>
                  <a:pt x="116086" y="62508"/>
                </a:lnTo>
                <a:lnTo>
                  <a:pt x="125015" y="80367"/>
                </a:lnTo>
                <a:lnTo>
                  <a:pt x="133945" y="107156"/>
                </a:lnTo>
                <a:lnTo>
                  <a:pt x="133945" y="142875"/>
                </a:lnTo>
                <a:lnTo>
                  <a:pt x="125015" y="178594"/>
                </a:lnTo>
                <a:lnTo>
                  <a:pt x="125015" y="214312"/>
                </a:lnTo>
                <a:lnTo>
                  <a:pt x="116086" y="241101"/>
                </a:lnTo>
                <a:lnTo>
                  <a:pt x="116086" y="258961"/>
                </a:lnTo>
                <a:lnTo>
                  <a:pt x="116086" y="258961"/>
                </a:lnTo>
                <a:lnTo>
                  <a:pt x="116086" y="258961"/>
                </a:lnTo>
                <a:lnTo>
                  <a:pt x="125015" y="250031"/>
                </a:lnTo>
                <a:lnTo>
                  <a:pt x="133945" y="232172"/>
                </a:lnTo>
                <a:lnTo>
                  <a:pt x="142875" y="205383"/>
                </a:lnTo>
                <a:lnTo>
                  <a:pt x="151804" y="178594"/>
                </a:lnTo>
                <a:lnTo>
                  <a:pt x="151804"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8608218" y="1491258"/>
            <a:ext cx="98228" cy="178594"/>
          </a:xfrm>
          <a:custGeom>
            <a:avLst/>
            <a:gdLst/>
            <a:ahLst/>
            <a:cxnLst/>
            <a:rect l="0" t="0" r="0" b="0"/>
            <a:pathLst>
              <a:path w="98228" h="178594">
                <a:moveTo>
                  <a:pt x="35719" y="0"/>
                </a:moveTo>
                <a:lnTo>
                  <a:pt x="35719" y="0"/>
                </a:lnTo>
                <a:lnTo>
                  <a:pt x="26789" y="8929"/>
                </a:lnTo>
                <a:lnTo>
                  <a:pt x="26789" y="26789"/>
                </a:lnTo>
                <a:lnTo>
                  <a:pt x="17859" y="53578"/>
                </a:lnTo>
                <a:lnTo>
                  <a:pt x="17859" y="80367"/>
                </a:lnTo>
                <a:lnTo>
                  <a:pt x="17859" y="116086"/>
                </a:lnTo>
                <a:lnTo>
                  <a:pt x="17859" y="133945"/>
                </a:lnTo>
                <a:lnTo>
                  <a:pt x="26789" y="160734"/>
                </a:lnTo>
                <a:lnTo>
                  <a:pt x="44648" y="169664"/>
                </a:lnTo>
                <a:lnTo>
                  <a:pt x="53578" y="178593"/>
                </a:lnTo>
                <a:lnTo>
                  <a:pt x="71437" y="178593"/>
                </a:lnTo>
                <a:lnTo>
                  <a:pt x="80367" y="169664"/>
                </a:lnTo>
                <a:lnTo>
                  <a:pt x="98227" y="151804"/>
                </a:lnTo>
                <a:lnTo>
                  <a:pt x="98227" y="125015"/>
                </a:lnTo>
                <a:lnTo>
                  <a:pt x="98227" y="98226"/>
                </a:lnTo>
                <a:lnTo>
                  <a:pt x="89297" y="71437"/>
                </a:lnTo>
                <a:lnTo>
                  <a:pt x="71437" y="44648"/>
                </a:lnTo>
                <a:lnTo>
                  <a:pt x="53578" y="26789"/>
                </a:lnTo>
                <a:lnTo>
                  <a:pt x="35719" y="8929"/>
                </a:lnTo>
                <a:lnTo>
                  <a:pt x="17859" y="8929"/>
                </a:lnTo>
                <a:lnTo>
                  <a:pt x="8930" y="17859"/>
                </a:lnTo>
                <a:lnTo>
                  <a:pt x="0" y="26789"/>
                </a:lnTo>
                <a:lnTo>
                  <a:pt x="8930" y="35718"/>
                </a:lnTo>
                <a:lnTo>
                  <a:pt x="17859" y="35718"/>
                </a:lnTo>
                <a:lnTo>
                  <a:pt x="35719" y="44648"/>
                </a:lnTo>
                <a:lnTo>
                  <a:pt x="62508" y="35718"/>
                </a:lnTo>
                <a:lnTo>
                  <a:pt x="89297" y="35718"/>
                </a:lnTo>
                <a:lnTo>
                  <a:pt x="89297"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8742163" y="1384102"/>
            <a:ext cx="133947" cy="250032"/>
          </a:xfrm>
          <a:custGeom>
            <a:avLst/>
            <a:gdLst/>
            <a:ahLst/>
            <a:cxnLst/>
            <a:rect l="0" t="0" r="0" b="0"/>
            <a:pathLst>
              <a:path w="133947" h="250032">
                <a:moveTo>
                  <a:pt x="26789" y="26788"/>
                </a:moveTo>
                <a:lnTo>
                  <a:pt x="26789" y="26788"/>
                </a:lnTo>
                <a:lnTo>
                  <a:pt x="17860" y="35718"/>
                </a:lnTo>
                <a:lnTo>
                  <a:pt x="8930" y="44648"/>
                </a:lnTo>
                <a:lnTo>
                  <a:pt x="0" y="53577"/>
                </a:lnTo>
                <a:lnTo>
                  <a:pt x="0" y="62507"/>
                </a:lnTo>
                <a:lnTo>
                  <a:pt x="8930" y="71437"/>
                </a:lnTo>
                <a:lnTo>
                  <a:pt x="17860" y="89296"/>
                </a:lnTo>
                <a:lnTo>
                  <a:pt x="26789" y="89296"/>
                </a:lnTo>
                <a:lnTo>
                  <a:pt x="35719" y="89296"/>
                </a:lnTo>
                <a:lnTo>
                  <a:pt x="53578" y="89296"/>
                </a:lnTo>
                <a:lnTo>
                  <a:pt x="62508" y="89296"/>
                </a:lnTo>
                <a:lnTo>
                  <a:pt x="71438" y="80367"/>
                </a:lnTo>
                <a:lnTo>
                  <a:pt x="80367" y="71437"/>
                </a:lnTo>
                <a:lnTo>
                  <a:pt x="80367" y="53577"/>
                </a:lnTo>
                <a:lnTo>
                  <a:pt x="71438" y="44648"/>
                </a:lnTo>
                <a:lnTo>
                  <a:pt x="71438" y="26788"/>
                </a:lnTo>
                <a:lnTo>
                  <a:pt x="80367" y="8929"/>
                </a:lnTo>
                <a:lnTo>
                  <a:pt x="80367" y="0"/>
                </a:lnTo>
                <a:lnTo>
                  <a:pt x="89297" y="0"/>
                </a:lnTo>
                <a:lnTo>
                  <a:pt x="98227" y="0"/>
                </a:lnTo>
                <a:lnTo>
                  <a:pt x="107157" y="0"/>
                </a:lnTo>
                <a:lnTo>
                  <a:pt x="107157" y="17859"/>
                </a:lnTo>
                <a:lnTo>
                  <a:pt x="116086" y="35718"/>
                </a:lnTo>
                <a:lnTo>
                  <a:pt x="116086" y="53577"/>
                </a:lnTo>
                <a:lnTo>
                  <a:pt x="107157" y="80367"/>
                </a:lnTo>
                <a:lnTo>
                  <a:pt x="107157" y="107156"/>
                </a:lnTo>
                <a:lnTo>
                  <a:pt x="89297" y="142874"/>
                </a:lnTo>
                <a:lnTo>
                  <a:pt x="89297" y="169663"/>
                </a:lnTo>
                <a:lnTo>
                  <a:pt x="80367" y="196452"/>
                </a:lnTo>
                <a:lnTo>
                  <a:pt x="89297" y="223242"/>
                </a:lnTo>
                <a:lnTo>
                  <a:pt x="89297" y="241101"/>
                </a:lnTo>
                <a:lnTo>
                  <a:pt x="98227" y="250031"/>
                </a:lnTo>
                <a:lnTo>
                  <a:pt x="116086" y="250031"/>
                </a:lnTo>
                <a:lnTo>
                  <a:pt x="125016" y="241101"/>
                </a:lnTo>
                <a:lnTo>
                  <a:pt x="133946" y="232171"/>
                </a:lnTo>
                <a:lnTo>
                  <a:pt x="133946" y="23217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8804671" y="1562695"/>
            <a:ext cx="151806" cy="71439"/>
          </a:xfrm>
          <a:custGeom>
            <a:avLst/>
            <a:gdLst/>
            <a:ahLst/>
            <a:cxnLst/>
            <a:rect l="0" t="0" r="0" b="0"/>
            <a:pathLst>
              <a:path w="151806" h="71439">
                <a:moveTo>
                  <a:pt x="98227" y="44649"/>
                </a:moveTo>
                <a:lnTo>
                  <a:pt x="89297" y="53578"/>
                </a:lnTo>
                <a:lnTo>
                  <a:pt x="98227" y="62508"/>
                </a:lnTo>
                <a:lnTo>
                  <a:pt x="98227" y="71438"/>
                </a:lnTo>
                <a:lnTo>
                  <a:pt x="98227" y="71438"/>
                </a:lnTo>
                <a:lnTo>
                  <a:pt x="107156" y="71438"/>
                </a:lnTo>
                <a:lnTo>
                  <a:pt x="107156" y="71438"/>
                </a:lnTo>
                <a:lnTo>
                  <a:pt x="125016" y="71438"/>
                </a:lnTo>
                <a:lnTo>
                  <a:pt x="133945" y="62508"/>
                </a:lnTo>
                <a:lnTo>
                  <a:pt x="142875" y="62508"/>
                </a:lnTo>
                <a:lnTo>
                  <a:pt x="151805" y="53578"/>
                </a:lnTo>
                <a:lnTo>
                  <a:pt x="151805" y="35719"/>
                </a:lnTo>
                <a:lnTo>
                  <a:pt x="142875" y="17859"/>
                </a:lnTo>
                <a:lnTo>
                  <a:pt x="107156" y="0"/>
                </a:lnTo>
                <a:lnTo>
                  <a:pt x="71438" y="0"/>
                </a:lnTo>
                <a:lnTo>
                  <a:pt x="44649" y="0"/>
                </a:lnTo>
                <a:lnTo>
                  <a:pt x="17859" y="0"/>
                </a:lnTo>
                <a:lnTo>
                  <a:pt x="0" y="8930"/>
                </a:lnTo>
                <a:lnTo>
                  <a:pt x="0" y="893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7304484" y="1348383"/>
            <a:ext cx="89298" cy="267891"/>
          </a:xfrm>
          <a:custGeom>
            <a:avLst/>
            <a:gdLst/>
            <a:ahLst/>
            <a:cxnLst/>
            <a:rect l="0" t="0" r="0" b="0"/>
            <a:pathLst>
              <a:path w="89298" h="267891">
                <a:moveTo>
                  <a:pt x="0" y="0"/>
                </a:moveTo>
                <a:lnTo>
                  <a:pt x="0" y="8930"/>
                </a:lnTo>
                <a:lnTo>
                  <a:pt x="8930" y="17859"/>
                </a:lnTo>
                <a:lnTo>
                  <a:pt x="8930" y="26789"/>
                </a:lnTo>
                <a:lnTo>
                  <a:pt x="17860" y="53578"/>
                </a:lnTo>
                <a:lnTo>
                  <a:pt x="17860" y="89296"/>
                </a:lnTo>
                <a:lnTo>
                  <a:pt x="26789" y="125015"/>
                </a:lnTo>
                <a:lnTo>
                  <a:pt x="35719" y="160734"/>
                </a:lnTo>
                <a:lnTo>
                  <a:pt x="44649" y="205382"/>
                </a:lnTo>
                <a:lnTo>
                  <a:pt x="44649" y="241101"/>
                </a:lnTo>
                <a:lnTo>
                  <a:pt x="53579" y="258961"/>
                </a:lnTo>
                <a:lnTo>
                  <a:pt x="53579" y="267890"/>
                </a:lnTo>
                <a:lnTo>
                  <a:pt x="53579" y="267890"/>
                </a:lnTo>
                <a:lnTo>
                  <a:pt x="62508" y="258961"/>
                </a:lnTo>
                <a:lnTo>
                  <a:pt x="71438" y="241101"/>
                </a:lnTo>
                <a:lnTo>
                  <a:pt x="71438" y="205382"/>
                </a:lnTo>
                <a:lnTo>
                  <a:pt x="80368" y="160734"/>
                </a:lnTo>
                <a:lnTo>
                  <a:pt x="89297" y="116086"/>
                </a:lnTo>
                <a:lnTo>
                  <a:pt x="89297"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7402711" y="1401961"/>
            <a:ext cx="125017" cy="214313"/>
          </a:xfrm>
          <a:custGeom>
            <a:avLst/>
            <a:gdLst/>
            <a:ahLst/>
            <a:cxnLst/>
            <a:rect l="0" t="0" r="0" b="0"/>
            <a:pathLst>
              <a:path w="125017" h="214313">
                <a:moveTo>
                  <a:pt x="44648" y="0"/>
                </a:moveTo>
                <a:lnTo>
                  <a:pt x="44648" y="17859"/>
                </a:lnTo>
                <a:lnTo>
                  <a:pt x="35719" y="44648"/>
                </a:lnTo>
                <a:lnTo>
                  <a:pt x="26789" y="80367"/>
                </a:lnTo>
                <a:lnTo>
                  <a:pt x="17859" y="116086"/>
                </a:lnTo>
                <a:lnTo>
                  <a:pt x="17859" y="151804"/>
                </a:lnTo>
                <a:lnTo>
                  <a:pt x="26789" y="178593"/>
                </a:lnTo>
                <a:lnTo>
                  <a:pt x="35719" y="205383"/>
                </a:lnTo>
                <a:lnTo>
                  <a:pt x="44648" y="214312"/>
                </a:lnTo>
                <a:lnTo>
                  <a:pt x="62508" y="214312"/>
                </a:lnTo>
                <a:lnTo>
                  <a:pt x="80367" y="205383"/>
                </a:lnTo>
                <a:lnTo>
                  <a:pt x="98227" y="187523"/>
                </a:lnTo>
                <a:lnTo>
                  <a:pt x="116086" y="151804"/>
                </a:lnTo>
                <a:lnTo>
                  <a:pt x="125016" y="125015"/>
                </a:lnTo>
                <a:lnTo>
                  <a:pt x="125016" y="80367"/>
                </a:lnTo>
                <a:lnTo>
                  <a:pt x="116086" y="44648"/>
                </a:lnTo>
                <a:lnTo>
                  <a:pt x="107156" y="26789"/>
                </a:lnTo>
                <a:lnTo>
                  <a:pt x="80367" y="17859"/>
                </a:lnTo>
                <a:lnTo>
                  <a:pt x="53578" y="17859"/>
                </a:lnTo>
                <a:lnTo>
                  <a:pt x="26789" y="35718"/>
                </a:lnTo>
                <a:lnTo>
                  <a:pt x="8930" y="62508"/>
                </a:lnTo>
                <a:lnTo>
                  <a:pt x="0" y="80367"/>
                </a:lnTo>
                <a:lnTo>
                  <a:pt x="8930" y="98226"/>
                </a:lnTo>
                <a:lnTo>
                  <a:pt x="26789" y="116086"/>
                </a:lnTo>
                <a:lnTo>
                  <a:pt x="44648" y="116086"/>
                </a:lnTo>
                <a:lnTo>
                  <a:pt x="80367" y="107156"/>
                </a:lnTo>
                <a:lnTo>
                  <a:pt x="80367"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7554516" y="1312664"/>
            <a:ext cx="151805" cy="223243"/>
          </a:xfrm>
          <a:custGeom>
            <a:avLst/>
            <a:gdLst/>
            <a:ahLst/>
            <a:cxnLst/>
            <a:rect l="0" t="0" r="0" b="0"/>
            <a:pathLst>
              <a:path w="151805" h="223243">
                <a:moveTo>
                  <a:pt x="8929" y="53578"/>
                </a:moveTo>
                <a:lnTo>
                  <a:pt x="8929" y="53578"/>
                </a:lnTo>
                <a:lnTo>
                  <a:pt x="8929" y="62508"/>
                </a:lnTo>
                <a:lnTo>
                  <a:pt x="8929" y="62508"/>
                </a:lnTo>
                <a:lnTo>
                  <a:pt x="0" y="80367"/>
                </a:lnTo>
                <a:lnTo>
                  <a:pt x="8929" y="80367"/>
                </a:lnTo>
                <a:lnTo>
                  <a:pt x="8929" y="89297"/>
                </a:lnTo>
                <a:lnTo>
                  <a:pt x="17859" y="89297"/>
                </a:lnTo>
                <a:lnTo>
                  <a:pt x="26789" y="89297"/>
                </a:lnTo>
                <a:lnTo>
                  <a:pt x="35718" y="89297"/>
                </a:lnTo>
                <a:lnTo>
                  <a:pt x="53578" y="89297"/>
                </a:lnTo>
                <a:lnTo>
                  <a:pt x="62507" y="80367"/>
                </a:lnTo>
                <a:lnTo>
                  <a:pt x="71437" y="62508"/>
                </a:lnTo>
                <a:lnTo>
                  <a:pt x="80367" y="53578"/>
                </a:lnTo>
                <a:lnTo>
                  <a:pt x="89297" y="35719"/>
                </a:lnTo>
                <a:lnTo>
                  <a:pt x="98226" y="26789"/>
                </a:lnTo>
                <a:lnTo>
                  <a:pt x="107156" y="17859"/>
                </a:lnTo>
                <a:lnTo>
                  <a:pt x="116086" y="8930"/>
                </a:lnTo>
                <a:lnTo>
                  <a:pt x="125015" y="0"/>
                </a:lnTo>
                <a:lnTo>
                  <a:pt x="125015" y="0"/>
                </a:lnTo>
                <a:lnTo>
                  <a:pt x="133945" y="8930"/>
                </a:lnTo>
                <a:lnTo>
                  <a:pt x="142875" y="26789"/>
                </a:lnTo>
                <a:lnTo>
                  <a:pt x="142875" y="53578"/>
                </a:lnTo>
                <a:lnTo>
                  <a:pt x="142875" y="80367"/>
                </a:lnTo>
                <a:lnTo>
                  <a:pt x="133945" y="107156"/>
                </a:lnTo>
                <a:lnTo>
                  <a:pt x="125015" y="133945"/>
                </a:lnTo>
                <a:lnTo>
                  <a:pt x="116086" y="160734"/>
                </a:lnTo>
                <a:lnTo>
                  <a:pt x="107156" y="187523"/>
                </a:lnTo>
                <a:lnTo>
                  <a:pt x="107156" y="196453"/>
                </a:lnTo>
                <a:lnTo>
                  <a:pt x="107156" y="214312"/>
                </a:lnTo>
                <a:lnTo>
                  <a:pt x="116086" y="223242"/>
                </a:lnTo>
                <a:lnTo>
                  <a:pt x="125015" y="223242"/>
                </a:lnTo>
                <a:lnTo>
                  <a:pt x="133945" y="223242"/>
                </a:lnTo>
                <a:lnTo>
                  <a:pt x="151804" y="205383"/>
                </a:lnTo>
                <a:lnTo>
                  <a:pt x="151804"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7750969" y="1482328"/>
            <a:ext cx="53579" cy="98227"/>
          </a:xfrm>
          <a:custGeom>
            <a:avLst/>
            <a:gdLst/>
            <a:ahLst/>
            <a:cxnLst/>
            <a:rect l="0" t="0" r="0" b="0"/>
            <a:pathLst>
              <a:path w="53579" h="98227">
                <a:moveTo>
                  <a:pt x="26789" y="0"/>
                </a:moveTo>
                <a:lnTo>
                  <a:pt x="26789" y="8930"/>
                </a:lnTo>
                <a:lnTo>
                  <a:pt x="17859" y="17859"/>
                </a:lnTo>
                <a:lnTo>
                  <a:pt x="8929" y="44648"/>
                </a:lnTo>
                <a:lnTo>
                  <a:pt x="0" y="62508"/>
                </a:lnTo>
                <a:lnTo>
                  <a:pt x="0" y="80367"/>
                </a:lnTo>
                <a:lnTo>
                  <a:pt x="0" y="89297"/>
                </a:lnTo>
                <a:lnTo>
                  <a:pt x="8929" y="98226"/>
                </a:lnTo>
                <a:lnTo>
                  <a:pt x="17859" y="98226"/>
                </a:lnTo>
                <a:lnTo>
                  <a:pt x="26789" y="89297"/>
                </a:lnTo>
                <a:lnTo>
                  <a:pt x="44648" y="80367"/>
                </a:lnTo>
                <a:lnTo>
                  <a:pt x="53578" y="53578"/>
                </a:lnTo>
                <a:lnTo>
                  <a:pt x="53578" y="35719"/>
                </a:lnTo>
                <a:lnTo>
                  <a:pt x="53578" y="17859"/>
                </a:lnTo>
                <a:lnTo>
                  <a:pt x="53578" y="0"/>
                </a:lnTo>
                <a:lnTo>
                  <a:pt x="44648" y="0"/>
                </a:lnTo>
                <a:lnTo>
                  <a:pt x="26789" y="0"/>
                </a:lnTo>
                <a:lnTo>
                  <a:pt x="17859" y="17859"/>
                </a:lnTo>
                <a:lnTo>
                  <a:pt x="17859" y="26789"/>
                </a:lnTo>
                <a:lnTo>
                  <a:pt x="8929" y="44648"/>
                </a:lnTo>
                <a:lnTo>
                  <a:pt x="17859" y="53578"/>
                </a:lnTo>
                <a:lnTo>
                  <a:pt x="17859" y="53578"/>
                </a:lnTo>
                <a:lnTo>
                  <a:pt x="1785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4321969" y="3741539"/>
            <a:ext cx="3696891" cy="71438"/>
          </a:xfrm>
          <a:custGeom>
            <a:avLst/>
            <a:gdLst/>
            <a:ahLst/>
            <a:cxnLst/>
            <a:rect l="0" t="0" r="0" b="0"/>
            <a:pathLst>
              <a:path w="3696891" h="71438">
                <a:moveTo>
                  <a:pt x="62508" y="53578"/>
                </a:moveTo>
                <a:lnTo>
                  <a:pt x="62508" y="44648"/>
                </a:lnTo>
                <a:lnTo>
                  <a:pt x="53578" y="44648"/>
                </a:lnTo>
                <a:lnTo>
                  <a:pt x="44648" y="35718"/>
                </a:lnTo>
                <a:lnTo>
                  <a:pt x="44648" y="26789"/>
                </a:lnTo>
                <a:lnTo>
                  <a:pt x="35719" y="17859"/>
                </a:lnTo>
                <a:lnTo>
                  <a:pt x="17859" y="8929"/>
                </a:lnTo>
                <a:lnTo>
                  <a:pt x="17859" y="8929"/>
                </a:lnTo>
                <a:lnTo>
                  <a:pt x="8929" y="0"/>
                </a:lnTo>
                <a:lnTo>
                  <a:pt x="0" y="0"/>
                </a:lnTo>
                <a:lnTo>
                  <a:pt x="0" y="0"/>
                </a:lnTo>
                <a:lnTo>
                  <a:pt x="0" y="0"/>
                </a:lnTo>
                <a:lnTo>
                  <a:pt x="8929" y="8929"/>
                </a:lnTo>
                <a:lnTo>
                  <a:pt x="17859" y="17859"/>
                </a:lnTo>
                <a:lnTo>
                  <a:pt x="35719" y="26789"/>
                </a:lnTo>
                <a:lnTo>
                  <a:pt x="53578" y="35718"/>
                </a:lnTo>
                <a:lnTo>
                  <a:pt x="80367" y="44648"/>
                </a:lnTo>
                <a:lnTo>
                  <a:pt x="107156" y="53578"/>
                </a:lnTo>
                <a:lnTo>
                  <a:pt x="142875" y="53578"/>
                </a:lnTo>
                <a:lnTo>
                  <a:pt x="178594" y="62507"/>
                </a:lnTo>
                <a:lnTo>
                  <a:pt x="223242" y="62507"/>
                </a:lnTo>
                <a:lnTo>
                  <a:pt x="267890" y="62507"/>
                </a:lnTo>
                <a:lnTo>
                  <a:pt x="321469" y="62507"/>
                </a:lnTo>
                <a:lnTo>
                  <a:pt x="375047" y="71437"/>
                </a:lnTo>
                <a:lnTo>
                  <a:pt x="446484" y="71437"/>
                </a:lnTo>
                <a:lnTo>
                  <a:pt x="508992" y="71437"/>
                </a:lnTo>
                <a:lnTo>
                  <a:pt x="589359" y="71437"/>
                </a:lnTo>
                <a:lnTo>
                  <a:pt x="669726" y="71437"/>
                </a:lnTo>
                <a:lnTo>
                  <a:pt x="759023" y="71437"/>
                </a:lnTo>
                <a:lnTo>
                  <a:pt x="857250" y="71437"/>
                </a:lnTo>
                <a:lnTo>
                  <a:pt x="955476" y="71437"/>
                </a:lnTo>
                <a:lnTo>
                  <a:pt x="1053703" y="71437"/>
                </a:lnTo>
                <a:lnTo>
                  <a:pt x="1160859" y="62507"/>
                </a:lnTo>
                <a:lnTo>
                  <a:pt x="1268015" y="62507"/>
                </a:lnTo>
                <a:lnTo>
                  <a:pt x="1375172" y="62507"/>
                </a:lnTo>
                <a:lnTo>
                  <a:pt x="1491258" y="62507"/>
                </a:lnTo>
                <a:lnTo>
                  <a:pt x="1607344" y="53578"/>
                </a:lnTo>
                <a:lnTo>
                  <a:pt x="1714500" y="53578"/>
                </a:lnTo>
                <a:lnTo>
                  <a:pt x="1830586" y="53578"/>
                </a:lnTo>
                <a:lnTo>
                  <a:pt x="1946672" y="44648"/>
                </a:lnTo>
                <a:lnTo>
                  <a:pt x="2062758" y="44648"/>
                </a:lnTo>
                <a:lnTo>
                  <a:pt x="2187773" y="44648"/>
                </a:lnTo>
                <a:lnTo>
                  <a:pt x="2303859" y="35718"/>
                </a:lnTo>
                <a:lnTo>
                  <a:pt x="2419945" y="35718"/>
                </a:lnTo>
                <a:lnTo>
                  <a:pt x="2536031" y="35718"/>
                </a:lnTo>
                <a:lnTo>
                  <a:pt x="2652117" y="26789"/>
                </a:lnTo>
                <a:lnTo>
                  <a:pt x="2759273" y="26789"/>
                </a:lnTo>
                <a:lnTo>
                  <a:pt x="2875359" y="26789"/>
                </a:lnTo>
                <a:lnTo>
                  <a:pt x="2982515" y="26789"/>
                </a:lnTo>
                <a:lnTo>
                  <a:pt x="3080742" y="26789"/>
                </a:lnTo>
                <a:lnTo>
                  <a:pt x="3187898" y="26789"/>
                </a:lnTo>
                <a:lnTo>
                  <a:pt x="3286125" y="26789"/>
                </a:lnTo>
                <a:lnTo>
                  <a:pt x="3375422" y="26789"/>
                </a:lnTo>
                <a:lnTo>
                  <a:pt x="3464719" y="35718"/>
                </a:lnTo>
                <a:lnTo>
                  <a:pt x="3545086" y="35718"/>
                </a:lnTo>
                <a:lnTo>
                  <a:pt x="3607594" y="35718"/>
                </a:lnTo>
                <a:lnTo>
                  <a:pt x="3661172" y="35718"/>
                </a:lnTo>
                <a:lnTo>
                  <a:pt x="3696890" y="26789"/>
                </a:lnTo>
                <a:lnTo>
                  <a:pt x="3696890"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1294805" y="4152304"/>
            <a:ext cx="1116212" cy="35720"/>
          </a:xfrm>
          <a:custGeom>
            <a:avLst/>
            <a:gdLst/>
            <a:ahLst/>
            <a:cxnLst/>
            <a:rect l="0" t="0" r="0" b="0"/>
            <a:pathLst>
              <a:path w="1116212" h="35720">
                <a:moveTo>
                  <a:pt x="26789" y="17860"/>
                </a:moveTo>
                <a:lnTo>
                  <a:pt x="26789" y="17860"/>
                </a:lnTo>
                <a:lnTo>
                  <a:pt x="26789" y="17860"/>
                </a:lnTo>
                <a:lnTo>
                  <a:pt x="17859" y="17860"/>
                </a:lnTo>
                <a:lnTo>
                  <a:pt x="8929" y="17860"/>
                </a:lnTo>
                <a:lnTo>
                  <a:pt x="8929" y="17860"/>
                </a:lnTo>
                <a:lnTo>
                  <a:pt x="0" y="17860"/>
                </a:lnTo>
                <a:lnTo>
                  <a:pt x="0" y="26789"/>
                </a:lnTo>
                <a:lnTo>
                  <a:pt x="8929" y="26789"/>
                </a:lnTo>
                <a:lnTo>
                  <a:pt x="17859" y="26789"/>
                </a:lnTo>
                <a:lnTo>
                  <a:pt x="35718" y="17860"/>
                </a:lnTo>
                <a:lnTo>
                  <a:pt x="62508" y="17860"/>
                </a:lnTo>
                <a:lnTo>
                  <a:pt x="89297" y="8930"/>
                </a:lnTo>
                <a:lnTo>
                  <a:pt x="116086" y="0"/>
                </a:lnTo>
                <a:lnTo>
                  <a:pt x="142875" y="0"/>
                </a:lnTo>
                <a:lnTo>
                  <a:pt x="169664" y="0"/>
                </a:lnTo>
                <a:lnTo>
                  <a:pt x="196453" y="8930"/>
                </a:lnTo>
                <a:lnTo>
                  <a:pt x="232172" y="8930"/>
                </a:lnTo>
                <a:lnTo>
                  <a:pt x="267890" y="8930"/>
                </a:lnTo>
                <a:lnTo>
                  <a:pt x="312539" y="17860"/>
                </a:lnTo>
                <a:lnTo>
                  <a:pt x="357187" y="26789"/>
                </a:lnTo>
                <a:lnTo>
                  <a:pt x="410765" y="26789"/>
                </a:lnTo>
                <a:lnTo>
                  <a:pt x="464343" y="26789"/>
                </a:lnTo>
                <a:lnTo>
                  <a:pt x="517922" y="26789"/>
                </a:lnTo>
                <a:lnTo>
                  <a:pt x="580429" y="17860"/>
                </a:lnTo>
                <a:lnTo>
                  <a:pt x="634008" y="17860"/>
                </a:lnTo>
                <a:lnTo>
                  <a:pt x="696515" y="17860"/>
                </a:lnTo>
                <a:lnTo>
                  <a:pt x="759023" y="17860"/>
                </a:lnTo>
                <a:lnTo>
                  <a:pt x="821531" y="17860"/>
                </a:lnTo>
                <a:lnTo>
                  <a:pt x="884039" y="17860"/>
                </a:lnTo>
                <a:lnTo>
                  <a:pt x="937617" y="26789"/>
                </a:lnTo>
                <a:lnTo>
                  <a:pt x="1000125" y="26789"/>
                </a:lnTo>
                <a:lnTo>
                  <a:pt x="1053703" y="35719"/>
                </a:lnTo>
                <a:lnTo>
                  <a:pt x="1116211" y="35719"/>
                </a:lnTo>
                <a:lnTo>
                  <a:pt x="1116211"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2544961" y="4196953"/>
            <a:ext cx="205384" cy="17860"/>
          </a:xfrm>
          <a:custGeom>
            <a:avLst/>
            <a:gdLst/>
            <a:ahLst/>
            <a:cxnLst/>
            <a:rect l="0" t="0" r="0" b="0"/>
            <a:pathLst>
              <a:path w="205384" h="17860">
                <a:moveTo>
                  <a:pt x="0" y="0"/>
                </a:moveTo>
                <a:lnTo>
                  <a:pt x="62508" y="0"/>
                </a:lnTo>
                <a:lnTo>
                  <a:pt x="125016" y="8929"/>
                </a:lnTo>
                <a:lnTo>
                  <a:pt x="169664" y="8929"/>
                </a:lnTo>
                <a:lnTo>
                  <a:pt x="205383" y="17859"/>
                </a:lnTo>
                <a:lnTo>
                  <a:pt x="205383"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4384477" y="5429250"/>
            <a:ext cx="3178969" cy="107157"/>
          </a:xfrm>
          <a:custGeom>
            <a:avLst/>
            <a:gdLst/>
            <a:ahLst/>
            <a:cxnLst/>
            <a:rect l="0" t="0" r="0" b="0"/>
            <a:pathLst>
              <a:path w="3178969" h="107157">
                <a:moveTo>
                  <a:pt x="0" y="80367"/>
                </a:moveTo>
                <a:lnTo>
                  <a:pt x="0" y="80367"/>
                </a:lnTo>
                <a:lnTo>
                  <a:pt x="0" y="80367"/>
                </a:lnTo>
                <a:lnTo>
                  <a:pt x="0" y="80367"/>
                </a:lnTo>
                <a:lnTo>
                  <a:pt x="0" y="80367"/>
                </a:lnTo>
                <a:lnTo>
                  <a:pt x="0" y="80367"/>
                </a:lnTo>
                <a:lnTo>
                  <a:pt x="0" y="80367"/>
                </a:lnTo>
                <a:lnTo>
                  <a:pt x="0" y="89297"/>
                </a:lnTo>
                <a:lnTo>
                  <a:pt x="0" y="89297"/>
                </a:lnTo>
                <a:lnTo>
                  <a:pt x="0" y="89297"/>
                </a:lnTo>
                <a:lnTo>
                  <a:pt x="0" y="89297"/>
                </a:lnTo>
                <a:lnTo>
                  <a:pt x="8929" y="89297"/>
                </a:lnTo>
                <a:lnTo>
                  <a:pt x="8929" y="89297"/>
                </a:lnTo>
                <a:lnTo>
                  <a:pt x="8929" y="89297"/>
                </a:lnTo>
                <a:lnTo>
                  <a:pt x="17859" y="89297"/>
                </a:lnTo>
                <a:lnTo>
                  <a:pt x="26789" y="89297"/>
                </a:lnTo>
                <a:lnTo>
                  <a:pt x="35718" y="98227"/>
                </a:lnTo>
                <a:lnTo>
                  <a:pt x="44648" y="98227"/>
                </a:lnTo>
                <a:lnTo>
                  <a:pt x="62507" y="107156"/>
                </a:lnTo>
                <a:lnTo>
                  <a:pt x="80367" y="107156"/>
                </a:lnTo>
                <a:lnTo>
                  <a:pt x="98226" y="107156"/>
                </a:lnTo>
                <a:lnTo>
                  <a:pt x="116086" y="107156"/>
                </a:lnTo>
                <a:lnTo>
                  <a:pt x="142875" y="107156"/>
                </a:lnTo>
                <a:lnTo>
                  <a:pt x="160734" y="98227"/>
                </a:lnTo>
                <a:lnTo>
                  <a:pt x="187523" y="98227"/>
                </a:lnTo>
                <a:lnTo>
                  <a:pt x="223242" y="98227"/>
                </a:lnTo>
                <a:lnTo>
                  <a:pt x="250031" y="98227"/>
                </a:lnTo>
                <a:lnTo>
                  <a:pt x="285750" y="98227"/>
                </a:lnTo>
                <a:lnTo>
                  <a:pt x="321468" y="98227"/>
                </a:lnTo>
                <a:lnTo>
                  <a:pt x="357187" y="107156"/>
                </a:lnTo>
                <a:lnTo>
                  <a:pt x="392906" y="107156"/>
                </a:lnTo>
                <a:lnTo>
                  <a:pt x="428625" y="107156"/>
                </a:lnTo>
                <a:lnTo>
                  <a:pt x="473273" y="107156"/>
                </a:lnTo>
                <a:lnTo>
                  <a:pt x="517921" y="107156"/>
                </a:lnTo>
                <a:lnTo>
                  <a:pt x="553640" y="98227"/>
                </a:lnTo>
                <a:lnTo>
                  <a:pt x="607218" y="98227"/>
                </a:lnTo>
                <a:lnTo>
                  <a:pt x="651867" y="98227"/>
                </a:lnTo>
                <a:lnTo>
                  <a:pt x="705445" y="98227"/>
                </a:lnTo>
                <a:lnTo>
                  <a:pt x="750093" y="98227"/>
                </a:lnTo>
                <a:lnTo>
                  <a:pt x="803671" y="98227"/>
                </a:lnTo>
                <a:lnTo>
                  <a:pt x="848320" y="98227"/>
                </a:lnTo>
                <a:lnTo>
                  <a:pt x="901898" y="98227"/>
                </a:lnTo>
                <a:lnTo>
                  <a:pt x="955476" y="89297"/>
                </a:lnTo>
                <a:lnTo>
                  <a:pt x="1017984" y="89297"/>
                </a:lnTo>
                <a:lnTo>
                  <a:pt x="1071562" y="80367"/>
                </a:lnTo>
                <a:lnTo>
                  <a:pt x="1143000" y="80367"/>
                </a:lnTo>
                <a:lnTo>
                  <a:pt x="1205507" y="71438"/>
                </a:lnTo>
                <a:lnTo>
                  <a:pt x="1268015" y="62508"/>
                </a:lnTo>
                <a:lnTo>
                  <a:pt x="1330523" y="62508"/>
                </a:lnTo>
                <a:lnTo>
                  <a:pt x="1393031" y="53578"/>
                </a:lnTo>
                <a:lnTo>
                  <a:pt x="1455539" y="53578"/>
                </a:lnTo>
                <a:lnTo>
                  <a:pt x="1518046" y="53578"/>
                </a:lnTo>
                <a:lnTo>
                  <a:pt x="1589484" y="53578"/>
                </a:lnTo>
                <a:lnTo>
                  <a:pt x="1651992" y="53578"/>
                </a:lnTo>
                <a:lnTo>
                  <a:pt x="1723429" y="53578"/>
                </a:lnTo>
                <a:lnTo>
                  <a:pt x="1785937" y="44648"/>
                </a:lnTo>
                <a:lnTo>
                  <a:pt x="1848445" y="44648"/>
                </a:lnTo>
                <a:lnTo>
                  <a:pt x="1919882" y="44648"/>
                </a:lnTo>
                <a:lnTo>
                  <a:pt x="1982390" y="44648"/>
                </a:lnTo>
                <a:lnTo>
                  <a:pt x="2044898" y="35719"/>
                </a:lnTo>
                <a:lnTo>
                  <a:pt x="2107406" y="35719"/>
                </a:lnTo>
                <a:lnTo>
                  <a:pt x="2178843" y="35719"/>
                </a:lnTo>
                <a:lnTo>
                  <a:pt x="2232421" y="35719"/>
                </a:lnTo>
                <a:lnTo>
                  <a:pt x="2294929" y="35719"/>
                </a:lnTo>
                <a:lnTo>
                  <a:pt x="2348507" y="35719"/>
                </a:lnTo>
                <a:lnTo>
                  <a:pt x="2402086" y="35719"/>
                </a:lnTo>
                <a:lnTo>
                  <a:pt x="2455664" y="35719"/>
                </a:lnTo>
                <a:lnTo>
                  <a:pt x="2509242" y="35719"/>
                </a:lnTo>
                <a:lnTo>
                  <a:pt x="2571750" y="35719"/>
                </a:lnTo>
                <a:lnTo>
                  <a:pt x="2616398" y="26789"/>
                </a:lnTo>
                <a:lnTo>
                  <a:pt x="2669976" y="26789"/>
                </a:lnTo>
                <a:lnTo>
                  <a:pt x="2723554" y="17859"/>
                </a:lnTo>
                <a:lnTo>
                  <a:pt x="2768203" y="8930"/>
                </a:lnTo>
                <a:lnTo>
                  <a:pt x="2821781" y="8930"/>
                </a:lnTo>
                <a:lnTo>
                  <a:pt x="2866429" y="0"/>
                </a:lnTo>
                <a:lnTo>
                  <a:pt x="2911078" y="0"/>
                </a:lnTo>
                <a:lnTo>
                  <a:pt x="2946796" y="0"/>
                </a:lnTo>
                <a:lnTo>
                  <a:pt x="2973586" y="0"/>
                </a:lnTo>
                <a:lnTo>
                  <a:pt x="3009304" y="0"/>
                </a:lnTo>
                <a:lnTo>
                  <a:pt x="3036093" y="0"/>
                </a:lnTo>
                <a:lnTo>
                  <a:pt x="3062882" y="0"/>
                </a:lnTo>
                <a:lnTo>
                  <a:pt x="3080742" y="0"/>
                </a:lnTo>
                <a:lnTo>
                  <a:pt x="3098601" y="8930"/>
                </a:lnTo>
                <a:lnTo>
                  <a:pt x="3116461" y="8930"/>
                </a:lnTo>
                <a:lnTo>
                  <a:pt x="3134320" y="8930"/>
                </a:lnTo>
                <a:lnTo>
                  <a:pt x="3143250" y="8930"/>
                </a:lnTo>
                <a:lnTo>
                  <a:pt x="3152179" y="17859"/>
                </a:lnTo>
                <a:lnTo>
                  <a:pt x="3161109" y="17859"/>
                </a:lnTo>
                <a:lnTo>
                  <a:pt x="3161109" y="17859"/>
                </a:lnTo>
                <a:lnTo>
                  <a:pt x="3170039" y="17859"/>
                </a:lnTo>
                <a:lnTo>
                  <a:pt x="3170039" y="17859"/>
                </a:lnTo>
                <a:lnTo>
                  <a:pt x="3170039" y="17859"/>
                </a:lnTo>
                <a:lnTo>
                  <a:pt x="3178968" y="17859"/>
                </a:lnTo>
                <a:lnTo>
                  <a:pt x="3178968" y="17859"/>
                </a:lnTo>
                <a:lnTo>
                  <a:pt x="3170039" y="17859"/>
                </a:lnTo>
                <a:lnTo>
                  <a:pt x="3161109" y="17859"/>
                </a:lnTo>
                <a:lnTo>
                  <a:pt x="3161109" y="17859"/>
                </a:lnTo>
                <a:lnTo>
                  <a:pt x="3152179" y="17859"/>
                </a:lnTo>
                <a:lnTo>
                  <a:pt x="3152179"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13432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Testers</a:t>
            </a:r>
            <a:endParaRPr lang="en-US" dirty="0"/>
          </a:p>
        </p:txBody>
      </p:sp>
      <p:sp>
        <p:nvSpPr>
          <p:cNvPr id="3" name="Content Placeholder 2"/>
          <p:cNvSpPr>
            <a:spLocks noGrp="1"/>
          </p:cNvSpPr>
          <p:nvPr>
            <p:ph idx="1"/>
          </p:nvPr>
        </p:nvSpPr>
        <p:spPr/>
        <p:txBody>
          <a:bodyPr>
            <a:normAutofit/>
          </a:bodyPr>
          <a:lstStyle/>
          <a:p>
            <a:r>
              <a:rPr lang="en-US" dirty="0"/>
              <a:t>What percentage of the bugs delivered to us do we find? </a:t>
            </a:r>
            <a:endParaRPr lang="en-US" dirty="0" smtClean="0"/>
          </a:p>
          <a:p>
            <a:r>
              <a:rPr lang="en-US" dirty="0" smtClean="0"/>
              <a:t>Do </a:t>
            </a:r>
            <a:r>
              <a:rPr lang="en-US" dirty="0"/>
              <a:t>we find a higher percentage of the important bugs? </a:t>
            </a:r>
            <a:endParaRPr lang="en-US" dirty="0" smtClean="0"/>
          </a:p>
          <a:p>
            <a:r>
              <a:rPr lang="en-US" dirty="0" smtClean="0"/>
              <a:t>What </a:t>
            </a:r>
            <a:r>
              <a:rPr lang="en-US" dirty="0"/>
              <a:t>is our cost per bug found and fixed during testing compared to the cost of a failure in production</a:t>
            </a:r>
            <a:r>
              <a:rPr lang="en-US" dirty="0" smtClean="0"/>
              <a:t>?</a:t>
            </a:r>
          </a:p>
          <a:p>
            <a:r>
              <a:rPr lang="en-US" dirty="0" smtClean="0"/>
              <a:t>develop metrics</a:t>
            </a:r>
            <a:endParaRPr lang="en-US" dirty="0"/>
          </a:p>
          <a:p>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3759398" y="5598913"/>
            <a:ext cx="857251" cy="71439"/>
          </a:xfrm>
          <a:custGeom>
            <a:avLst/>
            <a:gdLst/>
            <a:ahLst/>
            <a:cxnLst/>
            <a:rect l="0" t="0" r="0" b="0"/>
            <a:pathLst>
              <a:path w="857251" h="71439">
                <a:moveTo>
                  <a:pt x="8930" y="62508"/>
                </a:moveTo>
                <a:lnTo>
                  <a:pt x="0" y="62508"/>
                </a:lnTo>
                <a:lnTo>
                  <a:pt x="0" y="62508"/>
                </a:lnTo>
                <a:lnTo>
                  <a:pt x="0" y="62508"/>
                </a:lnTo>
                <a:lnTo>
                  <a:pt x="0" y="62508"/>
                </a:lnTo>
                <a:lnTo>
                  <a:pt x="0" y="62508"/>
                </a:lnTo>
                <a:lnTo>
                  <a:pt x="8930" y="62508"/>
                </a:lnTo>
                <a:lnTo>
                  <a:pt x="8930" y="62508"/>
                </a:lnTo>
                <a:lnTo>
                  <a:pt x="17860" y="62508"/>
                </a:lnTo>
                <a:lnTo>
                  <a:pt x="26790" y="62508"/>
                </a:lnTo>
                <a:lnTo>
                  <a:pt x="35719" y="53578"/>
                </a:lnTo>
                <a:lnTo>
                  <a:pt x="44649" y="53578"/>
                </a:lnTo>
                <a:lnTo>
                  <a:pt x="53579" y="53578"/>
                </a:lnTo>
                <a:lnTo>
                  <a:pt x="62508" y="44649"/>
                </a:lnTo>
                <a:lnTo>
                  <a:pt x="71438" y="53578"/>
                </a:lnTo>
                <a:lnTo>
                  <a:pt x="80368" y="53578"/>
                </a:lnTo>
                <a:lnTo>
                  <a:pt x="98227" y="53578"/>
                </a:lnTo>
                <a:lnTo>
                  <a:pt x="107157" y="53578"/>
                </a:lnTo>
                <a:lnTo>
                  <a:pt x="125016" y="53578"/>
                </a:lnTo>
                <a:lnTo>
                  <a:pt x="142875" y="53578"/>
                </a:lnTo>
                <a:lnTo>
                  <a:pt x="160735" y="53578"/>
                </a:lnTo>
                <a:lnTo>
                  <a:pt x="187524" y="44649"/>
                </a:lnTo>
                <a:lnTo>
                  <a:pt x="205383" y="35719"/>
                </a:lnTo>
                <a:lnTo>
                  <a:pt x="232172" y="26789"/>
                </a:lnTo>
                <a:lnTo>
                  <a:pt x="250032" y="26789"/>
                </a:lnTo>
                <a:lnTo>
                  <a:pt x="276821" y="26789"/>
                </a:lnTo>
                <a:lnTo>
                  <a:pt x="303610" y="17860"/>
                </a:lnTo>
                <a:lnTo>
                  <a:pt x="321469" y="17860"/>
                </a:lnTo>
                <a:lnTo>
                  <a:pt x="348258" y="17860"/>
                </a:lnTo>
                <a:lnTo>
                  <a:pt x="375047" y="17860"/>
                </a:lnTo>
                <a:lnTo>
                  <a:pt x="401836" y="8930"/>
                </a:lnTo>
                <a:lnTo>
                  <a:pt x="437555" y="8930"/>
                </a:lnTo>
                <a:lnTo>
                  <a:pt x="464344" y="8930"/>
                </a:lnTo>
                <a:lnTo>
                  <a:pt x="491133" y="0"/>
                </a:lnTo>
                <a:lnTo>
                  <a:pt x="517922" y="0"/>
                </a:lnTo>
                <a:lnTo>
                  <a:pt x="544711" y="0"/>
                </a:lnTo>
                <a:lnTo>
                  <a:pt x="571500" y="8930"/>
                </a:lnTo>
                <a:lnTo>
                  <a:pt x="598290" y="8930"/>
                </a:lnTo>
                <a:lnTo>
                  <a:pt x="625079" y="17860"/>
                </a:lnTo>
                <a:lnTo>
                  <a:pt x="651868" y="26789"/>
                </a:lnTo>
                <a:lnTo>
                  <a:pt x="678657" y="44649"/>
                </a:lnTo>
                <a:lnTo>
                  <a:pt x="705446" y="44649"/>
                </a:lnTo>
                <a:lnTo>
                  <a:pt x="732235" y="44649"/>
                </a:lnTo>
                <a:lnTo>
                  <a:pt x="759024" y="44649"/>
                </a:lnTo>
                <a:lnTo>
                  <a:pt x="776883" y="35719"/>
                </a:lnTo>
                <a:lnTo>
                  <a:pt x="803672" y="26789"/>
                </a:lnTo>
                <a:lnTo>
                  <a:pt x="812602" y="17860"/>
                </a:lnTo>
                <a:lnTo>
                  <a:pt x="830461" y="8930"/>
                </a:lnTo>
                <a:lnTo>
                  <a:pt x="839391" y="8930"/>
                </a:lnTo>
                <a:lnTo>
                  <a:pt x="848321" y="17860"/>
                </a:lnTo>
                <a:lnTo>
                  <a:pt x="857250" y="26789"/>
                </a:lnTo>
                <a:lnTo>
                  <a:pt x="857250" y="44649"/>
                </a:lnTo>
                <a:lnTo>
                  <a:pt x="857250" y="62508"/>
                </a:lnTo>
                <a:lnTo>
                  <a:pt x="848321" y="71438"/>
                </a:lnTo>
                <a:lnTo>
                  <a:pt x="848321"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3768328" y="5518547"/>
            <a:ext cx="178595" cy="303609"/>
          </a:xfrm>
          <a:custGeom>
            <a:avLst/>
            <a:gdLst/>
            <a:ahLst/>
            <a:cxnLst/>
            <a:rect l="0" t="0" r="0" b="0"/>
            <a:pathLst>
              <a:path w="178595" h="303609">
                <a:moveTo>
                  <a:pt x="142875" y="26789"/>
                </a:moveTo>
                <a:lnTo>
                  <a:pt x="142875" y="26789"/>
                </a:lnTo>
                <a:lnTo>
                  <a:pt x="133945" y="17859"/>
                </a:lnTo>
                <a:lnTo>
                  <a:pt x="125016" y="17859"/>
                </a:lnTo>
                <a:lnTo>
                  <a:pt x="125016" y="8930"/>
                </a:lnTo>
                <a:lnTo>
                  <a:pt x="125016" y="0"/>
                </a:lnTo>
                <a:lnTo>
                  <a:pt x="125016" y="0"/>
                </a:lnTo>
                <a:lnTo>
                  <a:pt x="125016" y="8930"/>
                </a:lnTo>
                <a:lnTo>
                  <a:pt x="125016" y="17859"/>
                </a:lnTo>
                <a:lnTo>
                  <a:pt x="125016" y="26789"/>
                </a:lnTo>
                <a:lnTo>
                  <a:pt x="116086" y="53578"/>
                </a:lnTo>
                <a:lnTo>
                  <a:pt x="116086" y="71437"/>
                </a:lnTo>
                <a:lnTo>
                  <a:pt x="107156" y="98226"/>
                </a:lnTo>
                <a:lnTo>
                  <a:pt x="98227" y="116085"/>
                </a:lnTo>
                <a:lnTo>
                  <a:pt x="89297" y="133944"/>
                </a:lnTo>
                <a:lnTo>
                  <a:pt x="71438" y="151804"/>
                </a:lnTo>
                <a:lnTo>
                  <a:pt x="62508" y="151804"/>
                </a:lnTo>
                <a:lnTo>
                  <a:pt x="44649" y="160733"/>
                </a:lnTo>
                <a:lnTo>
                  <a:pt x="35719" y="160733"/>
                </a:lnTo>
                <a:lnTo>
                  <a:pt x="26789" y="160733"/>
                </a:lnTo>
                <a:lnTo>
                  <a:pt x="17860" y="160733"/>
                </a:lnTo>
                <a:lnTo>
                  <a:pt x="8930" y="151804"/>
                </a:lnTo>
                <a:lnTo>
                  <a:pt x="0" y="151804"/>
                </a:lnTo>
                <a:lnTo>
                  <a:pt x="0" y="151804"/>
                </a:lnTo>
                <a:lnTo>
                  <a:pt x="0" y="151804"/>
                </a:lnTo>
                <a:lnTo>
                  <a:pt x="0" y="160733"/>
                </a:lnTo>
                <a:lnTo>
                  <a:pt x="0" y="160733"/>
                </a:lnTo>
                <a:lnTo>
                  <a:pt x="0" y="169663"/>
                </a:lnTo>
                <a:lnTo>
                  <a:pt x="8930" y="178593"/>
                </a:lnTo>
                <a:lnTo>
                  <a:pt x="8930" y="178593"/>
                </a:lnTo>
                <a:lnTo>
                  <a:pt x="17860" y="187523"/>
                </a:lnTo>
                <a:lnTo>
                  <a:pt x="26789" y="196452"/>
                </a:lnTo>
                <a:lnTo>
                  <a:pt x="35719" y="205382"/>
                </a:lnTo>
                <a:lnTo>
                  <a:pt x="35719" y="214312"/>
                </a:lnTo>
                <a:lnTo>
                  <a:pt x="44649" y="223241"/>
                </a:lnTo>
                <a:lnTo>
                  <a:pt x="53578" y="241101"/>
                </a:lnTo>
                <a:lnTo>
                  <a:pt x="62508" y="250030"/>
                </a:lnTo>
                <a:lnTo>
                  <a:pt x="71438" y="267890"/>
                </a:lnTo>
                <a:lnTo>
                  <a:pt x="80367" y="285749"/>
                </a:lnTo>
                <a:lnTo>
                  <a:pt x="89297" y="294679"/>
                </a:lnTo>
                <a:lnTo>
                  <a:pt x="98227" y="303608"/>
                </a:lnTo>
                <a:lnTo>
                  <a:pt x="98227" y="303608"/>
                </a:lnTo>
                <a:lnTo>
                  <a:pt x="107156" y="303608"/>
                </a:lnTo>
                <a:lnTo>
                  <a:pt x="116086" y="294679"/>
                </a:lnTo>
                <a:lnTo>
                  <a:pt x="116086" y="285749"/>
                </a:lnTo>
                <a:lnTo>
                  <a:pt x="125016" y="267890"/>
                </a:lnTo>
                <a:lnTo>
                  <a:pt x="133945" y="258960"/>
                </a:lnTo>
                <a:lnTo>
                  <a:pt x="142875" y="250030"/>
                </a:lnTo>
                <a:lnTo>
                  <a:pt x="142875" y="241101"/>
                </a:lnTo>
                <a:lnTo>
                  <a:pt x="142875" y="232171"/>
                </a:lnTo>
                <a:lnTo>
                  <a:pt x="151805" y="232171"/>
                </a:lnTo>
                <a:lnTo>
                  <a:pt x="151805" y="223241"/>
                </a:lnTo>
                <a:lnTo>
                  <a:pt x="160735" y="214312"/>
                </a:lnTo>
                <a:lnTo>
                  <a:pt x="160735" y="205382"/>
                </a:lnTo>
                <a:lnTo>
                  <a:pt x="169664" y="187523"/>
                </a:lnTo>
                <a:lnTo>
                  <a:pt x="169664" y="178593"/>
                </a:lnTo>
                <a:lnTo>
                  <a:pt x="169664" y="160733"/>
                </a:lnTo>
                <a:lnTo>
                  <a:pt x="169664" y="151804"/>
                </a:lnTo>
                <a:lnTo>
                  <a:pt x="169664" y="151804"/>
                </a:lnTo>
                <a:lnTo>
                  <a:pt x="169664" y="151804"/>
                </a:lnTo>
                <a:lnTo>
                  <a:pt x="169664" y="151804"/>
                </a:lnTo>
                <a:lnTo>
                  <a:pt x="169664" y="151804"/>
                </a:lnTo>
                <a:lnTo>
                  <a:pt x="169664" y="160733"/>
                </a:lnTo>
                <a:lnTo>
                  <a:pt x="169664" y="169663"/>
                </a:lnTo>
                <a:lnTo>
                  <a:pt x="169664" y="178593"/>
                </a:lnTo>
                <a:lnTo>
                  <a:pt x="169664" y="187523"/>
                </a:lnTo>
                <a:lnTo>
                  <a:pt x="169664" y="187523"/>
                </a:lnTo>
                <a:lnTo>
                  <a:pt x="169664" y="187523"/>
                </a:lnTo>
                <a:lnTo>
                  <a:pt x="169664" y="169663"/>
                </a:lnTo>
                <a:lnTo>
                  <a:pt x="169664" y="160733"/>
                </a:lnTo>
                <a:lnTo>
                  <a:pt x="169664" y="133944"/>
                </a:lnTo>
                <a:lnTo>
                  <a:pt x="169664" y="116085"/>
                </a:lnTo>
                <a:lnTo>
                  <a:pt x="169664" y="89296"/>
                </a:lnTo>
                <a:lnTo>
                  <a:pt x="169664" y="71437"/>
                </a:lnTo>
                <a:lnTo>
                  <a:pt x="169664" y="53578"/>
                </a:lnTo>
                <a:lnTo>
                  <a:pt x="169664" y="44648"/>
                </a:lnTo>
                <a:lnTo>
                  <a:pt x="169664" y="35719"/>
                </a:lnTo>
                <a:lnTo>
                  <a:pt x="169664" y="26789"/>
                </a:lnTo>
                <a:lnTo>
                  <a:pt x="169664" y="26789"/>
                </a:lnTo>
                <a:lnTo>
                  <a:pt x="169664" y="26789"/>
                </a:lnTo>
                <a:lnTo>
                  <a:pt x="169664" y="26789"/>
                </a:lnTo>
                <a:lnTo>
                  <a:pt x="178594" y="26789"/>
                </a:lnTo>
                <a:lnTo>
                  <a:pt x="178594" y="35719"/>
                </a:lnTo>
                <a:lnTo>
                  <a:pt x="178594" y="35719"/>
                </a:lnTo>
                <a:lnTo>
                  <a:pt x="178594" y="44648"/>
                </a:lnTo>
                <a:lnTo>
                  <a:pt x="169664" y="44648"/>
                </a:lnTo>
                <a:lnTo>
                  <a:pt x="169664"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1343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457200" y="304800"/>
            <a:ext cx="4038600" cy="5821363"/>
          </a:xfrm>
        </p:spPr>
        <p:txBody>
          <a:bodyPr/>
          <a:lstStyle/>
          <a:p>
            <a:pPr marL="0" indent="0">
              <a:buNone/>
            </a:pPr>
            <a:r>
              <a:rPr lang="en-US" dirty="0" smtClean="0"/>
              <a:t>Last Time</a:t>
            </a:r>
          </a:p>
          <a:p>
            <a:r>
              <a:rPr lang="en-US" dirty="0" err="1" smtClean="0"/>
              <a:t>WebDriver</a:t>
            </a:r>
            <a:r>
              <a:rPr lang="en-US" dirty="0" smtClean="0"/>
              <a:t> again</a:t>
            </a:r>
          </a:p>
          <a:p>
            <a:endParaRPr lang="en-US" dirty="0"/>
          </a:p>
        </p:txBody>
      </p:sp>
      <p:sp>
        <p:nvSpPr>
          <p:cNvPr id="7" name="Content Placeholder 6"/>
          <p:cNvSpPr>
            <a:spLocks noGrp="1"/>
          </p:cNvSpPr>
          <p:nvPr>
            <p:ph sz="half" idx="2"/>
          </p:nvPr>
        </p:nvSpPr>
        <p:spPr>
          <a:xfrm>
            <a:off x="4648200" y="304800"/>
            <a:ext cx="4267200" cy="5821363"/>
          </a:xfrm>
        </p:spPr>
        <p:txBody>
          <a:bodyPr/>
          <a:lstStyle/>
          <a:p>
            <a:pPr marL="0" indent="0">
              <a:buNone/>
            </a:pPr>
            <a:r>
              <a:rPr lang="en-US" dirty="0" smtClean="0"/>
              <a:t>Today</a:t>
            </a:r>
          </a:p>
          <a:p>
            <a:r>
              <a:rPr lang="en-US" dirty="0" smtClean="0"/>
              <a:t>More </a:t>
            </a:r>
            <a:r>
              <a:rPr lang="en-US" dirty="0" err="1" smtClean="0"/>
              <a:t>WebDriver</a:t>
            </a:r>
            <a:endParaRPr lang="en-US" dirty="0" smtClean="0"/>
          </a:p>
          <a:p>
            <a:r>
              <a:rPr lang="en-US" dirty="0" smtClean="0"/>
              <a:t>Plan </a:t>
            </a:r>
          </a:p>
          <a:p>
            <a:r>
              <a:rPr lang="en-US" dirty="0" smtClean="0"/>
              <a:t>HW – </a:t>
            </a:r>
          </a:p>
          <a:p>
            <a:r>
              <a:rPr lang="en-US" dirty="0" smtClean="0"/>
              <a:t>Test 2 – take home</a:t>
            </a:r>
          </a:p>
          <a:p>
            <a:r>
              <a:rPr lang="en-US" dirty="0" smtClean="0"/>
              <a:t>Beautiful Testing – Rex Black</a:t>
            </a:r>
          </a:p>
          <a:p>
            <a:endParaRPr lang="en-US" dirty="0"/>
          </a:p>
        </p:txBody>
      </p:sp>
      <p:sp>
        <p:nvSpPr>
          <p:cNvPr id="4" name="Footer Placeholder 3"/>
          <p:cNvSpPr>
            <a:spLocks noGrp="1"/>
          </p:cNvSpPr>
          <p:nvPr>
            <p:ph type="ftr" sz="quarter" idx="11"/>
          </p:nvPr>
        </p:nvSpPr>
        <p:spPr/>
        <p:txBody>
          <a:bodyPr/>
          <a:lstStyle/>
          <a:p>
            <a:endParaRPr lang="en-US" dirty="0" smtClean="0"/>
          </a:p>
        </p:txBody>
      </p:sp>
    </p:spTree>
    <p:extLst>
      <p:ext uri="{BB962C8B-B14F-4D97-AF65-F5344CB8AC3E}">
        <p14:creationId xmlns:p14="http://schemas.microsoft.com/office/powerpoint/2010/main" val="39752665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a:t>
            </a:r>
            <a:endParaRPr lang="en-US" dirty="0"/>
          </a:p>
        </p:txBody>
      </p:sp>
      <p:sp>
        <p:nvSpPr>
          <p:cNvPr id="3" name="Content Placeholder 2"/>
          <p:cNvSpPr>
            <a:spLocks noGrp="1"/>
          </p:cNvSpPr>
          <p:nvPr>
            <p:ph idx="1"/>
          </p:nvPr>
        </p:nvSpPr>
        <p:spPr/>
        <p:txBody>
          <a:bodyPr>
            <a:normAutofit fontScale="92500" lnSpcReduction="20000"/>
          </a:bodyPr>
          <a:lstStyle/>
          <a:p>
            <a:r>
              <a:rPr lang="en-US" dirty="0"/>
              <a:t>Equation   2-1.   Defect detection percentage </a:t>
            </a:r>
            <a:endParaRPr lang="en-US" dirty="0" smtClean="0"/>
          </a:p>
          <a:p>
            <a:pPr lvl="1"/>
            <a:r>
              <a:rPr lang="en-US" dirty="0" smtClean="0"/>
              <a:t>DDP = bugs-detected / bugs-present</a:t>
            </a:r>
          </a:p>
          <a:p>
            <a:pPr marL="457200" lvl="1" indent="0">
              <a:buNone/>
            </a:pPr>
            <a:endParaRPr lang="en-US" dirty="0" smtClean="0"/>
          </a:p>
          <a:p>
            <a:r>
              <a:rPr lang="en-US" dirty="0" smtClean="0"/>
              <a:t>Equation </a:t>
            </a:r>
            <a:r>
              <a:rPr lang="en-US" dirty="0"/>
              <a:t>  2-2.   Defect detection percentage </a:t>
            </a:r>
            <a:endParaRPr lang="en-US" dirty="0" smtClean="0"/>
          </a:p>
          <a:p>
            <a:pPr lvl="1"/>
            <a:r>
              <a:rPr lang="en-US" dirty="0" smtClean="0"/>
              <a:t>DDP = test-bugs / (test-bugs + production-bugs)</a:t>
            </a:r>
          </a:p>
          <a:p>
            <a:pPr lvl="1"/>
            <a:r>
              <a:rPr lang="en-US" dirty="0" smtClean="0"/>
              <a:t>for </a:t>
            </a:r>
            <a:r>
              <a:rPr lang="en-US" dirty="0"/>
              <a:t>the last level of testing prior to UAT and deployment</a:t>
            </a:r>
          </a:p>
          <a:p>
            <a:endParaRPr lang="en-US" dirty="0"/>
          </a:p>
          <a:p>
            <a:r>
              <a:rPr lang="en-US" dirty="0" smtClean="0"/>
              <a:t>an </a:t>
            </a:r>
            <a:r>
              <a:rPr lang="en-US" dirty="0"/>
              <a:t>independent test team’s defect detection percentage for a system test or system integration test averages around 85%.</a:t>
            </a:r>
          </a:p>
          <a:p>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3500438" y="6268640"/>
            <a:ext cx="178594" cy="241102"/>
          </a:xfrm>
          <a:custGeom>
            <a:avLst/>
            <a:gdLst/>
            <a:ahLst/>
            <a:cxnLst/>
            <a:rect l="0" t="0" r="0" b="0"/>
            <a:pathLst>
              <a:path w="178594" h="241102">
                <a:moveTo>
                  <a:pt x="17859" y="53578"/>
                </a:moveTo>
                <a:lnTo>
                  <a:pt x="17859" y="53578"/>
                </a:lnTo>
                <a:lnTo>
                  <a:pt x="17859" y="53578"/>
                </a:lnTo>
                <a:lnTo>
                  <a:pt x="17859" y="53578"/>
                </a:lnTo>
                <a:lnTo>
                  <a:pt x="17859" y="53578"/>
                </a:lnTo>
                <a:lnTo>
                  <a:pt x="17859" y="62508"/>
                </a:lnTo>
                <a:lnTo>
                  <a:pt x="17859" y="62508"/>
                </a:lnTo>
                <a:lnTo>
                  <a:pt x="8929" y="62508"/>
                </a:lnTo>
                <a:lnTo>
                  <a:pt x="8929" y="62508"/>
                </a:lnTo>
                <a:lnTo>
                  <a:pt x="8929" y="62508"/>
                </a:lnTo>
                <a:lnTo>
                  <a:pt x="8929" y="71437"/>
                </a:lnTo>
                <a:lnTo>
                  <a:pt x="17859" y="71437"/>
                </a:lnTo>
                <a:lnTo>
                  <a:pt x="17859" y="71437"/>
                </a:lnTo>
                <a:lnTo>
                  <a:pt x="17859" y="80367"/>
                </a:lnTo>
                <a:lnTo>
                  <a:pt x="17859" y="89297"/>
                </a:lnTo>
                <a:lnTo>
                  <a:pt x="26789" y="107156"/>
                </a:lnTo>
                <a:lnTo>
                  <a:pt x="26789" y="125015"/>
                </a:lnTo>
                <a:lnTo>
                  <a:pt x="26789" y="133945"/>
                </a:lnTo>
                <a:lnTo>
                  <a:pt x="26789" y="160734"/>
                </a:lnTo>
                <a:lnTo>
                  <a:pt x="26789" y="169664"/>
                </a:lnTo>
                <a:lnTo>
                  <a:pt x="26789" y="178594"/>
                </a:lnTo>
                <a:lnTo>
                  <a:pt x="26789" y="178594"/>
                </a:lnTo>
                <a:lnTo>
                  <a:pt x="17859" y="178594"/>
                </a:lnTo>
                <a:lnTo>
                  <a:pt x="17859" y="169664"/>
                </a:lnTo>
                <a:lnTo>
                  <a:pt x="17859" y="160734"/>
                </a:lnTo>
                <a:lnTo>
                  <a:pt x="17859" y="151805"/>
                </a:lnTo>
                <a:lnTo>
                  <a:pt x="8929" y="142875"/>
                </a:lnTo>
                <a:lnTo>
                  <a:pt x="8929" y="133945"/>
                </a:lnTo>
                <a:lnTo>
                  <a:pt x="8929" y="116086"/>
                </a:lnTo>
                <a:lnTo>
                  <a:pt x="0" y="98226"/>
                </a:lnTo>
                <a:lnTo>
                  <a:pt x="0" y="80367"/>
                </a:lnTo>
                <a:lnTo>
                  <a:pt x="0" y="62508"/>
                </a:lnTo>
                <a:lnTo>
                  <a:pt x="8929" y="44648"/>
                </a:lnTo>
                <a:lnTo>
                  <a:pt x="8929" y="35719"/>
                </a:lnTo>
                <a:lnTo>
                  <a:pt x="26789" y="26789"/>
                </a:lnTo>
                <a:lnTo>
                  <a:pt x="35718" y="17859"/>
                </a:lnTo>
                <a:lnTo>
                  <a:pt x="53578" y="8930"/>
                </a:lnTo>
                <a:lnTo>
                  <a:pt x="62507" y="0"/>
                </a:lnTo>
                <a:lnTo>
                  <a:pt x="80367" y="0"/>
                </a:lnTo>
                <a:lnTo>
                  <a:pt x="89296" y="0"/>
                </a:lnTo>
                <a:lnTo>
                  <a:pt x="98226" y="8930"/>
                </a:lnTo>
                <a:lnTo>
                  <a:pt x="98226" y="17859"/>
                </a:lnTo>
                <a:lnTo>
                  <a:pt x="98226" y="26789"/>
                </a:lnTo>
                <a:lnTo>
                  <a:pt x="98226" y="44648"/>
                </a:lnTo>
                <a:lnTo>
                  <a:pt x="89296" y="53578"/>
                </a:lnTo>
                <a:lnTo>
                  <a:pt x="71437" y="71437"/>
                </a:lnTo>
                <a:lnTo>
                  <a:pt x="62507" y="80367"/>
                </a:lnTo>
                <a:lnTo>
                  <a:pt x="44648" y="89297"/>
                </a:lnTo>
                <a:lnTo>
                  <a:pt x="35718" y="98226"/>
                </a:lnTo>
                <a:lnTo>
                  <a:pt x="26789" y="107156"/>
                </a:lnTo>
                <a:lnTo>
                  <a:pt x="17859" y="107156"/>
                </a:lnTo>
                <a:lnTo>
                  <a:pt x="17859" y="116086"/>
                </a:lnTo>
                <a:lnTo>
                  <a:pt x="26789" y="125015"/>
                </a:lnTo>
                <a:lnTo>
                  <a:pt x="35718" y="133945"/>
                </a:lnTo>
                <a:lnTo>
                  <a:pt x="53578" y="142875"/>
                </a:lnTo>
                <a:lnTo>
                  <a:pt x="80367" y="160734"/>
                </a:lnTo>
                <a:lnTo>
                  <a:pt x="107156" y="178594"/>
                </a:lnTo>
                <a:lnTo>
                  <a:pt x="125015" y="196453"/>
                </a:lnTo>
                <a:lnTo>
                  <a:pt x="142875" y="214312"/>
                </a:lnTo>
                <a:lnTo>
                  <a:pt x="160734" y="223242"/>
                </a:lnTo>
                <a:lnTo>
                  <a:pt x="169664" y="232172"/>
                </a:lnTo>
                <a:lnTo>
                  <a:pt x="178593" y="241101"/>
                </a:lnTo>
                <a:lnTo>
                  <a:pt x="178593" y="232172"/>
                </a:lnTo>
                <a:lnTo>
                  <a:pt x="178593" y="214312"/>
                </a:lnTo>
                <a:lnTo>
                  <a:pt x="178593" y="196453"/>
                </a:lnTo>
                <a:lnTo>
                  <a:pt x="178593" y="178594"/>
                </a:lnTo>
                <a:lnTo>
                  <a:pt x="178593"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3696891" y="6295429"/>
            <a:ext cx="125016" cy="125017"/>
          </a:xfrm>
          <a:custGeom>
            <a:avLst/>
            <a:gdLst/>
            <a:ahLst/>
            <a:cxnLst/>
            <a:rect l="0" t="0" r="0" b="0"/>
            <a:pathLst>
              <a:path w="125016" h="125017">
                <a:moveTo>
                  <a:pt x="8929" y="0"/>
                </a:moveTo>
                <a:lnTo>
                  <a:pt x="8929" y="0"/>
                </a:lnTo>
                <a:lnTo>
                  <a:pt x="8929" y="0"/>
                </a:lnTo>
                <a:lnTo>
                  <a:pt x="0" y="8930"/>
                </a:lnTo>
                <a:lnTo>
                  <a:pt x="0" y="17859"/>
                </a:lnTo>
                <a:lnTo>
                  <a:pt x="0" y="26789"/>
                </a:lnTo>
                <a:lnTo>
                  <a:pt x="0" y="35719"/>
                </a:lnTo>
                <a:lnTo>
                  <a:pt x="0" y="44648"/>
                </a:lnTo>
                <a:lnTo>
                  <a:pt x="0" y="53578"/>
                </a:lnTo>
                <a:lnTo>
                  <a:pt x="0" y="62508"/>
                </a:lnTo>
                <a:lnTo>
                  <a:pt x="0" y="80367"/>
                </a:lnTo>
                <a:lnTo>
                  <a:pt x="8929" y="89297"/>
                </a:lnTo>
                <a:lnTo>
                  <a:pt x="8929" y="107156"/>
                </a:lnTo>
                <a:lnTo>
                  <a:pt x="8929" y="116086"/>
                </a:lnTo>
                <a:lnTo>
                  <a:pt x="17859" y="125016"/>
                </a:lnTo>
                <a:lnTo>
                  <a:pt x="26789" y="125016"/>
                </a:lnTo>
                <a:lnTo>
                  <a:pt x="44648" y="125016"/>
                </a:lnTo>
                <a:lnTo>
                  <a:pt x="53578" y="116086"/>
                </a:lnTo>
                <a:lnTo>
                  <a:pt x="71437" y="107156"/>
                </a:lnTo>
                <a:lnTo>
                  <a:pt x="80367" y="107156"/>
                </a:lnTo>
                <a:lnTo>
                  <a:pt x="89297" y="98226"/>
                </a:lnTo>
                <a:lnTo>
                  <a:pt x="107156" y="89297"/>
                </a:lnTo>
                <a:lnTo>
                  <a:pt x="116086" y="80367"/>
                </a:lnTo>
                <a:lnTo>
                  <a:pt x="116086" y="71437"/>
                </a:lnTo>
                <a:lnTo>
                  <a:pt x="125015" y="71437"/>
                </a:lnTo>
                <a:lnTo>
                  <a:pt x="125015" y="62508"/>
                </a:lnTo>
                <a:lnTo>
                  <a:pt x="125015" y="53578"/>
                </a:lnTo>
                <a:lnTo>
                  <a:pt x="116086" y="44648"/>
                </a:lnTo>
                <a:lnTo>
                  <a:pt x="116086"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3696891" y="6304359"/>
            <a:ext cx="71438" cy="107157"/>
          </a:xfrm>
          <a:custGeom>
            <a:avLst/>
            <a:gdLst/>
            <a:ahLst/>
            <a:cxnLst/>
            <a:rect l="0" t="0" r="0" b="0"/>
            <a:pathLst>
              <a:path w="71438" h="107157">
                <a:moveTo>
                  <a:pt x="8929" y="107156"/>
                </a:moveTo>
                <a:lnTo>
                  <a:pt x="8929" y="107156"/>
                </a:lnTo>
                <a:lnTo>
                  <a:pt x="0" y="98226"/>
                </a:lnTo>
                <a:lnTo>
                  <a:pt x="0" y="98226"/>
                </a:lnTo>
                <a:lnTo>
                  <a:pt x="8929" y="98226"/>
                </a:lnTo>
                <a:lnTo>
                  <a:pt x="8929" y="80367"/>
                </a:lnTo>
                <a:lnTo>
                  <a:pt x="17859" y="80367"/>
                </a:lnTo>
                <a:lnTo>
                  <a:pt x="26789" y="71437"/>
                </a:lnTo>
                <a:lnTo>
                  <a:pt x="35718" y="62507"/>
                </a:lnTo>
                <a:lnTo>
                  <a:pt x="44648" y="53578"/>
                </a:lnTo>
                <a:lnTo>
                  <a:pt x="53578" y="44648"/>
                </a:lnTo>
                <a:lnTo>
                  <a:pt x="62507" y="35718"/>
                </a:lnTo>
                <a:lnTo>
                  <a:pt x="62507" y="26789"/>
                </a:lnTo>
                <a:lnTo>
                  <a:pt x="71437" y="17859"/>
                </a:lnTo>
                <a:lnTo>
                  <a:pt x="71437" y="8929"/>
                </a:lnTo>
                <a:lnTo>
                  <a:pt x="71437" y="0"/>
                </a:lnTo>
                <a:lnTo>
                  <a:pt x="7143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3714750" y="6250780"/>
            <a:ext cx="98228" cy="26791"/>
          </a:xfrm>
          <a:custGeom>
            <a:avLst/>
            <a:gdLst/>
            <a:ahLst/>
            <a:cxnLst/>
            <a:rect l="0" t="0" r="0" b="0"/>
            <a:pathLst>
              <a:path w="98228" h="26791">
                <a:moveTo>
                  <a:pt x="0" y="17860"/>
                </a:moveTo>
                <a:lnTo>
                  <a:pt x="0" y="17860"/>
                </a:lnTo>
                <a:lnTo>
                  <a:pt x="0" y="17860"/>
                </a:lnTo>
                <a:lnTo>
                  <a:pt x="0" y="17860"/>
                </a:lnTo>
                <a:lnTo>
                  <a:pt x="8930" y="17860"/>
                </a:lnTo>
                <a:lnTo>
                  <a:pt x="8930" y="17860"/>
                </a:lnTo>
                <a:lnTo>
                  <a:pt x="8930" y="8930"/>
                </a:lnTo>
                <a:lnTo>
                  <a:pt x="17859" y="8930"/>
                </a:lnTo>
                <a:lnTo>
                  <a:pt x="26789" y="0"/>
                </a:lnTo>
                <a:lnTo>
                  <a:pt x="26789" y="0"/>
                </a:lnTo>
                <a:lnTo>
                  <a:pt x="44648" y="0"/>
                </a:lnTo>
                <a:lnTo>
                  <a:pt x="53578" y="8930"/>
                </a:lnTo>
                <a:lnTo>
                  <a:pt x="62508" y="8930"/>
                </a:lnTo>
                <a:lnTo>
                  <a:pt x="71438" y="17860"/>
                </a:lnTo>
                <a:lnTo>
                  <a:pt x="89297" y="26790"/>
                </a:lnTo>
                <a:lnTo>
                  <a:pt x="98227" y="26790"/>
                </a:lnTo>
                <a:lnTo>
                  <a:pt x="98227" y="267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3848695" y="6241851"/>
            <a:ext cx="205384" cy="196454"/>
          </a:xfrm>
          <a:custGeom>
            <a:avLst/>
            <a:gdLst/>
            <a:ahLst/>
            <a:cxnLst/>
            <a:rect l="0" t="0" r="0" b="0"/>
            <a:pathLst>
              <a:path w="205384" h="196454">
                <a:moveTo>
                  <a:pt x="8930" y="0"/>
                </a:moveTo>
                <a:lnTo>
                  <a:pt x="8930" y="0"/>
                </a:lnTo>
                <a:lnTo>
                  <a:pt x="0" y="0"/>
                </a:lnTo>
                <a:lnTo>
                  <a:pt x="0" y="0"/>
                </a:lnTo>
                <a:lnTo>
                  <a:pt x="0" y="8929"/>
                </a:lnTo>
                <a:lnTo>
                  <a:pt x="8930" y="17859"/>
                </a:lnTo>
                <a:lnTo>
                  <a:pt x="17860" y="26789"/>
                </a:lnTo>
                <a:lnTo>
                  <a:pt x="26789" y="35719"/>
                </a:lnTo>
                <a:lnTo>
                  <a:pt x="35719" y="53578"/>
                </a:lnTo>
                <a:lnTo>
                  <a:pt x="44649" y="71437"/>
                </a:lnTo>
                <a:lnTo>
                  <a:pt x="62508" y="98226"/>
                </a:lnTo>
                <a:lnTo>
                  <a:pt x="80368" y="116086"/>
                </a:lnTo>
                <a:lnTo>
                  <a:pt x="98227" y="133945"/>
                </a:lnTo>
                <a:lnTo>
                  <a:pt x="116086" y="151804"/>
                </a:lnTo>
                <a:lnTo>
                  <a:pt x="133946" y="160734"/>
                </a:lnTo>
                <a:lnTo>
                  <a:pt x="142875" y="169664"/>
                </a:lnTo>
                <a:lnTo>
                  <a:pt x="160735" y="178594"/>
                </a:lnTo>
                <a:lnTo>
                  <a:pt x="178594" y="187523"/>
                </a:lnTo>
                <a:lnTo>
                  <a:pt x="196453" y="196453"/>
                </a:lnTo>
                <a:lnTo>
                  <a:pt x="205383" y="196453"/>
                </a:lnTo>
                <a:lnTo>
                  <a:pt x="205383" y="196453"/>
                </a:lnTo>
                <a:lnTo>
                  <a:pt x="205383" y="187523"/>
                </a:lnTo>
                <a:lnTo>
                  <a:pt x="205383"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3893344" y="6232921"/>
            <a:ext cx="71438" cy="187525"/>
          </a:xfrm>
          <a:custGeom>
            <a:avLst/>
            <a:gdLst/>
            <a:ahLst/>
            <a:cxnLst/>
            <a:rect l="0" t="0" r="0" b="0"/>
            <a:pathLst>
              <a:path w="71438" h="187525">
                <a:moveTo>
                  <a:pt x="71437" y="0"/>
                </a:moveTo>
                <a:lnTo>
                  <a:pt x="62508" y="8930"/>
                </a:lnTo>
                <a:lnTo>
                  <a:pt x="62508" y="17859"/>
                </a:lnTo>
                <a:lnTo>
                  <a:pt x="53578" y="35719"/>
                </a:lnTo>
                <a:lnTo>
                  <a:pt x="44648" y="62508"/>
                </a:lnTo>
                <a:lnTo>
                  <a:pt x="35719" y="89297"/>
                </a:lnTo>
                <a:lnTo>
                  <a:pt x="17859" y="125016"/>
                </a:lnTo>
                <a:lnTo>
                  <a:pt x="8929" y="151805"/>
                </a:lnTo>
                <a:lnTo>
                  <a:pt x="0" y="169664"/>
                </a:lnTo>
                <a:lnTo>
                  <a:pt x="0" y="187524"/>
                </a:lnTo>
                <a:lnTo>
                  <a:pt x="0" y="187524"/>
                </a:lnTo>
                <a:lnTo>
                  <a:pt x="0" y="169664"/>
                </a:lnTo>
                <a:lnTo>
                  <a:pt x="8929" y="151805"/>
                </a:lnTo>
                <a:lnTo>
                  <a:pt x="26789" y="125016"/>
                </a:lnTo>
                <a:lnTo>
                  <a:pt x="26789"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4089797" y="6322218"/>
            <a:ext cx="62509" cy="35720"/>
          </a:xfrm>
          <a:custGeom>
            <a:avLst/>
            <a:gdLst/>
            <a:ahLst/>
            <a:cxnLst/>
            <a:rect l="0" t="0" r="0" b="0"/>
            <a:pathLst>
              <a:path w="62509" h="35720">
                <a:moveTo>
                  <a:pt x="0" y="35719"/>
                </a:moveTo>
                <a:lnTo>
                  <a:pt x="0" y="35719"/>
                </a:lnTo>
                <a:lnTo>
                  <a:pt x="0" y="35719"/>
                </a:lnTo>
                <a:lnTo>
                  <a:pt x="8930" y="35719"/>
                </a:lnTo>
                <a:lnTo>
                  <a:pt x="17859" y="26789"/>
                </a:lnTo>
                <a:lnTo>
                  <a:pt x="17859" y="26789"/>
                </a:lnTo>
                <a:lnTo>
                  <a:pt x="35719" y="17859"/>
                </a:lnTo>
                <a:lnTo>
                  <a:pt x="35719" y="8930"/>
                </a:lnTo>
                <a:lnTo>
                  <a:pt x="53578" y="0"/>
                </a:lnTo>
                <a:lnTo>
                  <a:pt x="62508" y="0"/>
                </a:lnTo>
                <a:lnTo>
                  <a:pt x="625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4098727" y="6161484"/>
            <a:ext cx="142876" cy="285751"/>
          </a:xfrm>
          <a:custGeom>
            <a:avLst/>
            <a:gdLst/>
            <a:ahLst/>
            <a:cxnLst/>
            <a:rect l="0" t="0" r="0" b="0"/>
            <a:pathLst>
              <a:path w="142876" h="285751">
                <a:moveTo>
                  <a:pt x="8929" y="107156"/>
                </a:moveTo>
                <a:lnTo>
                  <a:pt x="8929" y="107156"/>
                </a:lnTo>
                <a:lnTo>
                  <a:pt x="0" y="107156"/>
                </a:lnTo>
                <a:lnTo>
                  <a:pt x="0" y="98226"/>
                </a:lnTo>
                <a:lnTo>
                  <a:pt x="0" y="98226"/>
                </a:lnTo>
                <a:lnTo>
                  <a:pt x="0" y="98226"/>
                </a:lnTo>
                <a:lnTo>
                  <a:pt x="0" y="98226"/>
                </a:lnTo>
                <a:lnTo>
                  <a:pt x="0" y="107156"/>
                </a:lnTo>
                <a:lnTo>
                  <a:pt x="8929" y="116086"/>
                </a:lnTo>
                <a:lnTo>
                  <a:pt x="8929" y="133945"/>
                </a:lnTo>
                <a:lnTo>
                  <a:pt x="17859" y="151804"/>
                </a:lnTo>
                <a:lnTo>
                  <a:pt x="26789" y="169664"/>
                </a:lnTo>
                <a:lnTo>
                  <a:pt x="26789" y="196453"/>
                </a:lnTo>
                <a:lnTo>
                  <a:pt x="35718" y="214312"/>
                </a:lnTo>
                <a:lnTo>
                  <a:pt x="35718" y="232171"/>
                </a:lnTo>
                <a:lnTo>
                  <a:pt x="44648" y="241101"/>
                </a:lnTo>
                <a:lnTo>
                  <a:pt x="44648" y="250031"/>
                </a:lnTo>
                <a:lnTo>
                  <a:pt x="44648" y="250031"/>
                </a:lnTo>
                <a:lnTo>
                  <a:pt x="44648" y="250031"/>
                </a:lnTo>
                <a:lnTo>
                  <a:pt x="44648" y="241101"/>
                </a:lnTo>
                <a:lnTo>
                  <a:pt x="35718" y="223242"/>
                </a:lnTo>
                <a:lnTo>
                  <a:pt x="26789" y="205382"/>
                </a:lnTo>
                <a:lnTo>
                  <a:pt x="26789" y="187523"/>
                </a:lnTo>
                <a:lnTo>
                  <a:pt x="17859" y="169664"/>
                </a:lnTo>
                <a:lnTo>
                  <a:pt x="17859" y="151804"/>
                </a:lnTo>
                <a:lnTo>
                  <a:pt x="17859" y="133945"/>
                </a:lnTo>
                <a:lnTo>
                  <a:pt x="17859" y="116086"/>
                </a:lnTo>
                <a:lnTo>
                  <a:pt x="17859" y="89296"/>
                </a:lnTo>
                <a:lnTo>
                  <a:pt x="35718" y="62507"/>
                </a:lnTo>
                <a:lnTo>
                  <a:pt x="44648" y="44648"/>
                </a:lnTo>
                <a:lnTo>
                  <a:pt x="62507" y="17859"/>
                </a:lnTo>
                <a:lnTo>
                  <a:pt x="71437" y="0"/>
                </a:lnTo>
                <a:lnTo>
                  <a:pt x="80367" y="0"/>
                </a:lnTo>
                <a:lnTo>
                  <a:pt x="89296" y="0"/>
                </a:lnTo>
                <a:lnTo>
                  <a:pt x="89296" y="8929"/>
                </a:lnTo>
                <a:lnTo>
                  <a:pt x="89296" y="26789"/>
                </a:lnTo>
                <a:lnTo>
                  <a:pt x="89296" y="53578"/>
                </a:lnTo>
                <a:lnTo>
                  <a:pt x="80367" y="80367"/>
                </a:lnTo>
                <a:lnTo>
                  <a:pt x="71437" y="107156"/>
                </a:lnTo>
                <a:lnTo>
                  <a:pt x="62507" y="125015"/>
                </a:lnTo>
                <a:lnTo>
                  <a:pt x="62507" y="142875"/>
                </a:lnTo>
                <a:lnTo>
                  <a:pt x="53578" y="151804"/>
                </a:lnTo>
                <a:lnTo>
                  <a:pt x="53578" y="151804"/>
                </a:lnTo>
                <a:lnTo>
                  <a:pt x="62507" y="151804"/>
                </a:lnTo>
                <a:lnTo>
                  <a:pt x="71437" y="142875"/>
                </a:lnTo>
                <a:lnTo>
                  <a:pt x="89296" y="125015"/>
                </a:lnTo>
                <a:lnTo>
                  <a:pt x="98226" y="107156"/>
                </a:lnTo>
                <a:lnTo>
                  <a:pt x="116086" y="89296"/>
                </a:lnTo>
                <a:lnTo>
                  <a:pt x="125015" y="80367"/>
                </a:lnTo>
                <a:lnTo>
                  <a:pt x="133945" y="71437"/>
                </a:lnTo>
                <a:lnTo>
                  <a:pt x="142875" y="80367"/>
                </a:lnTo>
                <a:lnTo>
                  <a:pt x="142875" y="89296"/>
                </a:lnTo>
                <a:lnTo>
                  <a:pt x="133945" y="116086"/>
                </a:lnTo>
                <a:lnTo>
                  <a:pt x="125015" y="142875"/>
                </a:lnTo>
                <a:lnTo>
                  <a:pt x="107156" y="169664"/>
                </a:lnTo>
                <a:lnTo>
                  <a:pt x="98226" y="196453"/>
                </a:lnTo>
                <a:lnTo>
                  <a:pt x="80367" y="223242"/>
                </a:lnTo>
                <a:lnTo>
                  <a:pt x="71437" y="250031"/>
                </a:lnTo>
                <a:lnTo>
                  <a:pt x="62507" y="267890"/>
                </a:lnTo>
                <a:lnTo>
                  <a:pt x="53578" y="276820"/>
                </a:lnTo>
                <a:lnTo>
                  <a:pt x="44648" y="285750"/>
                </a:lnTo>
                <a:lnTo>
                  <a:pt x="44648" y="285750"/>
                </a:lnTo>
                <a:lnTo>
                  <a:pt x="53578" y="285750"/>
                </a:lnTo>
                <a:lnTo>
                  <a:pt x="62507" y="276820"/>
                </a:lnTo>
                <a:lnTo>
                  <a:pt x="71437" y="267890"/>
                </a:lnTo>
                <a:lnTo>
                  <a:pt x="89296" y="258961"/>
                </a:lnTo>
                <a:lnTo>
                  <a:pt x="98226" y="250031"/>
                </a:lnTo>
                <a:lnTo>
                  <a:pt x="107156" y="232171"/>
                </a:lnTo>
                <a:lnTo>
                  <a:pt x="107156" y="23217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295180" y="6152554"/>
            <a:ext cx="35719" cy="267892"/>
          </a:xfrm>
          <a:custGeom>
            <a:avLst/>
            <a:gdLst/>
            <a:ahLst/>
            <a:cxnLst/>
            <a:rect l="0" t="0" r="0" b="0"/>
            <a:pathLst>
              <a:path w="35719" h="267892">
                <a:moveTo>
                  <a:pt x="17859" y="8930"/>
                </a:moveTo>
                <a:lnTo>
                  <a:pt x="17859" y="8930"/>
                </a:lnTo>
                <a:lnTo>
                  <a:pt x="17859" y="8930"/>
                </a:lnTo>
                <a:lnTo>
                  <a:pt x="8929" y="0"/>
                </a:lnTo>
                <a:lnTo>
                  <a:pt x="8929" y="0"/>
                </a:lnTo>
                <a:lnTo>
                  <a:pt x="0" y="0"/>
                </a:lnTo>
                <a:lnTo>
                  <a:pt x="0" y="8930"/>
                </a:lnTo>
                <a:lnTo>
                  <a:pt x="0" y="17859"/>
                </a:lnTo>
                <a:lnTo>
                  <a:pt x="0" y="35719"/>
                </a:lnTo>
                <a:lnTo>
                  <a:pt x="0" y="62508"/>
                </a:lnTo>
                <a:lnTo>
                  <a:pt x="0" y="98226"/>
                </a:lnTo>
                <a:lnTo>
                  <a:pt x="8929" y="133945"/>
                </a:lnTo>
                <a:lnTo>
                  <a:pt x="8929" y="169664"/>
                </a:lnTo>
                <a:lnTo>
                  <a:pt x="17859" y="205383"/>
                </a:lnTo>
                <a:lnTo>
                  <a:pt x="17859" y="232172"/>
                </a:lnTo>
                <a:lnTo>
                  <a:pt x="17859" y="250031"/>
                </a:lnTo>
                <a:lnTo>
                  <a:pt x="26789" y="258961"/>
                </a:lnTo>
                <a:lnTo>
                  <a:pt x="26789" y="267891"/>
                </a:lnTo>
                <a:lnTo>
                  <a:pt x="26789" y="258961"/>
                </a:lnTo>
                <a:lnTo>
                  <a:pt x="26789" y="241101"/>
                </a:lnTo>
                <a:lnTo>
                  <a:pt x="26789" y="223242"/>
                </a:lnTo>
                <a:lnTo>
                  <a:pt x="35718" y="205383"/>
                </a:lnTo>
                <a:lnTo>
                  <a:pt x="35718"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4384477" y="6241851"/>
            <a:ext cx="125016" cy="178595"/>
          </a:xfrm>
          <a:custGeom>
            <a:avLst/>
            <a:gdLst/>
            <a:ahLst/>
            <a:cxnLst/>
            <a:rect l="0" t="0" r="0" b="0"/>
            <a:pathLst>
              <a:path w="125016" h="178595">
                <a:moveTo>
                  <a:pt x="44648" y="71437"/>
                </a:moveTo>
                <a:lnTo>
                  <a:pt x="44648" y="71437"/>
                </a:lnTo>
                <a:lnTo>
                  <a:pt x="44648" y="62508"/>
                </a:lnTo>
                <a:lnTo>
                  <a:pt x="44648" y="53578"/>
                </a:lnTo>
                <a:lnTo>
                  <a:pt x="35718" y="44648"/>
                </a:lnTo>
                <a:lnTo>
                  <a:pt x="26789" y="26789"/>
                </a:lnTo>
                <a:lnTo>
                  <a:pt x="26789" y="17859"/>
                </a:lnTo>
                <a:lnTo>
                  <a:pt x="17859" y="8929"/>
                </a:lnTo>
                <a:lnTo>
                  <a:pt x="8929" y="0"/>
                </a:lnTo>
                <a:lnTo>
                  <a:pt x="8929" y="0"/>
                </a:lnTo>
                <a:lnTo>
                  <a:pt x="0" y="8929"/>
                </a:lnTo>
                <a:lnTo>
                  <a:pt x="0" y="17859"/>
                </a:lnTo>
                <a:lnTo>
                  <a:pt x="8929" y="35719"/>
                </a:lnTo>
                <a:lnTo>
                  <a:pt x="8929" y="62508"/>
                </a:lnTo>
                <a:lnTo>
                  <a:pt x="8929" y="89297"/>
                </a:lnTo>
                <a:lnTo>
                  <a:pt x="8929" y="116086"/>
                </a:lnTo>
                <a:lnTo>
                  <a:pt x="17859" y="142875"/>
                </a:lnTo>
                <a:lnTo>
                  <a:pt x="17859" y="160734"/>
                </a:lnTo>
                <a:lnTo>
                  <a:pt x="26789" y="178594"/>
                </a:lnTo>
                <a:lnTo>
                  <a:pt x="26789" y="178594"/>
                </a:lnTo>
                <a:lnTo>
                  <a:pt x="35718" y="169664"/>
                </a:lnTo>
                <a:lnTo>
                  <a:pt x="44648" y="160734"/>
                </a:lnTo>
                <a:lnTo>
                  <a:pt x="44648" y="133945"/>
                </a:lnTo>
                <a:lnTo>
                  <a:pt x="44648" y="116086"/>
                </a:lnTo>
                <a:lnTo>
                  <a:pt x="44648" y="89297"/>
                </a:lnTo>
                <a:lnTo>
                  <a:pt x="44648" y="62508"/>
                </a:lnTo>
                <a:lnTo>
                  <a:pt x="44648" y="53578"/>
                </a:lnTo>
                <a:lnTo>
                  <a:pt x="44648" y="44648"/>
                </a:lnTo>
                <a:lnTo>
                  <a:pt x="44648" y="53578"/>
                </a:lnTo>
                <a:lnTo>
                  <a:pt x="53578" y="62508"/>
                </a:lnTo>
                <a:lnTo>
                  <a:pt x="62507" y="80367"/>
                </a:lnTo>
                <a:lnTo>
                  <a:pt x="71437" y="98226"/>
                </a:lnTo>
                <a:lnTo>
                  <a:pt x="80367" y="125015"/>
                </a:lnTo>
                <a:lnTo>
                  <a:pt x="89296" y="133945"/>
                </a:lnTo>
                <a:lnTo>
                  <a:pt x="98226" y="151804"/>
                </a:lnTo>
                <a:lnTo>
                  <a:pt x="107156" y="151804"/>
                </a:lnTo>
                <a:lnTo>
                  <a:pt x="116086" y="151804"/>
                </a:lnTo>
                <a:lnTo>
                  <a:pt x="125015" y="142875"/>
                </a:lnTo>
                <a:lnTo>
                  <a:pt x="125015"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4527352" y="6241851"/>
            <a:ext cx="107157" cy="125016"/>
          </a:xfrm>
          <a:custGeom>
            <a:avLst/>
            <a:gdLst/>
            <a:ahLst/>
            <a:cxnLst/>
            <a:rect l="0" t="0" r="0" b="0"/>
            <a:pathLst>
              <a:path w="107157" h="125016">
                <a:moveTo>
                  <a:pt x="35718" y="0"/>
                </a:moveTo>
                <a:lnTo>
                  <a:pt x="35718" y="0"/>
                </a:lnTo>
                <a:lnTo>
                  <a:pt x="26789" y="0"/>
                </a:lnTo>
                <a:lnTo>
                  <a:pt x="17859" y="0"/>
                </a:lnTo>
                <a:lnTo>
                  <a:pt x="8929" y="0"/>
                </a:lnTo>
                <a:lnTo>
                  <a:pt x="8929" y="8929"/>
                </a:lnTo>
                <a:lnTo>
                  <a:pt x="8929" y="8929"/>
                </a:lnTo>
                <a:lnTo>
                  <a:pt x="0" y="17859"/>
                </a:lnTo>
                <a:lnTo>
                  <a:pt x="0" y="35719"/>
                </a:lnTo>
                <a:lnTo>
                  <a:pt x="0" y="53578"/>
                </a:lnTo>
                <a:lnTo>
                  <a:pt x="8929" y="71437"/>
                </a:lnTo>
                <a:lnTo>
                  <a:pt x="8929" y="89297"/>
                </a:lnTo>
                <a:lnTo>
                  <a:pt x="17859" y="107156"/>
                </a:lnTo>
                <a:lnTo>
                  <a:pt x="35718" y="116086"/>
                </a:lnTo>
                <a:lnTo>
                  <a:pt x="44648" y="125015"/>
                </a:lnTo>
                <a:lnTo>
                  <a:pt x="53578" y="125015"/>
                </a:lnTo>
                <a:lnTo>
                  <a:pt x="62507" y="116086"/>
                </a:lnTo>
                <a:lnTo>
                  <a:pt x="71437" y="107156"/>
                </a:lnTo>
                <a:lnTo>
                  <a:pt x="89296" y="98226"/>
                </a:lnTo>
                <a:lnTo>
                  <a:pt x="98226" y="89297"/>
                </a:lnTo>
                <a:lnTo>
                  <a:pt x="107156" y="80367"/>
                </a:lnTo>
                <a:lnTo>
                  <a:pt x="107156" y="71437"/>
                </a:lnTo>
                <a:lnTo>
                  <a:pt x="107156"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4634508" y="6241851"/>
            <a:ext cx="62509" cy="142876"/>
          </a:xfrm>
          <a:custGeom>
            <a:avLst/>
            <a:gdLst/>
            <a:ahLst/>
            <a:cxnLst/>
            <a:rect l="0" t="0" r="0" b="0"/>
            <a:pathLst>
              <a:path w="62509" h="142876">
                <a:moveTo>
                  <a:pt x="0" y="0"/>
                </a:moveTo>
                <a:lnTo>
                  <a:pt x="0" y="0"/>
                </a:lnTo>
                <a:lnTo>
                  <a:pt x="8930" y="0"/>
                </a:lnTo>
                <a:lnTo>
                  <a:pt x="8930" y="8929"/>
                </a:lnTo>
                <a:lnTo>
                  <a:pt x="17859" y="26789"/>
                </a:lnTo>
                <a:lnTo>
                  <a:pt x="26789" y="35719"/>
                </a:lnTo>
                <a:lnTo>
                  <a:pt x="35719" y="53578"/>
                </a:lnTo>
                <a:lnTo>
                  <a:pt x="35719" y="71437"/>
                </a:lnTo>
                <a:lnTo>
                  <a:pt x="44648" y="89297"/>
                </a:lnTo>
                <a:lnTo>
                  <a:pt x="53578" y="107156"/>
                </a:lnTo>
                <a:lnTo>
                  <a:pt x="53578" y="125015"/>
                </a:lnTo>
                <a:lnTo>
                  <a:pt x="62508" y="133945"/>
                </a:lnTo>
                <a:lnTo>
                  <a:pt x="62508" y="142875"/>
                </a:lnTo>
                <a:lnTo>
                  <a:pt x="62508" y="133945"/>
                </a:lnTo>
                <a:lnTo>
                  <a:pt x="62508" y="133945"/>
                </a:lnTo>
                <a:lnTo>
                  <a:pt x="62508" y="116086"/>
                </a:lnTo>
                <a:lnTo>
                  <a:pt x="62508"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688086" y="6223991"/>
            <a:ext cx="160735" cy="116087"/>
          </a:xfrm>
          <a:custGeom>
            <a:avLst/>
            <a:gdLst/>
            <a:ahLst/>
            <a:cxnLst/>
            <a:rect l="0" t="0" r="0" b="0"/>
            <a:pathLst>
              <a:path w="160735" h="116087">
                <a:moveTo>
                  <a:pt x="26789" y="0"/>
                </a:moveTo>
                <a:lnTo>
                  <a:pt x="26789" y="0"/>
                </a:lnTo>
                <a:lnTo>
                  <a:pt x="26789" y="0"/>
                </a:lnTo>
                <a:lnTo>
                  <a:pt x="26789" y="0"/>
                </a:lnTo>
                <a:lnTo>
                  <a:pt x="26789" y="0"/>
                </a:lnTo>
                <a:lnTo>
                  <a:pt x="26789" y="0"/>
                </a:lnTo>
                <a:lnTo>
                  <a:pt x="26789" y="0"/>
                </a:lnTo>
                <a:lnTo>
                  <a:pt x="26789" y="8930"/>
                </a:lnTo>
                <a:lnTo>
                  <a:pt x="17859" y="8930"/>
                </a:lnTo>
                <a:lnTo>
                  <a:pt x="17859" y="17860"/>
                </a:lnTo>
                <a:lnTo>
                  <a:pt x="8930" y="26789"/>
                </a:lnTo>
                <a:lnTo>
                  <a:pt x="8930" y="35719"/>
                </a:lnTo>
                <a:lnTo>
                  <a:pt x="8930" y="44649"/>
                </a:lnTo>
                <a:lnTo>
                  <a:pt x="0" y="44649"/>
                </a:lnTo>
                <a:lnTo>
                  <a:pt x="0" y="53579"/>
                </a:lnTo>
                <a:lnTo>
                  <a:pt x="0" y="62508"/>
                </a:lnTo>
                <a:lnTo>
                  <a:pt x="8930" y="71438"/>
                </a:lnTo>
                <a:lnTo>
                  <a:pt x="17859" y="80368"/>
                </a:lnTo>
                <a:lnTo>
                  <a:pt x="26789" y="89297"/>
                </a:lnTo>
                <a:lnTo>
                  <a:pt x="44648" y="98227"/>
                </a:lnTo>
                <a:lnTo>
                  <a:pt x="62508" y="107157"/>
                </a:lnTo>
                <a:lnTo>
                  <a:pt x="89297" y="116086"/>
                </a:lnTo>
                <a:lnTo>
                  <a:pt x="107156" y="116086"/>
                </a:lnTo>
                <a:lnTo>
                  <a:pt x="133945" y="116086"/>
                </a:lnTo>
                <a:lnTo>
                  <a:pt x="151805" y="107157"/>
                </a:lnTo>
                <a:lnTo>
                  <a:pt x="160734" y="107157"/>
                </a:lnTo>
                <a:lnTo>
                  <a:pt x="160734"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2223492" y="2464594"/>
            <a:ext cx="17861" cy="1"/>
          </a:xfrm>
          <a:custGeom>
            <a:avLst/>
            <a:gdLst/>
            <a:ahLst/>
            <a:cxnLst/>
            <a:rect l="0" t="0" r="0" b="0"/>
            <a:pathLst>
              <a:path w="17861" h="1">
                <a:moveTo>
                  <a:pt x="17860" y="0"/>
                </a:moveTo>
                <a:lnTo>
                  <a:pt x="8930" y="0"/>
                </a:lnTo>
                <a:lnTo>
                  <a:pt x="8930" y="0"/>
                </a:lnTo>
                <a:lnTo>
                  <a:pt x="8930" y="0"/>
                </a:lnTo>
                <a:lnTo>
                  <a:pt x="0" y="0"/>
                </a:lnTo>
                <a:lnTo>
                  <a:pt x="0" y="0"/>
                </a:lnTo>
                <a:lnTo>
                  <a:pt x="0" y="0"/>
                </a:lnTo>
                <a:lnTo>
                  <a:pt x="0" y="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2205633" y="2464594"/>
            <a:ext cx="1687712" cy="8930"/>
          </a:xfrm>
          <a:custGeom>
            <a:avLst/>
            <a:gdLst/>
            <a:ahLst/>
            <a:cxnLst/>
            <a:rect l="0" t="0" r="0" b="0"/>
            <a:pathLst>
              <a:path w="1687712" h="8930">
                <a:moveTo>
                  <a:pt x="0" y="8929"/>
                </a:moveTo>
                <a:lnTo>
                  <a:pt x="0" y="8929"/>
                </a:lnTo>
                <a:lnTo>
                  <a:pt x="0" y="8929"/>
                </a:lnTo>
                <a:lnTo>
                  <a:pt x="0" y="8929"/>
                </a:lnTo>
                <a:lnTo>
                  <a:pt x="0" y="8929"/>
                </a:lnTo>
                <a:lnTo>
                  <a:pt x="0" y="8929"/>
                </a:lnTo>
                <a:lnTo>
                  <a:pt x="0" y="8929"/>
                </a:lnTo>
                <a:lnTo>
                  <a:pt x="0" y="8929"/>
                </a:lnTo>
                <a:lnTo>
                  <a:pt x="0" y="8929"/>
                </a:lnTo>
                <a:lnTo>
                  <a:pt x="0" y="8929"/>
                </a:lnTo>
                <a:lnTo>
                  <a:pt x="0" y="8929"/>
                </a:lnTo>
                <a:lnTo>
                  <a:pt x="0" y="8929"/>
                </a:lnTo>
                <a:lnTo>
                  <a:pt x="8930" y="8929"/>
                </a:lnTo>
                <a:lnTo>
                  <a:pt x="8930" y="8929"/>
                </a:lnTo>
                <a:lnTo>
                  <a:pt x="17859" y="8929"/>
                </a:lnTo>
                <a:lnTo>
                  <a:pt x="26789" y="8929"/>
                </a:lnTo>
                <a:lnTo>
                  <a:pt x="35719" y="8929"/>
                </a:lnTo>
                <a:lnTo>
                  <a:pt x="53578" y="8929"/>
                </a:lnTo>
                <a:lnTo>
                  <a:pt x="62508" y="8929"/>
                </a:lnTo>
                <a:lnTo>
                  <a:pt x="80367" y="8929"/>
                </a:lnTo>
                <a:lnTo>
                  <a:pt x="98226" y="8929"/>
                </a:lnTo>
                <a:lnTo>
                  <a:pt x="116086" y="0"/>
                </a:lnTo>
                <a:lnTo>
                  <a:pt x="133945" y="0"/>
                </a:lnTo>
                <a:lnTo>
                  <a:pt x="160734" y="0"/>
                </a:lnTo>
                <a:lnTo>
                  <a:pt x="178594" y="0"/>
                </a:lnTo>
                <a:lnTo>
                  <a:pt x="196453" y="0"/>
                </a:lnTo>
                <a:lnTo>
                  <a:pt x="223242" y="0"/>
                </a:lnTo>
                <a:lnTo>
                  <a:pt x="250031" y="0"/>
                </a:lnTo>
                <a:lnTo>
                  <a:pt x="276820" y="0"/>
                </a:lnTo>
                <a:lnTo>
                  <a:pt x="303609" y="0"/>
                </a:lnTo>
                <a:lnTo>
                  <a:pt x="339328" y="0"/>
                </a:lnTo>
                <a:lnTo>
                  <a:pt x="375047" y="0"/>
                </a:lnTo>
                <a:lnTo>
                  <a:pt x="410765" y="0"/>
                </a:lnTo>
                <a:lnTo>
                  <a:pt x="446484" y="0"/>
                </a:lnTo>
                <a:lnTo>
                  <a:pt x="491133" y="0"/>
                </a:lnTo>
                <a:lnTo>
                  <a:pt x="535781" y="0"/>
                </a:lnTo>
                <a:lnTo>
                  <a:pt x="580430" y="0"/>
                </a:lnTo>
                <a:lnTo>
                  <a:pt x="625078" y="0"/>
                </a:lnTo>
                <a:lnTo>
                  <a:pt x="669726" y="0"/>
                </a:lnTo>
                <a:lnTo>
                  <a:pt x="714375" y="0"/>
                </a:lnTo>
                <a:lnTo>
                  <a:pt x="759023" y="0"/>
                </a:lnTo>
                <a:lnTo>
                  <a:pt x="803672" y="0"/>
                </a:lnTo>
                <a:lnTo>
                  <a:pt x="857250" y="0"/>
                </a:lnTo>
                <a:lnTo>
                  <a:pt x="901898" y="0"/>
                </a:lnTo>
                <a:lnTo>
                  <a:pt x="955476" y="0"/>
                </a:lnTo>
                <a:lnTo>
                  <a:pt x="1000125" y="0"/>
                </a:lnTo>
                <a:lnTo>
                  <a:pt x="1044773" y="0"/>
                </a:lnTo>
                <a:lnTo>
                  <a:pt x="1089422" y="8929"/>
                </a:lnTo>
                <a:lnTo>
                  <a:pt x="1134070" y="8929"/>
                </a:lnTo>
                <a:lnTo>
                  <a:pt x="1178719" y="8929"/>
                </a:lnTo>
                <a:lnTo>
                  <a:pt x="1223367" y="8929"/>
                </a:lnTo>
                <a:lnTo>
                  <a:pt x="1268015" y="8929"/>
                </a:lnTo>
                <a:lnTo>
                  <a:pt x="1312664" y="8929"/>
                </a:lnTo>
                <a:lnTo>
                  <a:pt x="1348383" y="0"/>
                </a:lnTo>
                <a:lnTo>
                  <a:pt x="1393031" y="0"/>
                </a:lnTo>
                <a:lnTo>
                  <a:pt x="1428750" y="0"/>
                </a:lnTo>
                <a:lnTo>
                  <a:pt x="1455539" y="0"/>
                </a:lnTo>
                <a:lnTo>
                  <a:pt x="1482328" y="0"/>
                </a:lnTo>
                <a:lnTo>
                  <a:pt x="1500187" y="0"/>
                </a:lnTo>
                <a:lnTo>
                  <a:pt x="1526976" y="0"/>
                </a:lnTo>
                <a:lnTo>
                  <a:pt x="1544836" y="0"/>
                </a:lnTo>
                <a:lnTo>
                  <a:pt x="1562695" y="8929"/>
                </a:lnTo>
                <a:lnTo>
                  <a:pt x="1580555" y="8929"/>
                </a:lnTo>
                <a:lnTo>
                  <a:pt x="1589484" y="8929"/>
                </a:lnTo>
                <a:lnTo>
                  <a:pt x="1607344" y="8929"/>
                </a:lnTo>
                <a:lnTo>
                  <a:pt x="1625203" y="8929"/>
                </a:lnTo>
                <a:lnTo>
                  <a:pt x="1634133" y="8929"/>
                </a:lnTo>
                <a:lnTo>
                  <a:pt x="1643062" y="8929"/>
                </a:lnTo>
                <a:lnTo>
                  <a:pt x="1660922" y="8929"/>
                </a:lnTo>
                <a:lnTo>
                  <a:pt x="1669851" y="8929"/>
                </a:lnTo>
                <a:lnTo>
                  <a:pt x="1678781" y="8929"/>
                </a:lnTo>
                <a:lnTo>
                  <a:pt x="1687711" y="8929"/>
                </a:lnTo>
                <a:lnTo>
                  <a:pt x="1687711"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4411266" y="2446734"/>
            <a:ext cx="1919883" cy="71439"/>
          </a:xfrm>
          <a:custGeom>
            <a:avLst/>
            <a:gdLst/>
            <a:ahLst/>
            <a:cxnLst/>
            <a:rect l="0" t="0" r="0" b="0"/>
            <a:pathLst>
              <a:path w="1919883" h="71439">
                <a:moveTo>
                  <a:pt x="0" y="0"/>
                </a:moveTo>
                <a:lnTo>
                  <a:pt x="0" y="0"/>
                </a:lnTo>
                <a:lnTo>
                  <a:pt x="0" y="0"/>
                </a:lnTo>
                <a:lnTo>
                  <a:pt x="0" y="8930"/>
                </a:lnTo>
                <a:lnTo>
                  <a:pt x="0" y="8930"/>
                </a:lnTo>
                <a:lnTo>
                  <a:pt x="0" y="17860"/>
                </a:lnTo>
                <a:lnTo>
                  <a:pt x="0" y="17860"/>
                </a:lnTo>
                <a:lnTo>
                  <a:pt x="0" y="17860"/>
                </a:lnTo>
                <a:lnTo>
                  <a:pt x="0" y="26789"/>
                </a:lnTo>
                <a:lnTo>
                  <a:pt x="0" y="26789"/>
                </a:lnTo>
                <a:lnTo>
                  <a:pt x="0" y="35719"/>
                </a:lnTo>
                <a:lnTo>
                  <a:pt x="0" y="44649"/>
                </a:lnTo>
                <a:lnTo>
                  <a:pt x="0" y="44649"/>
                </a:lnTo>
                <a:lnTo>
                  <a:pt x="0" y="53579"/>
                </a:lnTo>
                <a:lnTo>
                  <a:pt x="0" y="53579"/>
                </a:lnTo>
                <a:lnTo>
                  <a:pt x="0" y="53579"/>
                </a:lnTo>
                <a:lnTo>
                  <a:pt x="0" y="62508"/>
                </a:lnTo>
                <a:lnTo>
                  <a:pt x="0" y="62508"/>
                </a:lnTo>
                <a:lnTo>
                  <a:pt x="8929" y="62508"/>
                </a:lnTo>
                <a:lnTo>
                  <a:pt x="8929" y="71438"/>
                </a:lnTo>
                <a:lnTo>
                  <a:pt x="17859" y="71438"/>
                </a:lnTo>
                <a:lnTo>
                  <a:pt x="26789" y="71438"/>
                </a:lnTo>
                <a:lnTo>
                  <a:pt x="44648" y="71438"/>
                </a:lnTo>
                <a:lnTo>
                  <a:pt x="53578" y="71438"/>
                </a:lnTo>
                <a:lnTo>
                  <a:pt x="80367" y="71438"/>
                </a:lnTo>
                <a:lnTo>
                  <a:pt x="98226" y="71438"/>
                </a:lnTo>
                <a:lnTo>
                  <a:pt x="116086" y="71438"/>
                </a:lnTo>
                <a:lnTo>
                  <a:pt x="142875" y="71438"/>
                </a:lnTo>
                <a:lnTo>
                  <a:pt x="169664" y="71438"/>
                </a:lnTo>
                <a:lnTo>
                  <a:pt x="196453" y="71438"/>
                </a:lnTo>
                <a:lnTo>
                  <a:pt x="232172" y="62508"/>
                </a:lnTo>
                <a:lnTo>
                  <a:pt x="267890" y="62508"/>
                </a:lnTo>
                <a:lnTo>
                  <a:pt x="294679" y="62508"/>
                </a:lnTo>
                <a:lnTo>
                  <a:pt x="330398" y="62508"/>
                </a:lnTo>
                <a:lnTo>
                  <a:pt x="375047" y="53579"/>
                </a:lnTo>
                <a:lnTo>
                  <a:pt x="410765" y="53579"/>
                </a:lnTo>
                <a:lnTo>
                  <a:pt x="455414" y="53579"/>
                </a:lnTo>
                <a:lnTo>
                  <a:pt x="500062" y="53579"/>
                </a:lnTo>
                <a:lnTo>
                  <a:pt x="544711" y="44649"/>
                </a:lnTo>
                <a:lnTo>
                  <a:pt x="589359" y="44649"/>
                </a:lnTo>
                <a:lnTo>
                  <a:pt x="642937" y="44649"/>
                </a:lnTo>
                <a:lnTo>
                  <a:pt x="696515" y="44649"/>
                </a:lnTo>
                <a:lnTo>
                  <a:pt x="750093" y="44649"/>
                </a:lnTo>
                <a:lnTo>
                  <a:pt x="803672" y="44649"/>
                </a:lnTo>
                <a:lnTo>
                  <a:pt x="857250" y="44649"/>
                </a:lnTo>
                <a:lnTo>
                  <a:pt x="910828" y="44649"/>
                </a:lnTo>
                <a:lnTo>
                  <a:pt x="964406" y="44649"/>
                </a:lnTo>
                <a:lnTo>
                  <a:pt x="1026914" y="35719"/>
                </a:lnTo>
                <a:lnTo>
                  <a:pt x="1080492" y="35719"/>
                </a:lnTo>
                <a:lnTo>
                  <a:pt x="1134070" y="35719"/>
                </a:lnTo>
                <a:lnTo>
                  <a:pt x="1196578" y="35719"/>
                </a:lnTo>
                <a:lnTo>
                  <a:pt x="1250156" y="35719"/>
                </a:lnTo>
                <a:lnTo>
                  <a:pt x="1303734" y="35719"/>
                </a:lnTo>
                <a:lnTo>
                  <a:pt x="1357312" y="35719"/>
                </a:lnTo>
                <a:lnTo>
                  <a:pt x="1410890" y="35719"/>
                </a:lnTo>
                <a:lnTo>
                  <a:pt x="1464468" y="35719"/>
                </a:lnTo>
                <a:lnTo>
                  <a:pt x="1509117" y="35719"/>
                </a:lnTo>
                <a:lnTo>
                  <a:pt x="1562695" y="35719"/>
                </a:lnTo>
                <a:lnTo>
                  <a:pt x="1616273" y="35719"/>
                </a:lnTo>
                <a:lnTo>
                  <a:pt x="1660922" y="35719"/>
                </a:lnTo>
                <a:lnTo>
                  <a:pt x="1705570" y="35719"/>
                </a:lnTo>
                <a:lnTo>
                  <a:pt x="1741289" y="35719"/>
                </a:lnTo>
                <a:lnTo>
                  <a:pt x="1777007" y="35719"/>
                </a:lnTo>
                <a:lnTo>
                  <a:pt x="1803797" y="35719"/>
                </a:lnTo>
                <a:lnTo>
                  <a:pt x="1830586" y="35719"/>
                </a:lnTo>
                <a:lnTo>
                  <a:pt x="1848445" y="26789"/>
                </a:lnTo>
                <a:lnTo>
                  <a:pt x="1875234" y="26789"/>
                </a:lnTo>
                <a:lnTo>
                  <a:pt x="1884164" y="26789"/>
                </a:lnTo>
                <a:lnTo>
                  <a:pt x="1902023" y="35719"/>
                </a:lnTo>
                <a:lnTo>
                  <a:pt x="1910953" y="35719"/>
                </a:lnTo>
                <a:lnTo>
                  <a:pt x="1919882" y="35719"/>
                </a:lnTo>
                <a:lnTo>
                  <a:pt x="1919882" y="44649"/>
                </a:lnTo>
                <a:lnTo>
                  <a:pt x="1919882"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2062758" y="2035969"/>
            <a:ext cx="17860" cy="71438"/>
          </a:xfrm>
          <a:custGeom>
            <a:avLst/>
            <a:gdLst/>
            <a:ahLst/>
            <a:cxnLst/>
            <a:rect l="0" t="0" r="0" b="0"/>
            <a:pathLst>
              <a:path w="17860" h="71438">
                <a:moveTo>
                  <a:pt x="0" y="0"/>
                </a:moveTo>
                <a:lnTo>
                  <a:pt x="0" y="0"/>
                </a:lnTo>
                <a:lnTo>
                  <a:pt x="0" y="0"/>
                </a:lnTo>
                <a:lnTo>
                  <a:pt x="0" y="0"/>
                </a:lnTo>
                <a:lnTo>
                  <a:pt x="0" y="0"/>
                </a:lnTo>
                <a:lnTo>
                  <a:pt x="0" y="0"/>
                </a:lnTo>
                <a:lnTo>
                  <a:pt x="0" y="0"/>
                </a:lnTo>
                <a:lnTo>
                  <a:pt x="0" y="0"/>
                </a:lnTo>
                <a:lnTo>
                  <a:pt x="0" y="0"/>
                </a:lnTo>
                <a:lnTo>
                  <a:pt x="0" y="0"/>
                </a:lnTo>
                <a:lnTo>
                  <a:pt x="0" y="0"/>
                </a:lnTo>
                <a:lnTo>
                  <a:pt x="0" y="0"/>
                </a:lnTo>
                <a:lnTo>
                  <a:pt x="0" y="8929"/>
                </a:lnTo>
                <a:lnTo>
                  <a:pt x="0" y="8929"/>
                </a:lnTo>
                <a:lnTo>
                  <a:pt x="0" y="17859"/>
                </a:lnTo>
                <a:lnTo>
                  <a:pt x="8930" y="26789"/>
                </a:lnTo>
                <a:lnTo>
                  <a:pt x="8930" y="44648"/>
                </a:lnTo>
                <a:lnTo>
                  <a:pt x="8930" y="53578"/>
                </a:lnTo>
                <a:lnTo>
                  <a:pt x="8930" y="62507"/>
                </a:lnTo>
                <a:lnTo>
                  <a:pt x="17859" y="71437"/>
                </a:lnTo>
                <a:lnTo>
                  <a:pt x="17859" y="71437"/>
                </a:lnTo>
                <a:lnTo>
                  <a:pt x="17859" y="71437"/>
                </a:lnTo>
                <a:lnTo>
                  <a:pt x="17859" y="71437"/>
                </a:lnTo>
                <a:lnTo>
                  <a:pt x="17859" y="62507"/>
                </a:lnTo>
                <a:lnTo>
                  <a:pt x="17859" y="625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2098477" y="1991320"/>
            <a:ext cx="53579" cy="125017"/>
          </a:xfrm>
          <a:custGeom>
            <a:avLst/>
            <a:gdLst/>
            <a:ahLst/>
            <a:cxnLst/>
            <a:rect l="0" t="0" r="0" b="0"/>
            <a:pathLst>
              <a:path w="53579" h="125017">
                <a:moveTo>
                  <a:pt x="0" y="0"/>
                </a:moveTo>
                <a:lnTo>
                  <a:pt x="0" y="0"/>
                </a:lnTo>
                <a:lnTo>
                  <a:pt x="0" y="0"/>
                </a:lnTo>
                <a:lnTo>
                  <a:pt x="0" y="0"/>
                </a:lnTo>
                <a:lnTo>
                  <a:pt x="0" y="0"/>
                </a:lnTo>
                <a:lnTo>
                  <a:pt x="8929" y="8930"/>
                </a:lnTo>
                <a:lnTo>
                  <a:pt x="8929" y="8930"/>
                </a:lnTo>
                <a:lnTo>
                  <a:pt x="17859" y="26789"/>
                </a:lnTo>
                <a:lnTo>
                  <a:pt x="17859" y="35719"/>
                </a:lnTo>
                <a:lnTo>
                  <a:pt x="26789" y="53578"/>
                </a:lnTo>
                <a:lnTo>
                  <a:pt x="26789" y="71438"/>
                </a:lnTo>
                <a:lnTo>
                  <a:pt x="26789" y="89297"/>
                </a:lnTo>
                <a:lnTo>
                  <a:pt x="35718" y="98227"/>
                </a:lnTo>
                <a:lnTo>
                  <a:pt x="44648" y="116086"/>
                </a:lnTo>
                <a:lnTo>
                  <a:pt x="44648" y="125016"/>
                </a:lnTo>
                <a:lnTo>
                  <a:pt x="53578" y="125016"/>
                </a:lnTo>
                <a:lnTo>
                  <a:pt x="53578" y="125016"/>
                </a:lnTo>
                <a:lnTo>
                  <a:pt x="53578" y="125016"/>
                </a:lnTo>
                <a:lnTo>
                  <a:pt x="53578" y="125016"/>
                </a:lnTo>
                <a:lnTo>
                  <a:pt x="44648" y="125016"/>
                </a:lnTo>
                <a:lnTo>
                  <a:pt x="44648" y="116086"/>
                </a:lnTo>
                <a:lnTo>
                  <a:pt x="35718" y="107156"/>
                </a:lnTo>
                <a:lnTo>
                  <a:pt x="35718"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2009180" y="1964531"/>
            <a:ext cx="205384" cy="125017"/>
          </a:xfrm>
          <a:custGeom>
            <a:avLst/>
            <a:gdLst/>
            <a:ahLst/>
            <a:cxnLst/>
            <a:rect l="0" t="0" r="0" b="0"/>
            <a:pathLst>
              <a:path w="205384" h="125017">
                <a:moveTo>
                  <a:pt x="0" y="125016"/>
                </a:moveTo>
                <a:lnTo>
                  <a:pt x="0" y="125016"/>
                </a:lnTo>
                <a:lnTo>
                  <a:pt x="0" y="125016"/>
                </a:lnTo>
                <a:lnTo>
                  <a:pt x="0" y="125016"/>
                </a:lnTo>
                <a:lnTo>
                  <a:pt x="8929" y="125016"/>
                </a:lnTo>
                <a:lnTo>
                  <a:pt x="17859" y="116086"/>
                </a:lnTo>
                <a:lnTo>
                  <a:pt x="26789" y="98227"/>
                </a:lnTo>
                <a:lnTo>
                  <a:pt x="44648" y="89297"/>
                </a:lnTo>
                <a:lnTo>
                  <a:pt x="71437" y="71438"/>
                </a:lnTo>
                <a:lnTo>
                  <a:pt x="98226" y="53578"/>
                </a:lnTo>
                <a:lnTo>
                  <a:pt x="125015" y="35719"/>
                </a:lnTo>
                <a:lnTo>
                  <a:pt x="151804" y="26789"/>
                </a:lnTo>
                <a:lnTo>
                  <a:pt x="169664" y="8930"/>
                </a:lnTo>
                <a:lnTo>
                  <a:pt x="187523" y="0"/>
                </a:lnTo>
                <a:lnTo>
                  <a:pt x="196453" y="0"/>
                </a:lnTo>
                <a:lnTo>
                  <a:pt x="205383" y="0"/>
                </a:lnTo>
                <a:lnTo>
                  <a:pt x="20538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2027039" y="2044898"/>
            <a:ext cx="142876" cy="89298"/>
          </a:xfrm>
          <a:custGeom>
            <a:avLst/>
            <a:gdLst/>
            <a:ahLst/>
            <a:cxnLst/>
            <a:rect l="0" t="0" r="0" b="0"/>
            <a:pathLst>
              <a:path w="142876" h="89298">
                <a:moveTo>
                  <a:pt x="0" y="80367"/>
                </a:moveTo>
                <a:lnTo>
                  <a:pt x="0" y="80367"/>
                </a:lnTo>
                <a:lnTo>
                  <a:pt x="0" y="89297"/>
                </a:lnTo>
                <a:lnTo>
                  <a:pt x="0" y="89297"/>
                </a:lnTo>
                <a:lnTo>
                  <a:pt x="8930" y="89297"/>
                </a:lnTo>
                <a:lnTo>
                  <a:pt x="17859" y="89297"/>
                </a:lnTo>
                <a:lnTo>
                  <a:pt x="26789" y="80367"/>
                </a:lnTo>
                <a:lnTo>
                  <a:pt x="44649" y="71438"/>
                </a:lnTo>
                <a:lnTo>
                  <a:pt x="71438" y="53578"/>
                </a:lnTo>
                <a:lnTo>
                  <a:pt x="98227" y="35719"/>
                </a:lnTo>
                <a:lnTo>
                  <a:pt x="116086" y="17860"/>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6340078" y="2330648"/>
            <a:ext cx="44650" cy="98228"/>
          </a:xfrm>
          <a:custGeom>
            <a:avLst/>
            <a:gdLst/>
            <a:ahLst/>
            <a:cxnLst/>
            <a:rect l="0" t="0" r="0" b="0"/>
            <a:pathLst>
              <a:path w="44650" h="98228">
                <a:moveTo>
                  <a:pt x="8930" y="53578"/>
                </a:moveTo>
                <a:lnTo>
                  <a:pt x="0" y="53578"/>
                </a:lnTo>
                <a:lnTo>
                  <a:pt x="0" y="53578"/>
                </a:lnTo>
                <a:lnTo>
                  <a:pt x="0" y="53578"/>
                </a:lnTo>
                <a:lnTo>
                  <a:pt x="8930" y="44649"/>
                </a:lnTo>
                <a:lnTo>
                  <a:pt x="8930" y="44649"/>
                </a:lnTo>
                <a:lnTo>
                  <a:pt x="17860" y="35719"/>
                </a:lnTo>
                <a:lnTo>
                  <a:pt x="17860" y="35719"/>
                </a:lnTo>
                <a:lnTo>
                  <a:pt x="17860" y="26789"/>
                </a:lnTo>
                <a:lnTo>
                  <a:pt x="26789" y="26789"/>
                </a:lnTo>
                <a:lnTo>
                  <a:pt x="26789" y="17860"/>
                </a:lnTo>
                <a:lnTo>
                  <a:pt x="35719" y="17860"/>
                </a:lnTo>
                <a:lnTo>
                  <a:pt x="35719" y="8930"/>
                </a:lnTo>
                <a:lnTo>
                  <a:pt x="35719" y="8930"/>
                </a:lnTo>
                <a:lnTo>
                  <a:pt x="44649" y="0"/>
                </a:lnTo>
                <a:lnTo>
                  <a:pt x="44649" y="0"/>
                </a:lnTo>
                <a:lnTo>
                  <a:pt x="44649" y="0"/>
                </a:lnTo>
                <a:lnTo>
                  <a:pt x="35719" y="0"/>
                </a:lnTo>
                <a:lnTo>
                  <a:pt x="35719" y="8930"/>
                </a:lnTo>
                <a:lnTo>
                  <a:pt x="35719" y="8930"/>
                </a:lnTo>
                <a:lnTo>
                  <a:pt x="26789" y="17860"/>
                </a:lnTo>
                <a:lnTo>
                  <a:pt x="26789" y="26789"/>
                </a:lnTo>
                <a:lnTo>
                  <a:pt x="26789" y="26789"/>
                </a:lnTo>
                <a:lnTo>
                  <a:pt x="17860" y="44649"/>
                </a:lnTo>
                <a:lnTo>
                  <a:pt x="8930" y="53578"/>
                </a:lnTo>
                <a:lnTo>
                  <a:pt x="8930" y="71438"/>
                </a:lnTo>
                <a:lnTo>
                  <a:pt x="0" y="80367"/>
                </a:lnTo>
                <a:lnTo>
                  <a:pt x="0" y="89297"/>
                </a:lnTo>
                <a:lnTo>
                  <a:pt x="0" y="98227"/>
                </a:lnTo>
                <a:lnTo>
                  <a:pt x="0"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6340078" y="2428875"/>
            <a:ext cx="1" cy="1"/>
          </a:xfrm>
          <a:custGeom>
            <a:avLst/>
            <a:gdLst/>
            <a:ahLst/>
            <a:cxnLst/>
            <a:rect l="0" t="0" r="0" b="0"/>
            <a:pathLst>
              <a:path w="1" h="1">
                <a:moveTo>
                  <a:pt x="0" y="0"/>
                </a:moveTo>
                <a:lnTo>
                  <a:pt x="0"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5688211" y="2473523"/>
            <a:ext cx="678657" cy="232173"/>
          </a:xfrm>
          <a:custGeom>
            <a:avLst/>
            <a:gdLst/>
            <a:ahLst/>
            <a:cxnLst/>
            <a:rect l="0" t="0" r="0" b="0"/>
            <a:pathLst>
              <a:path w="678657" h="232173">
                <a:moveTo>
                  <a:pt x="8930" y="8930"/>
                </a:moveTo>
                <a:lnTo>
                  <a:pt x="8930" y="8930"/>
                </a:lnTo>
                <a:lnTo>
                  <a:pt x="8930" y="0"/>
                </a:lnTo>
                <a:lnTo>
                  <a:pt x="8930" y="0"/>
                </a:lnTo>
                <a:lnTo>
                  <a:pt x="8930" y="0"/>
                </a:lnTo>
                <a:lnTo>
                  <a:pt x="0" y="0"/>
                </a:lnTo>
                <a:lnTo>
                  <a:pt x="0" y="0"/>
                </a:lnTo>
                <a:lnTo>
                  <a:pt x="0" y="8930"/>
                </a:lnTo>
                <a:lnTo>
                  <a:pt x="0" y="17860"/>
                </a:lnTo>
                <a:lnTo>
                  <a:pt x="0" y="35719"/>
                </a:lnTo>
                <a:lnTo>
                  <a:pt x="8930" y="44649"/>
                </a:lnTo>
                <a:lnTo>
                  <a:pt x="17859" y="71438"/>
                </a:lnTo>
                <a:lnTo>
                  <a:pt x="26789" y="89297"/>
                </a:lnTo>
                <a:lnTo>
                  <a:pt x="44648" y="116086"/>
                </a:lnTo>
                <a:lnTo>
                  <a:pt x="71437" y="142875"/>
                </a:lnTo>
                <a:lnTo>
                  <a:pt x="98227" y="169665"/>
                </a:lnTo>
                <a:lnTo>
                  <a:pt x="133945" y="196454"/>
                </a:lnTo>
                <a:lnTo>
                  <a:pt x="169664" y="214313"/>
                </a:lnTo>
                <a:lnTo>
                  <a:pt x="223242" y="223243"/>
                </a:lnTo>
                <a:lnTo>
                  <a:pt x="267891" y="232172"/>
                </a:lnTo>
                <a:lnTo>
                  <a:pt x="321469" y="232172"/>
                </a:lnTo>
                <a:lnTo>
                  <a:pt x="375047" y="232172"/>
                </a:lnTo>
                <a:lnTo>
                  <a:pt x="428625" y="232172"/>
                </a:lnTo>
                <a:lnTo>
                  <a:pt x="482203" y="232172"/>
                </a:lnTo>
                <a:lnTo>
                  <a:pt x="544711" y="223243"/>
                </a:lnTo>
                <a:lnTo>
                  <a:pt x="589359" y="214313"/>
                </a:lnTo>
                <a:lnTo>
                  <a:pt x="634008" y="214313"/>
                </a:lnTo>
                <a:lnTo>
                  <a:pt x="678656" y="214313"/>
                </a:lnTo>
                <a:lnTo>
                  <a:pt x="678656"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6545461" y="2464594"/>
            <a:ext cx="571501" cy="241102"/>
          </a:xfrm>
          <a:custGeom>
            <a:avLst/>
            <a:gdLst/>
            <a:ahLst/>
            <a:cxnLst/>
            <a:rect l="0" t="0" r="0" b="0"/>
            <a:pathLst>
              <a:path w="571501" h="241102">
                <a:moveTo>
                  <a:pt x="89297" y="80367"/>
                </a:moveTo>
                <a:lnTo>
                  <a:pt x="89297" y="80367"/>
                </a:lnTo>
                <a:lnTo>
                  <a:pt x="89297" y="71437"/>
                </a:lnTo>
                <a:lnTo>
                  <a:pt x="89297" y="62508"/>
                </a:lnTo>
                <a:lnTo>
                  <a:pt x="89297" y="62508"/>
                </a:lnTo>
                <a:lnTo>
                  <a:pt x="89297" y="62508"/>
                </a:lnTo>
                <a:lnTo>
                  <a:pt x="89297" y="62508"/>
                </a:lnTo>
                <a:lnTo>
                  <a:pt x="89297" y="71437"/>
                </a:lnTo>
                <a:lnTo>
                  <a:pt x="89297" y="80367"/>
                </a:lnTo>
                <a:lnTo>
                  <a:pt x="98227" y="107156"/>
                </a:lnTo>
                <a:lnTo>
                  <a:pt x="98227" y="133945"/>
                </a:lnTo>
                <a:lnTo>
                  <a:pt x="98227" y="160734"/>
                </a:lnTo>
                <a:lnTo>
                  <a:pt x="107156" y="178594"/>
                </a:lnTo>
                <a:lnTo>
                  <a:pt x="107156" y="205383"/>
                </a:lnTo>
                <a:lnTo>
                  <a:pt x="116086" y="214312"/>
                </a:lnTo>
                <a:lnTo>
                  <a:pt x="125016" y="232172"/>
                </a:lnTo>
                <a:lnTo>
                  <a:pt x="125016" y="241101"/>
                </a:lnTo>
                <a:lnTo>
                  <a:pt x="125016" y="241101"/>
                </a:lnTo>
                <a:lnTo>
                  <a:pt x="125016" y="232172"/>
                </a:lnTo>
                <a:lnTo>
                  <a:pt x="116086" y="223242"/>
                </a:lnTo>
                <a:lnTo>
                  <a:pt x="107156" y="214312"/>
                </a:lnTo>
                <a:lnTo>
                  <a:pt x="89297" y="196453"/>
                </a:lnTo>
                <a:lnTo>
                  <a:pt x="80367" y="178594"/>
                </a:lnTo>
                <a:lnTo>
                  <a:pt x="62508" y="169664"/>
                </a:lnTo>
                <a:lnTo>
                  <a:pt x="44648" y="151804"/>
                </a:lnTo>
                <a:lnTo>
                  <a:pt x="26789" y="142875"/>
                </a:lnTo>
                <a:lnTo>
                  <a:pt x="8930" y="142875"/>
                </a:lnTo>
                <a:lnTo>
                  <a:pt x="0" y="142875"/>
                </a:lnTo>
                <a:lnTo>
                  <a:pt x="0" y="142875"/>
                </a:lnTo>
                <a:lnTo>
                  <a:pt x="0" y="151804"/>
                </a:lnTo>
                <a:lnTo>
                  <a:pt x="8930" y="160734"/>
                </a:lnTo>
                <a:lnTo>
                  <a:pt x="26789" y="160734"/>
                </a:lnTo>
                <a:lnTo>
                  <a:pt x="44648" y="169664"/>
                </a:lnTo>
                <a:lnTo>
                  <a:pt x="71437" y="169664"/>
                </a:lnTo>
                <a:lnTo>
                  <a:pt x="98227" y="160734"/>
                </a:lnTo>
                <a:lnTo>
                  <a:pt x="133945" y="151804"/>
                </a:lnTo>
                <a:lnTo>
                  <a:pt x="160734" y="133945"/>
                </a:lnTo>
                <a:lnTo>
                  <a:pt x="187523" y="116086"/>
                </a:lnTo>
                <a:lnTo>
                  <a:pt x="205383" y="98226"/>
                </a:lnTo>
                <a:lnTo>
                  <a:pt x="214312" y="80367"/>
                </a:lnTo>
                <a:lnTo>
                  <a:pt x="223242" y="62508"/>
                </a:lnTo>
                <a:lnTo>
                  <a:pt x="223242" y="44648"/>
                </a:lnTo>
                <a:lnTo>
                  <a:pt x="223242" y="26789"/>
                </a:lnTo>
                <a:lnTo>
                  <a:pt x="223242" y="8929"/>
                </a:lnTo>
                <a:lnTo>
                  <a:pt x="214312" y="0"/>
                </a:lnTo>
                <a:lnTo>
                  <a:pt x="214312" y="8929"/>
                </a:lnTo>
                <a:lnTo>
                  <a:pt x="214312" y="17859"/>
                </a:lnTo>
                <a:lnTo>
                  <a:pt x="214312" y="44648"/>
                </a:lnTo>
                <a:lnTo>
                  <a:pt x="214312" y="71437"/>
                </a:lnTo>
                <a:lnTo>
                  <a:pt x="214312" y="107156"/>
                </a:lnTo>
                <a:lnTo>
                  <a:pt x="223242" y="142875"/>
                </a:lnTo>
                <a:lnTo>
                  <a:pt x="223242" y="178594"/>
                </a:lnTo>
                <a:lnTo>
                  <a:pt x="232172" y="196453"/>
                </a:lnTo>
                <a:lnTo>
                  <a:pt x="241102" y="214312"/>
                </a:lnTo>
                <a:lnTo>
                  <a:pt x="250031" y="223242"/>
                </a:lnTo>
                <a:lnTo>
                  <a:pt x="258961" y="223242"/>
                </a:lnTo>
                <a:lnTo>
                  <a:pt x="276820" y="214312"/>
                </a:lnTo>
                <a:lnTo>
                  <a:pt x="285750" y="196453"/>
                </a:lnTo>
                <a:lnTo>
                  <a:pt x="294680" y="160734"/>
                </a:lnTo>
                <a:lnTo>
                  <a:pt x="303609" y="133945"/>
                </a:lnTo>
                <a:lnTo>
                  <a:pt x="312539" y="98226"/>
                </a:lnTo>
                <a:lnTo>
                  <a:pt x="312539" y="80367"/>
                </a:lnTo>
                <a:lnTo>
                  <a:pt x="321469" y="62508"/>
                </a:lnTo>
                <a:lnTo>
                  <a:pt x="330398" y="62508"/>
                </a:lnTo>
                <a:lnTo>
                  <a:pt x="330398" y="71437"/>
                </a:lnTo>
                <a:lnTo>
                  <a:pt x="330398" y="89297"/>
                </a:lnTo>
                <a:lnTo>
                  <a:pt x="330398" y="116086"/>
                </a:lnTo>
                <a:lnTo>
                  <a:pt x="330398" y="133945"/>
                </a:lnTo>
                <a:lnTo>
                  <a:pt x="339328" y="160734"/>
                </a:lnTo>
                <a:lnTo>
                  <a:pt x="339328" y="178594"/>
                </a:lnTo>
                <a:lnTo>
                  <a:pt x="348258" y="196453"/>
                </a:lnTo>
                <a:lnTo>
                  <a:pt x="357187" y="205383"/>
                </a:lnTo>
                <a:lnTo>
                  <a:pt x="366117" y="205383"/>
                </a:lnTo>
                <a:lnTo>
                  <a:pt x="375047" y="196453"/>
                </a:lnTo>
                <a:lnTo>
                  <a:pt x="375047" y="178594"/>
                </a:lnTo>
                <a:lnTo>
                  <a:pt x="383977" y="151804"/>
                </a:lnTo>
                <a:lnTo>
                  <a:pt x="392906" y="125015"/>
                </a:lnTo>
                <a:lnTo>
                  <a:pt x="392906" y="98226"/>
                </a:lnTo>
                <a:lnTo>
                  <a:pt x="401836" y="80367"/>
                </a:lnTo>
                <a:lnTo>
                  <a:pt x="410766" y="71437"/>
                </a:lnTo>
                <a:lnTo>
                  <a:pt x="410766" y="71437"/>
                </a:lnTo>
                <a:lnTo>
                  <a:pt x="410766" y="89297"/>
                </a:lnTo>
                <a:lnTo>
                  <a:pt x="419695" y="107156"/>
                </a:lnTo>
                <a:lnTo>
                  <a:pt x="419695" y="133945"/>
                </a:lnTo>
                <a:lnTo>
                  <a:pt x="428625" y="160734"/>
                </a:lnTo>
                <a:lnTo>
                  <a:pt x="437555" y="178594"/>
                </a:lnTo>
                <a:lnTo>
                  <a:pt x="446484" y="187523"/>
                </a:lnTo>
                <a:lnTo>
                  <a:pt x="455414" y="196453"/>
                </a:lnTo>
                <a:lnTo>
                  <a:pt x="464344" y="196453"/>
                </a:lnTo>
                <a:lnTo>
                  <a:pt x="473273" y="178594"/>
                </a:lnTo>
                <a:lnTo>
                  <a:pt x="491133" y="160734"/>
                </a:lnTo>
                <a:lnTo>
                  <a:pt x="508992" y="133945"/>
                </a:lnTo>
                <a:lnTo>
                  <a:pt x="517922" y="98226"/>
                </a:lnTo>
                <a:lnTo>
                  <a:pt x="535781" y="71437"/>
                </a:lnTo>
                <a:lnTo>
                  <a:pt x="553641" y="53578"/>
                </a:lnTo>
                <a:lnTo>
                  <a:pt x="562570" y="35719"/>
                </a:lnTo>
                <a:lnTo>
                  <a:pt x="571500" y="35719"/>
                </a:lnTo>
                <a:lnTo>
                  <a:pt x="571500" y="44648"/>
                </a:lnTo>
                <a:lnTo>
                  <a:pt x="571500" y="62508"/>
                </a:lnTo>
                <a:lnTo>
                  <a:pt x="571500" y="89297"/>
                </a:lnTo>
                <a:lnTo>
                  <a:pt x="571500" y="107156"/>
                </a:lnTo>
                <a:lnTo>
                  <a:pt x="562570" y="125015"/>
                </a:lnTo>
                <a:lnTo>
                  <a:pt x="562570" y="142875"/>
                </a:lnTo>
                <a:lnTo>
                  <a:pt x="562570" y="142875"/>
                </a:lnTo>
                <a:lnTo>
                  <a:pt x="553641" y="142875"/>
                </a:lnTo>
                <a:lnTo>
                  <a:pt x="553641" y="125015"/>
                </a:lnTo>
                <a:lnTo>
                  <a:pt x="544711" y="98226"/>
                </a:lnTo>
                <a:lnTo>
                  <a:pt x="535781" y="62508"/>
                </a:lnTo>
                <a:lnTo>
                  <a:pt x="535781"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6974086" y="2330648"/>
            <a:ext cx="44649" cy="26790"/>
          </a:xfrm>
          <a:custGeom>
            <a:avLst/>
            <a:gdLst/>
            <a:ahLst/>
            <a:cxnLst/>
            <a:rect l="0" t="0" r="0" b="0"/>
            <a:pathLst>
              <a:path w="44649" h="26790">
                <a:moveTo>
                  <a:pt x="8930" y="0"/>
                </a:moveTo>
                <a:lnTo>
                  <a:pt x="8930" y="8930"/>
                </a:lnTo>
                <a:lnTo>
                  <a:pt x="8930" y="8930"/>
                </a:lnTo>
                <a:lnTo>
                  <a:pt x="0" y="17860"/>
                </a:lnTo>
                <a:lnTo>
                  <a:pt x="0" y="17860"/>
                </a:lnTo>
                <a:lnTo>
                  <a:pt x="8930" y="26789"/>
                </a:lnTo>
                <a:lnTo>
                  <a:pt x="8930" y="26789"/>
                </a:lnTo>
                <a:lnTo>
                  <a:pt x="17859" y="26789"/>
                </a:lnTo>
                <a:lnTo>
                  <a:pt x="35719" y="17860"/>
                </a:lnTo>
                <a:lnTo>
                  <a:pt x="44648" y="8930"/>
                </a:lnTo>
                <a:lnTo>
                  <a:pt x="44648"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7250906" y="2348508"/>
            <a:ext cx="178595" cy="214313"/>
          </a:xfrm>
          <a:custGeom>
            <a:avLst/>
            <a:gdLst/>
            <a:ahLst/>
            <a:cxnLst/>
            <a:rect l="0" t="0" r="0" b="0"/>
            <a:pathLst>
              <a:path w="178595" h="214313">
                <a:moveTo>
                  <a:pt x="8930" y="26789"/>
                </a:moveTo>
                <a:lnTo>
                  <a:pt x="8930" y="26789"/>
                </a:lnTo>
                <a:lnTo>
                  <a:pt x="8930" y="35718"/>
                </a:lnTo>
                <a:lnTo>
                  <a:pt x="8930" y="62507"/>
                </a:lnTo>
                <a:lnTo>
                  <a:pt x="8930" y="80367"/>
                </a:lnTo>
                <a:lnTo>
                  <a:pt x="0" y="98226"/>
                </a:lnTo>
                <a:lnTo>
                  <a:pt x="0" y="125015"/>
                </a:lnTo>
                <a:lnTo>
                  <a:pt x="0" y="151805"/>
                </a:lnTo>
                <a:lnTo>
                  <a:pt x="0" y="178594"/>
                </a:lnTo>
                <a:lnTo>
                  <a:pt x="8930" y="196453"/>
                </a:lnTo>
                <a:lnTo>
                  <a:pt x="8930" y="205383"/>
                </a:lnTo>
                <a:lnTo>
                  <a:pt x="8930" y="214312"/>
                </a:lnTo>
                <a:lnTo>
                  <a:pt x="17860" y="205383"/>
                </a:lnTo>
                <a:lnTo>
                  <a:pt x="17860" y="187523"/>
                </a:lnTo>
                <a:lnTo>
                  <a:pt x="26789" y="160734"/>
                </a:lnTo>
                <a:lnTo>
                  <a:pt x="35719" y="125015"/>
                </a:lnTo>
                <a:lnTo>
                  <a:pt x="44649" y="80367"/>
                </a:lnTo>
                <a:lnTo>
                  <a:pt x="53578" y="44648"/>
                </a:lnTo>
                <a:lnTo>
                  <a:pt x="62508" y="17859"/>
                </a:lnTo>
                <a:lnTo>
                  <a:pt x="71438" y="0"/>
                </a:lnTo>
                <a:lnTo>
                  <a:pt x="80367" y="0"/>
                </a:lnTo>
                <a:lnTo>
                  <a:pt x="80367" y="8929"/>
                </a:lnTo>
                <a:lnTo>
                  <a:pt x="89297" y="35718"/>
                </a:lnTo>
                <a:lnTo>
                  <a:pt x="89297" y="62507"/>
                </a:lnTo>
                <a:lnTo>
                  <a:pt x="89297" y="98226"/>
                </a:lnTo>
                <a:lnTo>
                  <a:pt x="98227" y="125015"/>
                </a:lnTo>
                <a:lnTo>
                  <a:pt x="98227" y="151805"/>
                </a:lnTo>
                <a:lnTo>
                  <a:pt x="107157" y="160734"/>
                </a:lnTo>
                <a:lnTo>
                  <a:pt x="125016" y="169664"/>
                </a:lnTo>
                <a:lnTo>
                  <a:pt x="133946" y="160734"/>
                </a:lnTo>
                <a:lnTo>
                  <a:pt x="151805" y="151805"/>
                </a:lnTo>
                <a:lnTo>
                  <a:pt x="160735" y="125015"/>
                </a:lnTo>
                <a:lnTo>
                  <a:pt x="169664" y="89296"/>
                </a:lnTo>
                <a:lnTo>
                  <a:pt x="178594" y="53578"/>
                </a:lnTo>
                <a:lnTo>
                  <a:pt x="178594"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7438430" y="2062758"/>
            <a:ext cx="857250" cy="428626"/>
          </a:xfrm>
          <a:custGeom>
            <a:avLst/>
            <a:gdLst/>
            <a:ahLst/>
            <a:cxnLst/>
            <a:rect l="0" t="0" r="0" b="0"/>
            <a:pathLst>
              <a:path w="857250" h="428626">
                <a:moveTo>
                  <a:pt x="26789" y="250031"/>
                </a:moveTo>
                <a:lnTo>
                  <a:pt x="17859" y="258961"/>
                </a:lnTo>
                <a:lnTo>
                  <a:pt x="17859" y="276820"/>
                </a:lnTo>
                <a:lnTo>
                  <a:pt x="8929" y="294679"/>
                </a:lnTo>
                <a:lnTo>
                  <a:pt x="8929" y="321468"/>
                </a:lnTo>
                <a:lnTo>
                  <a:pt x="0" y="357187"/>
                </a:lnTo>
                <a:lnTo>
                  <a:pt x="0" y="383976"/>
                </a:lnTo>
                <a:lnTo>
                  <a:pt x="0" y="401836"/>
                </a:lnTo>
                <a:lnTo>
                  <a:pt x="8929" y="419695"/>
                </a:lnTo>
                <a:lnTo>
                  <a:pt x="17859" y="428625"/>
                </a:lnTo>
                <a:lnTo>
                  <a:pt x="26789" y="428625"/>
                </a:lnTo>
                <a:lnTo>
                  <a:pt x="44648" y="419695"/>
                </a:lnTo>
                <a:lnTo>
                  <a:pt x="53578" y="401836"/>
                </a:lnTo>
                <a:lnTo>
                  <a:pt x="71437" y="375046"/>
                </a:lnTo>
                <a:lnTo>
                  <a:pt x="80367" y="348257"/>
                </a:lnTo>
                <a:lnTo>
                  <a:pt x="89297" y="312539"/>
                </a:lnTo>
                <a:lnTo>
                  <a:pt x="98226" y="285750"/>
                </a:lnTo>
                <a:lnTo>
                  <a:pt x="107156" y="258961"/>
                </a:lnTo>
                <a:lnTo>
                  <a:pt x="107156" y="250031"/>
                </a:lnTo>
                <a:lnTo>
                  <a:pt x="107156" y="250031"/>
                </a:lnTo>
                <a:lnTo>
                  <a:pt x="107156" y="267890"/>
                </a:lnTo>
                <a:lnTo>
                  <a:pt x="107156" y="285750"/>
                </a:lnTo>
                <a:lnTo>
                  <a:pt x="107156" y="312539"/>
                </a:lnTo>
                <a:lnTo>
                  <a:pt x="107156" y="339328"/>
                </a:lnTo>
                <a:lnTo>
                  <a:pt x="107156" y="366117"/>
                </a:lnTo>
                <a:lnTo>
                  <a:pt x="116086" y="383976"/>
                </a:lnTo>
                <a:lnTo>
                  <a:pt x="116086" y="392906"/>
                </a:lnTo>
                <a:lnTo>
                  <a:pt x="125015" y="401836"/>
                </a:lnTo>
                <a:lnTo>
                  <a:pt x="133945" y="401836"/>
                </a:lnTo>
                <a:lnTo>
                  <a:pt x="142875" y="392906"/>
                </a:lnTo>
                <a:lnTo>
                  <a:pt x="142875" y="366117"/>
                </a:lnTo>
                <a:lnTo>
                  <a:pt x="151804" y="339328"/>
                </a:lnTo>
                <a:lnTo>
                  <a:pt x="169664" y="312539"/>
                </a:lnTo>
                <a:lnTo>
                  <a:pt x="178593" y="267890"/>
                </a:lnTo>
                <a:lnTo>
                  <a:pt x="187523" y="241101"/>
                </a:lnTo>
                <a:lnTo>
                  <a:pt x="196453" y="223242"/>
                </a:lnTo>
                <a:lnTo>
                  <a:pt x="205383" y="214312"/>
                </a:lnTo>
                <a:lnTo>
                  <a:pt x="214312" y="223242"/>
                </a:lnTo>
                <a:lnTo>
                  <a:pt x="214312" y="232171"/>
                </a:lnTo>
                <a:lnTo>
                  <a:pt x="223242" y="250031"/>
                </a:lnTo>
                <a:lnTo>
                  <a:pt x="223242" y="276820"/>
                </a:lnTo>
                <a:lnTo>
                  <a:pt x="223242" y="294679"/>
                </a:lnTo>
                <a:lnTo>
                  <a:pt x="223242" y="312539"/>
                </a:lnTo>
                <a:lnTo>
                  <a:pt x="223242" y="321468"/>
                </a:lnTo>
                <a:lnTo>
                  <a:pt x="232172" y="330398"/>
                </a:lnTo>
                <a:lnTo>
                  <a:pt x="232172" y="330398"/>
                </a:lnTo>
                <a:lnTo>
                  <a:pt x="241101" y="321468"/>
                </a:lnTo>
                <a:lnTo>
                  <a:pt x="250031" y="312539"/>
                </a:lnTo>
                <a:lnTo>
                  <a:pt x="258961" y="285750"/>
                </a:lnTo>
                <a:lnTo>
                  <a:pt x="267890" y="258961"/>
                </a:lnTo>
                <a:lnTo>
                  <a:pt x="276820" y="232171"/>
                </a:lnTo>
                <a:lnTo>
                  <a:pt x="285750" y="205382"/>
                </a:lnTo>
                <a:lnTo>
                  <a:pt x="294679" y="196453"/>
                </a:lnTo>
                <a:lnTo>
                  <a:pt x="294679" y="196453"/>
                </a:lnTo>
                <a:lnTo>
                  <a:pt x="294679" y="205382"/>
                </a:lnTo>
                <a:lnTo>
                  <a:pt x="294679" y="223242"/>
                </a:lnTo>
                <a:lnTo>
                  <a:pt x="294679" y="241101"/>
                </a:lnTo>
                <a:lnTo>
                  <a:pt x="294679" y="267890"/>
                </a:lnTo>
                <a:lnTo>
                  <a:pt x="294679" y="285750"/>
                </a:lnTo>
                <a:lnTo>
                  <a:pt x="294679" y="303609"/>
                </a:lnTo>
                <a:lnTo>
                  <a:pt x="294679" y="312539"/>
                </a:lnTo>
                <a:lnTo>
                  <a:pt x="303609" y="312539"/>
                </a:lnTo>
                <a:lnTo>
                  <a:pt x="303609" y="312539"/>
                </a:lnTo>
                <a:lnTo>
                  <a:pt x="312539" y="303609"/>
                </a:lnTo>
                <a:lnTo>
                  <a:pt x="321468" y="285750"/>
                </a:lnTo>
                <a:lnTo>
                  <a:pt x="330398" y="258961"/>
                </a:lnTo>
                <a:lnTo>
                  <a:pt x="339328" y="232171"/>
                </a:lnTo>
                <a:lnTo>
                  <a:pt x="348258" y="214312"/>
                </a:lnTo>
                <a:lnTo>
                  <a:pt x="357187" y="196453"/>
                </a:lnTo>
                <a:lnTo>
                  <a:pt x="366117" y="196453"/>
                </a:lnTo>
                <a:lnTo>
                  <a:pt x="366117" y="205382"/>
                </a:lnTo>
                <a:lnTo>
                  <a:pt x="375047" y="214312"/>
                </a:lnTo>
                <a:lnTo>
                  <a:pt x="375047" y="232171"/>
                </a:lnTo>
                <a:lnTo>
                  <a:pt x="375047" y="250031"/>
                </a:lnTo>
                <a:lnTo>
                  <a:pt x="383976" y="267890"/>
                </a:lnTo>
                <a:lnTo>
                  <a:pt x="392906" y="276820"/>
                </a:lnTo>
                <a:lnTo>
                  <a:pt x="392906" y="285750"/>
                </a:lnTo>
                <a:lnTo>
                  <a:pt x="401836" y="285750"/>
                </a:lnTo>
                <a:lnTo>
                  <a:pt x="410765" y="276820"/>
                </a:lnTo>
                <a:lnTo>
                  <a:pt x="410765" y="258961"/>
                </a:lnTo>
                <a:lnTo>
                  <a:pt x="419695" y="241101"/>
                </a:lnTo>
                <a:lnTo>
                  <a:pt x="419695" y="214312"/>
                </a:lnTo>
                <a:lnTo>
                  <a:pt x="428625" y="187523"/>
                </a:lnTo>
                <a:lnTo>
                  <a:pt x="428625" y="160734"/>
                </a:lnTo>
                <a:lnTo>
                  <a:pt x="428625" y="142875"/>
                </a:lnTo>
                <a:lnTo>
                  <a:pt x="437554" y="133945"/>
                </a:lnTo>
                <a:lnTo>
                  <a:pt x="428625" y="133945"/>
                </a:lnTo>
                <a:lnTo>
                  <a:pt x="428625" y="133945"/>
                </a:lnTo>
                <a:lnTo>
                  <a:pt x="428625" y="133945"/>
                </a:lnTo>
                <a:lnTo>
                  <a:pt x="428625" y="142875"/>
                </a:lnTo>
                <a:lnTo>
                  <a:pt x="428625" y="151804"/>
                </a:lnTo>
                <a:lnTo>
                  <a:pt x="428625" y="160734"/>
                </a:lnTo>
                <a:lnTo>
                  <a:pt x="428625" y="169664"/>
                </a:lnTo>
                <a:lnTo>
                  <a:pt x="437554" y="169664"/>
                </a:lnTo>
                <a:lnTo>
                  <a:pt x="437554" y="169664"/>
                </a:lnTo>
                <a:lnTo>
                  <a:pt x="437554" y="169664"/>
                </a:lnTo>
                <a:lnTo>
                  <a:pt x="446484" y="160734"/>
                </a:lnTo>
                <a:lnTo>
                  <a:pt x="446484" y="151804"/>
                </a:lnTo>
                <a:lnTo>
                  <a:pt x="446484" y="151804"/>
                </a:lnTo>
                <a:lnTo>
                  <a:pt x="446484" y="142875"/>
                </a:lnTo>
                <a:lnTo>
                  <a:pt x="446484" y="142875"/>
                </a:lnTo>
                <a:lnTo>
                  <a:pt x="446484" y="133945"/>
                </a:lnTo>
                <a:lnTo>
                  <a:pt x="446484" y="133945"/>
                </a:lnTo>
                <a:lnTo>
                  <a:pt x="437554" y="133945"/>
                </a:lnTo>
                <a:lnTo>
                  <a:pt x="437554" y="133945"/>
                </a:lnTo>
                <a:lnTo>
                  <a:pt x="437554" y="133945"/>
                </a:lnTo>
                <a:lnTo>
                  <a:pt x="437554" y="133945"/>
                </a:lnTo>
                <a:lnTo>
                  <a:pt x="437554" y="133945"/>
                </a:lnTo>
                <a:lnTo>
                  <a:pt x="437554" y="133945"/>
                </a:lnTo>
                <a:lnTo>
                  <a:pt x="437554" y="125015"/>
                </a:lnTo>
                <a:lnTo>
                  <a:pt x="437554" y="107156"/>
                </a:lnTo>
                <a:lnTo>
                  <a:pt x="437554" y="89296"/>
                </a:lnTo>
                <a:lnTo>
                  <a:pt x="437554" y="71437"/>
                </a:lnTo>
                <a:lnTo>
                  <a:pt x="437554" y="53578"/>
                </a:lnTo>
                <a:lnTo>
                  <a:pt x="437554" y="26789"/>
                </a:lnTo>
                <a:lnTo>
                  <a:pt x="437554" y="8929"/>
                </a:lnTo>
                <a:lnTo>
                  <a:pt x="437554" y="0"/>
                </a:lnTo>
                <a:lnTo>
                  <a:pt x="437554" y="0"/>
                </a:lnTo>
                <a:lnTo>
                  <a:pt x="437554" y="0"/>
                </a:lnTo>
                <a:lnTo>
                  <a:pt x="428625" y="0"/>
                </a:lnTo>
                <a:lnTo>
                  <a:pt x="419695" y="17859"/>
                </a:lnTo>
                <a:lnTo>
                  <a:pt x="410765" y="44648"/>
                </a:lnTo>
                <a:lnTo>
                  <a:pt x="410765" y="80367"/>
                </a:lnTo>
                <a:lnTo>
                  <a:pt x="410765" y="116086"/>
                </a:lnTo>
                <a:lnTo>
                  <a:pt x="419695" y="160734"/>
                </a:lnTo>
                <a:lnTo>
                  <a:pt x="428625" y="196453"/>
                </a:lnTo>
                <a:lnTo>
                  <a:pt x="446484" y="232171"/>
                </a:lnTo>
                <a:lnTo>
                  <a:pt x="464343" y="258961"/>
                </a:lnTo>
                <a:lnTo>
                  <a:pt x="482203" y="285750"/>
                </a:lnTo>
                <a:lnTo>
                  <a:pt x="500062" y="294679"/>
                </a:lnTo>
                <a:lnTo>
                  <a:pt x="517922" y="294679"/>
                </a:lnTo>
                <a:lnTo>
                  <a:pt x="526851" y="285750"/>
                </a:lnTo>
                <a:lnTo>
                  <a:pt x="535781" y="267890"/>
                </a:lnTo>
                <a:lnTo>
                  <a:pt x="535781" y="241101"/>
                </a:lnTo>
                <a:lnTo>
                  <a:pt x="535781" y="214312"/>
                </a:lnTo>
                <a:lnTo>
                  <a:pt x="535781" y="169664"/>
                </a:lnTo>
                <a:lnTo>
                  <a:pt x="535781" y="142875"/>
                </a:lnTo>
                <a:lnTo>
                  <a:pt x="535781" y="116086"/>
                </a:lnTo>
                <a:lnTo>
                  <a:pt x="535781" y="107156"/>
                </a:lnTo>
                <a:lnTo>
                  <a:pt x="535781" y="107156"/>
                </a:lnTo>
                <a:lnTo>
                  <a:pt x="535781" y="116086"/>
                </a:lnTo>
                <a:lnTo>
                  <a:pt x="535781" y="133945"/>
                </a:lnTo>
                <a:lnTo>
                  <a:pt x="535781" y="151804"/>
                </a:lnTo>
                <a:lnTo>
                  <a:pt x="544711" y="169664"/>
                </a:lnTo>
                <a:lnTo>
                  <a:pt x="544711" y="178593"/>
                </a:lnTo>
                <a:lnTo>
                  <a:pt x="553640" y="187523"/>
                </a:lnTo>
                <a:lnTo>
                  <a:pt x="571500" y="187523"/>
                </a:lnTo>
                <a:lnTo>
                  <a:pt x="580429" y="178593"/>
                </a:lnTo>
                <a:lnTo>
                  <a:pt x="589359" y="169664"/>
                </a:lnTo>
                <a:lnTo>
                  <a:pt x="607218" y="151804"/>
                </a:lnTo>
                <a:lnTo>
                  <a:pt x="616148" y="125015"/>
                </a:lnTo>
                <a:lnTo>
                  <a:pt x="625078" y="107156"/>
                </a:lnTo>
                <a:lnTo>
                  <a:pt x="634008" y="80367"/>
                </a:lnTo>
                <a:lnTo>
                  <a:pt x="642937" y="62507"/>
                </a:lnTo>
                <a:lnTo>
                  <a:pt x="651867" y="62507"/>
                </a:lnTo>
                <a:lnTo>
                  <a:pt x="651867" y="71437"/>
                </a:lnTo>
                <a:lnTo>
                  <a:pt x="642937" y="89296"/>
                </a:lnTo>
                <a:lnTo>
                  <a:pt x="642937" y="107156"/>
                </a:lnTo>
                <a:lnTo>
                  <a:pt x="634008" y="142875"/>
                </a:lnTo>
                <a:lnTo>
                  <a:pt x="625078" y="169664"/>
                </a:lnTo>
                <a:lnTo>
                  <a:pt x="625078" y="196453"/>
                </a:lnTo>
                <a:lnTo>
                  <a:pt x="625078" y="214312"/>
                </a:lnTo>
                <a:lnTo>
                  <a:pt x="634008" y="223242"/>
                </a:lnTo>
                <a:lnTo>
                  <a:pt x="634008" y="223242"/>
                </a:lnTo>
                <a:lnTo>
                  <a:pt x="642937" y="214312"/>
                </a:lnTo>
                <a:lnTo>
                  <a:pt x="660797" y="196453"/>
                </a:lnTo>
                <a:lnTo>
                  <a:pt x="669726" y="169664"/>
                </a:lnTo>
                <a:lnTo>
                  <a:pt x="687586" y="133945"/>
                </a:lnTo>
                <a:lnTo>
                  <a:pt x="705445" y="98226"/>
                </a:lnTo>
                <a:lnTo>
                  <a:pt x="723304" y="53578"/>
                </a:lnTo>
                <a:lnTo>
                  <a:pt x="741164" y="26789"/>
                </a:lnTo>
                <a:lnTo>
                  <a:pt x="750093" y="17859"/>
                </a:lnTo>
                <a:lnTo>
                  <a:pt x="759022" y="17859"/>
                </a:lnTo>
                <a:lnTo>
                  <a:pt x="767952" y="26789"/>
                </a:lnTo>
                <a:lnTo>
                  <a:pt x="767952" y="53578"/>
                </a:lnTo>
                <a:lnTo>
                  <a:pt x="776882" y="71437"/>
                </a:lnTo>
                <a:lnTo>
                  <a:pt x="776882" y="89296"/>
                </a:lnTo>
                <a:lnTo>
                  <a:pt x="785811" y="107156"/>
                </a:lnTo>
                <a:lnTo>
                  <a:pt x="794741" y="116086"/>
                </a:lnTo>
                <a:lnTo>
                  <a:pt x="803671" y="116086"/>
                </a:lnTo>
                <a:lnTo>
                  <a:pt x="812600" y="116086"/>
                </a:lnTo>
                <a:lnTo>
                  <a:pt x="830460" y="89296"/>
                </a:lnTo>
                <a:lnTo>
                  <a:pt x="839390" y="62507"/>
                </a:lnTo>
                <a:lnTo>
                  <a:pt x="857249" y="26789"/>
                </a:lnTo>
                <a:lnTo>
                  <a:pt x="85724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8483202" y="2009179"/>
            <a:ext cx="1" cy="8931"/>
          </a:xfrm>
          <a:custGeom>
            <a:avLst/>
            <a:gdLst/>
            <a:ahLst/>
            <a:cxnLst/>
            <a:rect l="0" t="0" r="0" b="0"/>
            <a:pathLst>
              <a:path w="1" h="8931">
                <a:moveTo>
                  <a:pt x="0" y="8930"/>
                </a:moveTo>
                <a:lnTo>
                  <a:pt x="0" y="8930"/>
                </a:lnTo>
                <a:lnTo>
                  <a:pt x="0" y="8930"/>
                </a:lnTo>
                <a:lnTo>
                  <a:pt x="0" y="8930"/>
                </a:lnTo>
                <a:lnTo>
                  <a:pt x="0" y="8930"/>
                </a:lnTo>
                <a:lnTo>
                  <a:pt x="0" y="8930"/>
                </a:lnTo>
                <a:lnTo>
                  <a:pt x="0" y="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8465343" y="1928812"/>
            <a:ext cx="142876" cy="125017"/>
          </a:xfrm>
          <a:custGeom>
            <a:avLst/>
            <a:gdLst/>
            <a:ahLst/>
            <a:cxnLst/>
            <a:rect l="0" t="0" r="0" b="0"/>
            <a:pathLst>
              <a:path w="142876" h="125017">
                <a:moveTo>
                  <a:pt x="8930" y="35719"/>
                </a:moveTo>
                <a:lnTo>
                  <a:pt x="8930" y="35719"/>
                </a:lnTo>
                <a:lnTo>
                  <a:pt x="0" y="35719"/>
                </a:lnTo>
                <a:lnTo>
                  <a:pt x="0" y="35719"/>
                </a:lnTo>
                <a:lnTo>
                  <a:pt x="0" y="35719"/>
                </a:lnTo>
                <a:lnTo>
                  <a:pt x="0" y="35719"/>
                </a:lnTo>
                <a:lnTo>
                  <a:pt x="8930" y="44649"/>
                </a:lnTo>
                <a:lnTo>
                  <a:pt x="8930" y="44649"/>
                </a:lnTo>
                <a:lnTo>
                  <a:pt x="0" y="53578"/>
                </a:lnTo>
                <a:lnTo>
                  <a:pt x="0" y="71438"/>
                </a:lnTo>
                <a:lnTo>
                  <a:pt x="0" y="80367"/>
                </a:lnTo>
                <a:lnTo>
                  <a:pt x="0" y="98227"/>
                </a:lnTo>
                <a:lnTo>
                  <a:pt x="0" y="107157"/>
                </a:lnTo>
                <a:lnTo>
                  <a:pt x="0" y="125016"/>
                </a:lnTo>
                <a:lnTo>
                  <a:pt x="8930" y="125016"/>
                </a:lnTo>
                <a:lnTo>
                  <a:pt x="8930" y="125016"/>
                </a:lnTo>
                <a:lnTo>
                  <a:pt x="17859" y="125016"/>
                </a:lnTo>
                <a:lnTo>
                  <a:pt x="26789" y="116086"/>
                </a:lnTo>
                <a:lnTo>
                  <a:pt x="35719" y="107157"/>
                </a:lnTo>
                <a:lnTo>
                  <a:pt x="44648" y="98227"/>
                </a:lnTo>
                <a:lnTo>
                  <a:pt x="53578" y="80367"/>
                </a:lnTo>
                <a:lnTo>
                  <a:pt x="53578" y="62508"/>
                </a:lnTo>
                <a:lnTo>
                  <a:pt x="62508" y="53578"/>
                </a:lnTo>
                <a:lnTo>
                  <a:pt x="71437" y="35719"/>
                </a:lnTo>
                <a:lnTo>
                  <a:pt x="80367" y="26789"/>
                </a:lnTo>
                <a:lnTo>
                  <a:pt x="89297" y="8930"/>
                </a:lnTo>
                <a:lnTo>
                  <a:pt x="89297" y="8930"/>
                </a:lnTo>
                <a:lnTo>
                  <a:pt x="107156" y="0"/>
                </a:lnTo>
                <a:lnTo>
                  <a:pt x="116086" y="8930"/>
                </a:lnTo>
                <a:lnTo>
                  <a:pt x="125016" y="8930"/>
                </a:lnTo>
                <a:lnTo>
                  <a:pt x="133945" y="17860"/>
                </a:lnTo>
                <a:lnTo>
                  <a:pt x="133945" y="26789"/>
                </a:lnTo>
                <a:lnTo>
                  <a:pt x="142875" y="35719"/>
                </a:lnTo>
                <a:lnTo>
                  <a:pt x="142875" y="44649"/>
                </a:lnTo>
                <a:lnTo>
                  <a:pt x="142875" y="53578"/>
                </a:lnTo>
                <a:lnTo>
                  <a:pt x="133945" y="71438"/>
                </a:lnTo>
                <a:lnTo>
                  <a:pt x="133945" y="80367"/>
                </a:lnTo>
                <a:lnTo>
                  <a:pt x="125016" y="80367"/>
                </a:lnTo>
                <a:lnTo>
                  <a:pt x="116086" y="80367"/>
                </a:lnTo>
                <a:lnTo>
                  <a:pt x="116086" y="71438"/>
                </a:lnTo>
                <a:lnTo>
                  <a:pt x="116086" y="53578"/>
                </a:lnTo>
                <a:lnTo>
                  <a:pt x="116086" y="35719"/>
                </a:lnTo>
                <a:lnTo>
                  <a:pt x="116086"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8509991" y="1821656"/>
            <a:ext cx="17861" cy="8931"/>
          </a:xfrm>
          <a:custGeom>
            <a:avLst/>
            <a:gdLst/>
            <a:ahLst/>
            <a:cxnLst/>
            <a:rect l="0" t="0" r="0" b="0"/>
            <a:pathLst>
              <a:path w="17861" h="8931">
                <a:moveTo>
                  <a:pt x="0" y="0"/>
                </a:moveTo>
                <a:lnTo>
                  <a:pt x="0" y="0"/>
                </a:lnTo>
                <a:lnTo>
                  <a:pt x="0" y="0"/>
                </a:lnTo>
                <a:lnTo>
                  <a:pt x="0" y="0"/>
                </a:lnTo>
                <a:lnTo>
                  <a:pt x="0" y="0"/>
                </a:lnTo>
                <a:lnTo>
                  <a:pt x="8930" y="0"/>
                </a:lnTo>
                <a:lnTo>
                  <a:pt x="8930" y="0"/>
                </a:lnTo>
                <a:lnTo>
                  <a:pt x="17860" y="8930"/>
                </a:lnTo>
                <a:lnTo>
                  <a:pt x="1786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7224117" y="2687836"/>
            <a:ext cx="276822" cy="133946"/>
          </a:xfrm>
          <a:custGeom>
            <a:avLst/>
            <a:gdLst/>
            <a:ahLst/>
            <a:cxnLst/>
            <a:rect l="0" t="0" r="0" b="0"/>
            <a:pathLst>
              <a:path w="276822" h="133946">
                <a:moveTo>
                  <a:pt x="8930" y="35719"/>
                </a:moveTo>
                <a:lnTo>
                  <a:pt x="0" y="35719"/>
                </a:lnTo>
                <a:lnTo>
                  <a:pt x="0" y="26789"/>
                </a:lnTo>
                <a:lnTo>
                  <a:pt x="0" y="35719"/>
                </a:lnTo>
                <a:lnTo>
                  <a:pt x="0" y="35719"/>
                </a:lnTo>
                <a:lnTo>
                  <a:pt x="8930" y="44648"/>
                </a:lnTo>
                <a:lnTo>
                  <a:pt x="8930" y="53578"/>
                </a:lnTo>
                <a:lnTo>
                  <a:pt x="8930" y="71437"/>
                </a:lnTo>
                <a:lnTo>
                  <a:pt x="17860" y="89297"/>
                </a:lnTo>
                <a:lnTo>
                  <a:pt x="17860" y="107156"/>
                </a:lnTo>
                <a:lnTo>
                  <a:pt x="26789" y="125015"/>
                </a:lnTo>
                <a:lnTo>
                  <a:pt x="26789" y="133945"/>
                </a:lnTo>
                <a:lnTo>
                  <a:pt x="26789" y="133945"/>
                </a:lnTo>
                <a:lnTo>
                  <a:pt x="26789" y="133945"/>
                </a:lnTo>
                <a:lnTo>
                  <a:pt x="35719" y="133945"/>
                </a:lnTo>
                <a:lnTo>
                  <a:pt x="35719" y="116085"/>
                </a:lnTo>
                <a:lnTo>
                  <a:pt x="44649" y="98227"/>
                </a:lnTo>
                <a:lnTo>
                  <a:pt x="44649" y="71437"/>
                </a:lnTo>
                <a:lnTo>
                  <a:pt x="53578" y="44648"/>
                </a:lnTo>
                <a:lnTo>
                  <a:pt x="71438" y="17859"/>
                </a:lnTo>
                <a:lnTo>
                  <a:pt x="80367" y="8930"/>
                </a:lnTo>
                <a:lnTo>
                  <a:pt x="89297" y="0"/>
                </a:lnTo>
                <a:lnTo>
                  <a:pt x="107156" y="0"/>
                </a:lnTo>
                <a:lnTo>
                  <a:pt x="116086" y="17859"/>
                </a:lnTo>
                <a:lnTo>
                  <a:pt x="125016" y="44648"/>
                </a:lnTo>
                <a:lnTo>
                  <a:pt x="142875" y="71437"/>
                </a:lnTo>
                <a:lnTo>
                  <a:pt x="151805" y="98227"/>
                </a:lnTo>
                <a:lnTo>
                  <a:pt x="169664" y="116085"/>
                </a:lnTo>
                <a:lnTo>
                  <a:pt x="178594" y="133945"/>
                </a:lnTo>
                <a:lnTo>
                  <a:pt x="196453" y="133945"/>
                </a:lnTo>
                <a:lnTo>
                  <a:pt x="214313" y="125015"/>
                </a:lnTo>
                <a:lnTo>
                  <a:pt x="232172" y="116085"/>
                </a:lnTo>
                <a:lnTo>
                  <a:pt x="258961" y="89297"/>
                </a:lnTo>
                <a:lnTo>
                  <a:pt x="276821" y="62508"/>
                </a:lnTo>
                <a:lnTo>
                  <a:pt x="276821"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7447359" y="2509242"/>
            <a:ext cx="669728" cy="321470"/>
          </a:xfrm>
          <a:custGeom>
            <a:avLst/>
            <a:gdLst/>
            <a:ahLst/>
            <a:cxnLst/>
            <a:rect l="0" t="0" r="0" b="0"/>
            <a:pathLst>
              <a:path w="669728" h="321470">
                <a:moveTo>
                  <a:pt x="17860" y="232172"/>
                </a:moveTo>
                <a:lnTo>
                  <a:pt x="8930" y="232172"/>
                </a:lnTo>
                <a:lnTo>
                  <a:pt x="0" y="241102"/>
                </a:lnTo>
                <a:lnTo>
                  <a:pt x="0" y="250031"/>
                </a:lnTo>
                <a:lnTo>
                  <a:pt x="0" y="250031"/>
                </a:lnTo>
                <a:lnTo>
                  <a:pt x="0" y="250031"/>
                </a:lnTo>
                <a:lnTo>
                  <a:pt x="8930" y="250031"/>
                </a:lnTo>
                <a:lnTo>
                  <a:pt x="26789" y="241102"/>
                </a:lnTo>
                <a:lnTo>
                  <a:pt x="35719" y="223242"/>
                </a:lnTo>
                <a:lnTo>
                  <a:pt x="62508" y="214313"/>
                </a:lnTo>
                <a:lnTo>
                  <a:pt x="71438" y="196453"/>
                </a:lnTo>
                <a:lnTo>
                  <a:pt x="89297" y="169664"/>
                </a:lnTo>
                <a:lnTo>
                  <a:pt x="98227" y="151805"/>
                </a:lnTo>
                <a:lnTo>
                  <a:pt x="98227" y="142875"/>
                </a:lnTo>
                <a:lnTo>
                  <a:pt x="98227" y="125016"/>
                </a:lnTo>
                <a:lnTo>
                  <a:pt x="98227" y="107156"/>
                </a:lnTo>
                <a:lnTo>
                  <a:pt x="89297" y="98227"/>
                </a:lnTo>
                <a:lnTo>
                  <a:pt x="80368" y="98227"/>
                </a:lnTo>
                <a:lnTo>
                  <a:pt x="71438" y="98227"/>
                </a:lnTo>
                <a:lnTo>
                  <a:pt x="62508" y="116086"/>
                </a:lnTo>
                <a:lnTo>
                  <a:pt x="62508" y="133946"/>
                </a:lnTo>
                <a:lnTo>
                  <a:pt x="53579" y="160735"/>
                </a:lnTo>
                <a:lnTo>
                  <a:pt x="53579" y="196453"/>
                </a:lnTo>
                <a:lnTo>
                  <a:pt x="53579" y="223242"/>
                </a:lnTo>
                <a:lnTo>
                  <a:pt x="62508" y="258961"/>
                </a:lnTo>
                <a:lnTo>
                  <a:pt x="71438" y="285750"/>
                </a:lnTo>
                <a:lnTo>
                  <a:pt x="89297" y="303609"/>
                </a:lnTo>
                <a:lnTo>
                  <a:pt x="107157" y="312539"/>
                </a:lnTo>
                <a:lnTo>
                  <a:pt x="116086" y="321469"/>
                </a:lnTo>
                <a:lnTo>
                  <a:pt x="133946" y="312539"/>
                </a:lnTo>
                <a:lnTo>
                  <a:pt x="151805" y="303609"/>
                </a:lnTo>
                <a:lnTo>
                  <a:pt x="169664" y="285750"/>
                </a:lnTo>
                <a:lnTo>
                  <a:pt x="187524" y="258961"/>
                </a:lnTo>
                <a:lnTo>
                  <a:pt x="196454" y="232172"/>
                </a:lnTo>
                <a:lnTo>
                  <a:pt x="196454" y="196453"/>
                </a:lnTo>
                <a:lnTo>
                  <a:pt x="196454" y="160735"/>
                </a:lnTo>
                <a:lnTo>
                  <a:pt x="187524" y="133946"/>
                </a:lnTo>
                <a:lnTo>
                  <a:pt x="178594" y="107156"/>
                </a:lnTo>
                <a:lnTo>
                  <a:pt x="169664" y="98227"/>
                </a:lnTo>
                <a:lnTo>
                  <a:pt x="169664" y="98227"/>
                </a:lnTo>
                <a:lnTo>
                  <a:pt x="169664" y="107156"/>
                </a:lnTo>
                <a:lnTo>
                  <a:pt x="169664" y="125016"/>
                </a:lnTo>
                <a:lnTo>
                  <a:pt x="178594" y="151805"/>
                </a:lnTo>
                <a:lnTo>
                  <a:pt x="187524" y="178594"/>
                </a:lnTo>
                <a:lnTo>
                  <a:pt x="196454" y="196453"/>
                </a:lnTo>
                <a:lnTo>
                  <a:pt x="214313" y="223242"/>
                </a:lnTo>
                <a:lnTo>
                  <a:pt x="232172" y="232172"/>
                </a:lnTo>
                <a:lnTo>
                  <a:pt x="250032" y="241102"/>
                </a:lnTo>
                <a:lnTo>
                  <a:pt x="267891" y="250031"/>
                </a:lnTo>
                <a:lnTo>
                  <a:pt x="285750" y="241102"/>
                </a:lnTo>
                <a:lnTo>
                  <a:pt x="294680" y="232172"/>
                </a:lnTo>
                <a:lnTo>
                  <a:pt x="312539" y="214313"/>
                </a:lnTo>
                <a:lnTo>
                  <a:pt x="321469" y="187524"/>
                </a:lnTo>
                <a:lnTo>
                  <a:pt x="321469" y="151805"/>
                </a:lnTo>
                <a:lnTo>
                  <a:pt x="330399" y="116086"/>
                </a:lnTo>
                <a:lnTo>
                  <a:pt x="330399" y="89297"/>
                </a:lnTo>
                <a:lnTo>
                  <a:pt x="330399" y="62508"/>
                </a:lnTo>
                <a:lnTo>
                  <a:pt x="321469" y="44649"/>
                </a:lnTo>
                <a:lnTo>
                  <a:pt x="321469" y="35719"/>
                </a:lnTo>
                <a:lnTo>
                  <a:pt x="321469" y="44649"/>
                </a:lnTo>
                <a:lnTo>
                  <a:pt x="312539" y="71438"/>
                </a:lnTo>
                <a:lnTo>
                  <a:pt x="312539" y="89297"/>
                </a:lnTo>
                <a:lnTo>
                  <a:pt x="312539" y="125016"/>
                </a:lnTo>
                <a:lnTo>
                  <a:pt x="312539" y="151805"/>
                </a:lnTo>
                <a:lnTo>
                  <a:pt x="321469" y="169664"/>
                </a:lnTo>
                <a:lnTo>
                  <a:pt x="330399" y="187524"/>
                </a:lnTo>
                <a:lnTo>
                  <a:pt x="339329" y="196453"/>
                </a:lnTo>
                <a:lnTo>
                  <a:pt x="357188" y="205383"/>
                </a:lnTo>
                <a:lnTo>
                  <a:pt x="375047" y="196453"/>
                </a:lnTo>
                <a:lnTo>
                  <a:pt x="392907" y="187524"/>
                </a:lnTo>
                <a:lnTo>
                  <a:pt x="419696" y="169664"/>
                </a:lnTo>
                <a:lnTo>
                  <a:pt x="437555" y="142875"/>
                </a:lnTo>
                <a:lnTo>
                  <a:pt x="455414" y="116086"/>
                </a:lnTo>
                <a:lnTo>
                  <a:pt x="473274" y="80367"/>
                </a:lnTo>
                <a:lnTo>
                  <a:pt x="473274" y="53578"/>
                </a:lnTo>
                <a:lnTo>
                  <a:pt x="473274" y="26789"/>
                </a:lnTo>
                <a:lnTo>
                  <a:pt x="473274" y="17860"/>
                </a:lnTo>
                <a:lnTo>
                  <a:pt x="464344" y="17860"/>
                </a:lnTo>
                <a:lnTo>
                  <a:pt x="455414" y="26789"/>
                </a:lnTo>
                <a:lnTo>
                  <a:pt x="455414" y="44649"/>
                </a:lnTo>
                <a:lnTo>
                  <a:pt x="446485" y="62508"/>
                </a:lnTo>
                <a:lnTo>
                  <a:pt x="446485" y="89297"/>
                </a:lnTo>
                <a:lnTo>
                  <a:pt x="446485" y="107156"/>
                </a:lnTo>
                <a:lnTo>
                  <a:pt x="455414" y="125016"/>
                </a:lnTo>
                <a:lnTo>
                  <a:pt x="455414" y="142875"/>
                </a:lnTo>
                <a:lnTo>
                  <a:pt x="464344" y="142875"/>
                </a:lnTo>
                <a:lnTo>
                  <a:pt x="482204" y="142875"/>
                </a:lnTo>
                <a:lnTo>
                  <a:pt x="491133" y="133946"/>
                </a:lnTo>
                <a:lnTo>
                  <a:pt x="508993" y="116086"/>
                </a:lnTo>
                <a:lnTo>
                  <a:pt x="526852" y="98227"/>
                </a:lnTo>
                <a:lnTo>
                  <a:pt x="544711" y="71438"/>
                </a:lnTo>
                <a:lnTo>
                  <a:pt x="553641" y="44649"/>
                </a:lnTo>
                <a:lnTo>
                  <a:pt x="562571" y="17860"/>
                </a:lnTo>
                <a:lnTo>
                  <a:pt x="571500" y="8930"/>
                </a:lnTo>
                <a:lnTo>
                  <a:pt x="580430" y="0"/>
                </a:lnTo>
                <a:lnTo>
                  <a:pt x="589360" y="17860"/>
                </a:lnTo>
                <a:lnTo>
                  <a:pt x="589360" y="35719"/>
                </a:lnTo>
                <a:lnTo>
                  <a:pt x="589360" y="62508"/>
                </a:lnTo>
                <a:lnTo>
                  <a:pt x="598289" y="89297"/>
                </a:lnTo>
                <a:lnTo>
                  <a:pt x="598289" y="116086"/>
                </a:lnTo>
                <a:lnTo>
                  <a:pt x="607219" y="125016"/>
                </a:lnTo>
                <a:lnTo>
                  <a:pt x="616149" y="133946"/>
                </a:lnTo>
                <a:lnTo>
                  <a:pt x="625079" y="125016"/>
                </a:lnTo>
                <a:lnTo>
                  <a:pt x="634008" y="107156"/>
                </a:lnTo>
                <a:lnTo>
                  <a:pt x="651868" y="71438"/>
                </a:lnTo>
                <a:lnTo>
                  <a:pt x="669727" y="26789"/>
                </a:lnTo>
                <a:lnTo>
                  <a:pt x="669727"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8251030" y="2357437"/>
            <a:ext cx="107158" cy="196455"/>
          </a:xfrm>
          <a:custGeom>
            <a:avLst/>
            <a:gdLst/>
            <a:ahLst/>
            <a:cxnLst/>
            <a:rect l="0" t="0" r="0" b="0"/>
            <a:pathLst>
              <a:path w="107158" h="196455">
                <a:moveTo>
                  <a:pt x="0" y="35719"/>
                </a:moveTo>
                <a:lnTo>
                  <a:pt x="0" y="44649"/>
                </a:lnTo>
                <a:lnTo>
                  <a:pt x="0" y="62508"/>
                </a:lnTo>
                <a:lnTo>
                  <a:pt x="8930" y="89297"/>
                </a:lnTo>
                <a:lnTo>
                  <a:pt x="8930" y="116086"/>
                </a:lnTo>
                <a:lnTo>
                  <a:pt x="8930" y="133946"/>
                </a:lnTo>
                <a:lnTo>
                  <a:pt x="17860" y="160735"/>
                </a:lnTo>
                <a:lnTo>
                  <a:pt x="17860" y="178594"/>
                </a:lnTo>
                <a:lnTo>
                  <a:pt x="17860" y="196454"/>
                </a:lnTo>
                <a:lnTo>
                  <a:pt x="17860" y="196454"/>
                </a:lnTo>
                <a:lnTo>
                  <a:pt x="26790" y="196454"/>
                </a:lnTo>
                <a:lnTo>
                  <a:pt x="26790" y="187524"/>
                </a:lnTo>
                <a:lnTo>
                  <a:pt x="35719" y="169665"/>
                </a:lnTo>
                <a:lnTo>
                  <a:pt x="35719" y="142876"/>
                </a:lnTo>
                <a:lnTo>
                  <a:pt x="44649" y="107157"/>
                </a:lnTo>
                <a:lnTo>
                  <a:pt x="44649" y="71438"/>
                </a:lnTo>
                <a:lnTo>
                  <a:pt x="53579" y="35719"/>
                </a:lnTo>
                <a:lnTo>
                  <a:pt x="62508" y="17860"/>
                </a:lnTo>
                <a:lnTo>
                  <a:pt x="71438" y="0"/>
                </a:lnTo>
                <a:lnTo>
                  <a:pt x="89297" y="0"/>
                </a:lnTo>
                <a:lnTo>
                  <a:pt x="98227" y="0"/>
                </a:lnTo>
                <a:lnTo>
                  <a:pt x="107157" y="0"/>
                </a:lnTo>
                <a:lnTo>
                  <a:pt x="10715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8358187" y="2321719"/>
            <a:ext cx="214313" cy="178595"/>
          </a:xfrm>
          <a:custGeom>
            <a:avLst/>
            <a:gdLst/>
            <a:ahLst/>
            <a:cxnLst/>
            <a:rect l="0" t="0" r="0" b="0"/>
            <a:pathLst>
              <a:path w="214313" h="178595">
                <a:moveTo>
                  <a:pt x="8929" y="98226"/>
                </a:moveTo>
                <a:lnTo>
                  <a:pt x="0" y="107156"/>
                </a:lnTo>
                <a:lnTo>
                  <a:pt x="0" y="116085"/>
                </a:lnTo>
                <a:lnTo>
                  <a:pt x="0" y="125015"/>
                </a:lnTo>
                <a:lnTo>
                  <a:pt x="0" y="133945"/>
                </a:lnTo>
                <a:lnTo>
                  <a:pt x="8929" y="142875"/>
                </a:lnTo>
                <a:lnTo>
                  <a:pt x="26789" y="142875"/>
                </a:lnTo>
                <a:lnTo>
                  <a:pt x="44648" y="133945"/>
                </a:lnTo>
                <a:lnTo>
                  <a:pt x="71437" y="116085"/>
                </a:lnTo>
                <a:lnTo>
                  <a:pt x="89297" y="98226"/>
                </a:lnTo>
                <a:lnTo>
                  <a:pt x="107156" y="80367"/>
                </a:lnTo>
                <a:lnTo>
                  <a:pt x="125015" y="53578"/>
                </a:lnTo>
                <a:lnTo>
                  <a:pt x="133945" y="35718"/>
                </a:lnTo>
                <a:lnTo>
                  <a:pt x="133945" y="17859"/>
                </a:lnTo>
                <a:lnTo>
                  <a:pt x="133945" y="0"/>
                </a:lnTo>
                <a:lnTo>
                  <a:pt x="125015" y="0"/>
                </a:lnTo>
                <a:lnTo>
                  <a:pt x="116086" y="8929"/>
                </a:lnTo>
                <a:lnTo>
                  <a:pt x="98226" y="26789"/>
                </a:lnTo>
                <a:lnTo>
                  <a:pt x="89297" y="62507"/>
                </a:lnTo>
                <a:lnTo>
                  <a:pt x="80367" y="89296"/>
                </a:lnTo>
                <a:lnTo>
                  <a:pt x="71437" y="125015"/>
                </a:lnTo>
                <a:lnTo>
                  <a:pt x="71437" y="151804"/>
                </a:lnTo>
                <a:lnTo>
                  <a:pt x="71437" y="169664"/>
                </a:lnTo>
                <a:lnTo>
                  <a:pt x="89297" y="178594"/>
                </a:lnTo>
                <a:lnTo>
                  <a:pt x="107156" y="178594"/>
                </a:lnTo>
                <a:lnTo>
                  <a:pt x="125015" y="169664"/>
                </a:lnTo>
                <a:lnTo>
                  <a:pt x="151804" y="151804"/>
                </a:lnTo>
                <a:lnTo>
                  <a:pt x="169664" y="125015"/>
                </a:lnTo>
                <a:lnTo>
                  <a:pt x="196453" y="89296"/>
                </a:lnTo>
                <a:lnTo>
                  <a:pt x="214312" y="53578"/>
                </a:lnTo>
                <a:lnTo>
                  <a:pt x="214312"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8536780" y="2107406"/>
            <a:ext cx="375048" cy="419697"/>
          </a:xfrm>
          <a:custGeom>
            <a:avLst/>
            <a:gdLst/>
            <a:ahLst/>
            <a:cxnLst/>
            <a:rect l="0" t="0" r="0" b="0"/>
            <a:pathLst>
              <a:path w="375048" h="419697">
                <a:moveTo>
                  <a:pt x="62508" y="178594"/>
                </a:moveTo>
                <a:lnTo>
                  <a:pt x="53579" y="178594"/>
                </a:lnTo>
                <a:lnTo>
                  <a:pt x="44649" y="187523"/>
                </a:lnTo>
                <a:lnTo>
                  <a:pt x="35719" y="196453"/>
                </a:lnTo>
                <a:lnTo>
                  <a:pt x="26790" y="214313"/>
                </a:lnTo>
                <a:lnTo>
                  <a:pt x="17860" y="241102"/>
                </a:lnTo>
                <a:lnTo>
                  <a:pt x="8930" y="267891"/>
                </a:lnTo>
                <a:lnTo>
                  <a:pt x="0" y="294680"/>
                </a:lnTo>
                <a:lnTo>
                  <a:pt x="0" y="321469"/>
                </a:lnTo>
                <a:lnTo>
                  <a:pt x="0" y="348258"/>
                </a:lnTo>
                <a:lnTo>
                  <a:pt x="0" y="357188"/>
                </a:lnTo>
                <a:lnTo>
                  <a:pt x="8930" y="366117"/>
                </a:lnTo>
                <a:lnTo>
                  <a:pt x="17860" y="357188"/>
                </a:lnTo>
                <a:lnTo>
                  <a:pt x="35719" y="348258"/>
                </a:lnTo>
                <a:lnTo>
                  <a:pt x="44649" y="330398"/>
                </a:lnTo>
                <a:lnTo>
                  <a:pt x="53579" y="303609"/>
                </a:lnTo>
                <a:lnTo>
                  <a:pt x="62508" y="276820"/>
                </a:lnTo>
                <a:lnTo>
                  <a:pt x="80368" y="250031"/>
                </a:lnTo>
                <a:lnTo>
                  <a:pt x="89297" y="232172"/>
                </a:lnTo>
                <a:lnTo>
                  <a:pt x="98227" y="214313"/>
                </a:lnTo>
                <a:lnTo>
                  <a:pt x="98227" y="214313"/>
                </a:lnTo>
                <a:lnTo>
                  <a:pt x="98227" y="223242"/>
                </a:lnTo>
                <a:lnTo>
                  <a:pt x="89297" y="241102"/>
                </a:lnTo>
                <a:lnTo>
                  <a:pt x="80368" y="250031"/>
                </a:lnTo>
                <a:lnTo>
                  <a:pt x="80368" y="276820"/>
                </a:lnTo>
                <a:lnTo>
                  <a:pt x="80368" y="285750"/>
                </a:lnTo>
                <a:lnTo>
                  <a:pt x="89297" y="303609"/>
                </a:lnTo>
                <a:lnTo>
                  <a:pt x="89297" y="303609"/>
                </a:lnTo>
                <a:lnTo>
                  <a:pt x="98227" y="303609"/>
                </a:lnTo>
                <a:lnTo>
                  <a:pt x="107157" y="303609"/>
                </a:lnTo>
                <a:lnTo>
                  <a:pt x="125016" y="285750"/>
                </a:lnTo>
                <a:lnTo>
                  <a:pt x="133946" y="267891"/>
                </a:lnTo>
                <a:lnTo>
                  <a:pt x="151805" y="250031"/>
                </a:lnTo>
                <a:lnTo>
                  <a:pt x="160735" y="214313"/>
                </a:lnTo>
                <a:lnTo>
                  <a:pt x="169665" y="178594"/>
                </a:lnTo>
                <a:lnTo>
                  <a:pt x="178594" y="142875"/>
                </a:lnTo>
                <a:lnTo>
                  <a:pt x="187524" y="98227"/>
                </a:lnTo>
                <a:lnTo>
                  <a:pt x="187524" y="62508"/>
                </a:lnTo>
                <a:lnTo>
                  <a:pt x="196454" y="35719"/>
                </a:lnTo>
                <a:lnTo>
                  <a:pt x="205383" y="17859"/>
                </a:lnTo>
                <a:lnTo>
                  <a:pt x="205383" y="0"/>
                </a:lnTo>
                <a:lnTo>
                  <a:pt x="196454" y="0"/>
                </a:lnTo>
                <a:lnTo>
                  <a:pt x="196454" y="0"/>
                </a:lnTo>
                <a:lnTo>
                  <a:pt x="178594" y="17859"/>
                </a:lnTo>
                <a:lnTo>
                  <a:pt x="169665" y="35719"/>
                </a:lnTo>
                <a:lnTo>
                  <a:pt x="151805" y="71438"/>
                </a:lnTo>
                <a:lnTo>
                  <a:pt x="142875" y="107156"/>
                </a:lnTo>
                <a:lnTo>
                  <a:pt x="133946" y="151805"/>
                </a:lnTo>
                <a:lnTo>
                  <a:pt x="133946" y="187523"/>
                </a:lnTo>
                <a:lnTo>
                  <a:pt x="133946" y="223242"/>
                </a:lnTo>
                <a:lnTo>
                  <a:pt x="142875" y="241102"/>
                </a:lnTo>
                <a:lnTo>
                  <a:pt x="151805" y="258961"/>
                </a:lnTo>
                <a:lnTo>
                  <a:pt x="160735" y="267891"/>
                </a:lnTo>
                <a:lnTo>
                  <a:pt x="169665" y="267891"/>
                </a:lnTo>
                <a:lnTo>
                  <a:pt x="187524" y="258961"/>
                </a:lnTo>
                <a:lnTo>
                  <a:pt x="205383" y="250031"/>
                </a:lnTo>
                <a:lnTo>
                  <a:pt x="214313" y="232172"/>
                </a:lnTo>
                <a:lnTo>
                  <a:pt x="232172" y="205383"/>
                </a:lnTo>
                <a:lnTo>
                  <a:pt x="241102" y="178594"/>
                </a:lnTo>
                <a:lnTo>
                  <a:pt x="258961" y="142875"/>
                </a:lnTo>
                <a:lnTo>
                  <a:pt x="267891" y="116086"/>
                </a:lnTo>
                <a:lnTo>
                  <a:pt x="276821" y="80367"/>
                </a:lnTo>
                <a:lnTo>
                  <a:pt x="276821" y="53578"/>
                </a:lnTo>
                <a:lnTo>
                  <a:pt x="276821" y="26789"/>
                </a:lnTo>
                <a:lnTo>
                  <a:pt x="285750" y="8930"/>
                </a:lnTo>
                <a:lnTo>
                  <a:pt x="285750" y="8930"/>
                </a:lnTo>
                <a:lnTo>
                  <a:pt x="276821" y="17859"/>
                </a:lnTo>
                <a:lnTo>
                  <a:pt x="276821" y="35719"/>
                </a:lnTo>
                <a:lnTo>
                  <a:pt x="267891" y="62508"/>
                </a:lnTo>
                <a:lnTo>
                  <a:pt x="258961" y="98227"/>
                </a:lnTo>
                <a:lnTo>
                  <a:pt x="250032" y="133945"/>
                </a:lnTo>
                <a:lnTo>
                  <a:pt x="250032" y="160734"/>
                </a:lnTo>
                <a:lnTo>
                  <a:pt x="250032" y="187523"/>
                </a:lnTo>
                <a:lnTo>
                  <a:pt x="250032" y="205383"/>
                </a:lnTo>
                <a:lnTo>
                  <a:pt x="258961" y="214313"/>
                </a:lnTo>
                <a:lnTo>
                  <a:pt x="258961" y="223242"/>
                </a:lnTo>
                <a:lnTo>
                  <a:pt x="267891" y="223242"/>
                </a:lnTo>
                <a:lnTo>
                  <a:pt x="276821" y="214313"/>
                </a:lnTo>
                <a:lnTo>
                  <a:pt x="285750" y="196453"/>
                </a:lnTo>
                <a:lnTo>
                  <a:pt x="294680" y="178594"/>
                </a:lnTo>
                <a:lnTo>
                  <a:pt x="303610" y="151805"/>
                </a:lnTo>
                <a:lnTo>
                  <a:pt x="303610" y="133945"/>
                </a:lnTo>
                <a:lnTo>
                  <a:pt x="312540" y="116086"/>
                </a:lnTo>
                <a:lnTo>
                  <a:pt x="312540" y="116086"/>
                </a:lnTo>
                <a:lnTo>
                  <a:pt x="303610" y="125016"/>
                </a:lnTo>
                <a:lnTo>
                  <a:pt x="303610" y="142875"/>
                </a:lnTo>
                <a:lnTo>
                  <a:pt x="294680" y="169664"/>
                </a:lnTo>
                <a:lnTo>
                  <a:pt x="294680" y="187523"/>
                </a:lnTo>
                <a:lnTo>
                  <a:pt x="303610" y="205383"/>
                </a:lnTo>
                <a:lnTo>
                  <a:pt x="303610" y="214313"/>
                </a:lnTo>
                <a:lnTo>
                  <a:pt x="312540" y="223242"/>
                </a:lnTo>
                <a:lnTo>
                  <a:pt x="312540" y="223242"/>
                </a:lnTo>
                <a:lnTo>
                  <a:pt x="321469" y="214313"/>
                </a:lnTo>
                <a:lnTo>
                  <a:pt x="330399" y="205383"/>
                </a:lnTo>
                <a:lnTo>
                  <a:pt x="348258" y="187523"/>
                </a:lnTo>
                <a:lnTo>
                  <a:pt x="357188" y="178594"/>
                </a:lnTo>
                <a:lnTo>
                  <a:pt x="357188" y="178594"/>
                </a:lnTo>
                <a:lnTo>
                  <a:pt x="366118" y="169664"/>
                </a:lnTo>
                <a:lnTo>
                  <a:pt x="375047" y="178594"/>
                </a:lnTo>
                <a:lnTo>
                  <a:pt x="366118" y="196453"/>
                </a:lnTo>
                <a:lnTo>
                  <a:pt x="357188" y="214313"/>
                </a:lnTo>
                <a:lnTo>
                  <a:pt x="348258" y="241102"/>
                </a:lnTo>
                <a:lnTo>
                  <a:pt x="330399" y="267891"/>
                </a:lnTo>
                <a:lnTo>
                  <a:pt x="321469" y="303609"/>
                </a:lnTo>
                <a:lnTo>
                  <a:pt x="312540" y="330398"/>
                </a:lnTo>
                <a:lnTo>
                  <a:pt x="294680" y="366117"/>
                </a:lnTo>
                <a:lnTo>
                  <a:pt x="267891" y="401836"/>
                </a:lnTo>
                <a:lnTo>
                  <a:pt x="241102" y="419696"/>
                </a:lnTo>
                <a:lnTo>
                  <a:pt x="241102" y="4196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8001000" y="2794992"/>
            <a:ext cx="116087" cy="142876"/>
          </a:xfrm>
          <a:custGeom>
            <a:avLst/>
            <a:gdLst/>
            <a:ahLst/>
            <a:cxnLst/>
            <a:rect l="0" t="0" r="0" b="0"/>
            <a:pathLst>
              <a:path w="116087" h="142876">
                <a:moveTo>
                  <a:pt x="0" y="0"/>
                </a:moveTo>
                <a:lnTo>
                  <a:pt x="0" y="0"/>
                </a:lnTo>
                <a:lnTo>
                  <a:pt x="0" y="0"/>
                </a:lnTo>
                <a:lnTo>
                  <a:pt x="0" y="0"/>
                </a:lnTo>
                <a:lnTo>
                  <a:pt x="0" y="0"/>
                </a:lnTo>
                <a:lnTo>
                  <a:pt x="0" y="0"/>
                </a:lnTo>
                <a:lnTo>
                  <a:pt x="8930" y="8929"/>
                </a:lnTo>
                <a:lnTo>
                  <a:pt x="8930" y="17859"/>
                </a:lnTo>
                <a:lnTo>
                  <a:pt x="8930" y="26789"/>
                </a:lnTo>
                <a:lnTo>
                  <a:pt x="17859" y="44648"/>
                </a:lnTo>
                <a:lnTo>
                  <a:pt x="17859" y="62508"/>
                </a:lnTo>
                <a:lnTo>
                  <a:pt x="17859" y="89297"/>
                </a:lnTo>
                <a:lnTo>
                  <a:pt x="17859" y="107156"/>
                </a:lnTo>
                <a:lnTo>
                  <a:pt x="17859" y="125015"/>
                </a:lnTo>
                <a:lnTo>
                  <a:pt x="17859" y="133945"/>
                </a:lnTo>
                <a:lnTo>
                  <a:pt x="17859" y="142875"/>
                </a:lnTo>
                <a:lnTo>
                  <a:pt x="17859" y="142875"/>
                </a:lnTo>
                <a:lnTo>
                  <a:pt x="17859" y="142875"/>
                </a:lnTo>
                <a:lnTo>
                  <a:pt x="26789" y="133945"/>
                </a:lnTo>
                <a:lnTo>
                  <a:pt x="26789" y="116086"/>
                </a:lnTo>
                <a:lnTo>
                  <a:pt x="35719" y="89297"/>
                </a:lnTo>
                <a:lnTo>
                  <a:pt x="35719" y="71437"/>
                </a:lnTo>
                <a:lnTo>
                  <a:pt x="44648" y="44648"/>
                </a:lnTo>
                <a:lnTo>
                  <a:pt x="44648" y="26789"/>
                </a:lnTo>
                <a:lnTo>
                  <a:pt x="53578" y="8929"/>
                </a:lnTo>
                <a:lnTo>
                  <a:pt x="62508" y="0"/>
                </a:lnTo>
                <a:lnTo>
                  <a:pt x="71438" y="8929"/>
                </a:lnTo>
                <a:lnTo>
                  <a:pt x="71438" y="17859"/>
                </a:lnTo>
                <a:lnTo>
                  <a:pt x="80367" y="35719"/>
                </a:lnTo>
                <a:lnTo>
                  <a:pt x="89297" y="53578"/>
                </a:lnTo>
                <a:lnTo>
                  <a:pt x="98227" y="80367"/>
                </a:lnTo>
                <a:lnTo>
                  <a:pt x="98227" y="98226"/>
                </a:lnTo>
                <a:lnTo>
                  <a:pt x="107156" y="116086"/>
                </a:lnTo>
                <a:lnTo>
                  <a:pt x="107156" y="133945"/>
                </a:lnTo>
                <a:lnTo>
                  <a:pt x="107156" y="142875"/>
                </a:lnTo>
                <a:lnTo>
                  <a:pt x="107156" y="142875"/>
                </a:lnTo>
                <a:lnTo>
                  <a:pt x="116086" y="142875"/>
                </a:lnTo>
                <a:lnTo>
                  <a:pt x="116086" y="125015"/>
                </a:lnTo>
                <a:lnTo>
                  <a:pt x="116086"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8027789" y="2705695"/>
            <a:ext cx="44650" cy="241102"/>
          </a:xfrm>
          <a:custGeom>
            <a:avLst/>
            <a:gdLst/>
            <a:ahLst/>
            <a:cxnLst/>
            <a:rect l="0" t="0" r="0" b="0"/>
            <a:pathLst>
              <a:path w="44650" h="241102">
                <a:moveTo>
                  <a:pt x="8930" y="0"/>
                </a:moveTo>
                <a:lnTo>
                  <a:pt x="0" y="0"/>
                </a:lnTo>
                <a:lnTo>
                  <a:pt x="0" y="0"/>
                </a:lnTo>
                <a:lnTo>
                  <a:pt x="0" y="0"/>
                </a:lnTo>
                <a:lnTo>
                  <a:pt x="0" y="8930"/>
                </a:lnTo>
                <a:lnTo>
                  <a:pt x="8930" y="35719"/>
                </a:lnTo>
                <a:lnTo>
                  <a:pt x="8930" y="53578"/>
                </a:lnTo>
                <a:lnTo>
                  <a:pt x="8930" y="89297"/>
                </a:lnTo>
                <a:lnTo>
                  <a:pt x="17859" y="125016"/>
                </a:lnTo>
                <a:lnTo>
                  <a:pt x="26789" y="160734"/>
                </a:lnTo>
                <a:lnTo>
                  <a:pt x="26789" y="187523"/>
                </a:lnTo>
                <a:lnTo>
                  <a:pt x="35719" y="214312"/>
                </a:lnTo>
                <a:lnTo>
                  <a:pt x="35719" y="232172"/>
                </a:lnTo>
                <a:lnTo>
                  <a:pt x="35719" y="241101"/>
                </a:lnTo>
                <a:lnTo>
                  <a:pt x="44649" y="232172"/>
                </a:lnTo>
                <a:lnTo>
                  <a:pt x="44649" y="214312"/>
                </a:lnTo>
                <a:lnTo>
                  <a:pt x="44649"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8054578" y="2661047"/>
            <a:ext cx="187524" cy="258961"/>
          </a:xfrm>
          <a:custGeom>
            <a:avLst/>
            <a:gdLst/>
            <a:ahLst/>
            <a:cxnLst/>
            <a:rect l="0" t="0" r="0" b="0"/>
            <a:pathLst>
              <a:path w="187524" h="258961">
                <a:moveTo>
                  <a:pt x="116086" y="0"/>
                </a:moveTo>
                <a:lnTo>
                  <a:pt x="116086" y="0"/>
                </a:lnTo>
                <a:lnTo>
                  <a:pt x="116086" y="0"/>
                </a:lnTo>
                <a:lnTo>
                  <a:pt x="116086" y="0"/>
                </a:lnTo>
                <a:lnTo>
                  <a:pt x="116086" y="0"/>
                </a:lnTo>
                <a:lnTo>
                  <a:pt x="116086" y="17859"/>
                </a:lnTo>
                <a:lnTo>
                  <a:pt x="116086" y="26789"/>
                </a:lnTo>
                <a:lnTo>
                  <a:pt x="107156" y="44648"/>
                </a:lnTo>
                <a:lnTo>
                  <a:pt x="107156" y="71437"/>
                </a:lnTo>
                <a:lnTo>
                  <a:pt x="89297" y="98226"/>
                </a:lnTo>
                <a:lnTo>
                  <a:pt x="80367" y="125016"/>
                </a:lnTo>
                <a:lnTo>
                  <a:pt x="62508" y="151804"/>
                </a:lnTo>
                <a:lnTo>
                  <a:pt x="44649" y="178593"/>
                </a:lnTo>
                <a:lnTo>
                  <a:pt x="26789" y="196453"/>
                </a:lnTo>
                <a:lnTo>
                  <a:pt x="17860" y="214312"/>
                </a:lnTo>
                <a:lnTo>
                  <a:pt x="8930" y="223242"/>
                </a:lnTo>
                <a:lnTo>
                  <a:pt x="0" y="223242"/>
                </a:lnTo>
                <a:lnTo>
                  <a:pt x="0" y="223242"/>
                </a:lnTo>
                <a:lnTo>
                  <a:pt x="8930" y="214312"/>
                </a:lnTo>
                <a:lnTo>
                  <a:pt x="17860" y="205382"/>
                </a:lnTo>
                <a:lnTo>
                  <a:pt x="26789" y="196453"/>
                </a:lnTo>
                <a:lnTo>
                  <a:pt x="53578" y="196453"/>
                </a:lnTo>
                <a:lnTo>
                  <a:pt x="71438" y="205382"/>
                </a:lnTo>
                <a:lnTo>
                  <a:pt x="98227" y="205382"/>
                </a:lnTo>
                <a:lnTo>
                  <a:pt x="116086" y="214312"/>
                </a:lnTo>
                <a:lnTo>
                  <a:pt x="142874" y="232171"/>
                </a:lnTo>
                <a:lnTo>
                  <a:pt x="160734" y="241101"/>
                </a:lnTo>
                <a:lnTo>
                  <a:pt x="169663" y="250031"/>
                </a:lnTo>
                <a:lnTo>
                  <a:pt x="178593" y="258960"/>
                </a:lnTo>
                <a:lnTo>
                  <a:pt x="178593" y="258960"/>
                </a:lnTo>
                <a:lnTo>
                  <a:pt x="187523" y="250031"/>
                </a:lnTo>
                <a:lnTo>
                  <a:pt x="187523" y="241101"/>
                </a:lnTo>
                <a:lnTo>
                  <a:pt x="187523" y="24110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8268890" y="2571750"/>
            <a:ext cx="401837" cy="330399"/>
          </a:xfrm>
          <a:custGeom>
            <a:avLst/>
            <a:gdLst/>
            <a:ahLst/>
            <a:cxnLst/>
            <a:rect l="0" t="0" r="0" b="0"/>
            <a:pathLst>
              <a:path w="401837" h="330399">
                <a:moveTo>
                  <a:pt x="0" y="160734"/>
                </a:moveTo>
                <a:lnTo>
                  <a:pt x="0" y="169664"/>
                </a:lnTo>
                <a:lnTo>
                  <a:pt x="0" y="169664"/>
                </a:lnTo>
                <a:lnTo>
                  <a:pt x="0" y="187523"/>
                </a:lnTo>
                <a:lnTo>
                  <a:pt x="0" y="196453"/>
                </a:lnTo>
                <a:lnTo>
                  <a:pt x="0" y="223242"/>
                </a:lnTo>
                <a:lnTo>
                  <a:pt x="8930" y="250031"/>
                </a:lnTo>
                <a:lnTo>
                  <a:pt x="8930" y="276820"/>
                </a:lnTo>
                <a:lnTo>
                  <a:pt x="17859" y="294679"/>
                </a:lnTo>
                <a:lnTo>
                  <a:pt x="17859" y="312539"/>
                </a:lnTo>
                <a:lnTo>
                  <a:pt x="17859" y="321468"/>
                </a:lnTo>
                <a:lnTo>
                  <a:pt x="26789" y="330398"/>
                </a:lnTo>
                <a:lnTo>
                  <a:pt x="26789" y="330398"/>
                </a:lnTo>
                <a:lnTo>
                  <a:pt x="26789" y="321468"/>
                </a:lnTo>
                <a:lnTo>
                  <a:pt x="35719" y="294679"/>
                </a:lnTo>
                <a:lnTo>
                  <a:pt x="44648" y="276820"/>
                </a:lnTo>
                <a:lnTo>
                  <a:pt x="53578" y="241101"/>
                </a:lnTo>
                <a:lnTo>
                  <a:pt x="62508" y="214313"/>
                </a:lnTo>
                <a:lnTo>
                  <a:pt x="71437" y="178594"/>
                </a:lnTo>
                <a:lnTo>
                  <a:pt x="80367" y="160734"/>
                </a:lnTo>
                <a:lnTo>
                  <a:pt x="80367" y="151805"/>
                </a:lnTo>
                <a:lnTo>
                  <a:pt x="80367" y="160734"/>
                </a:lnTo>
                <a:lnTo>
                  <a:pt x="89297" y="178594"/>
                </a:lnTo>
                <a:lnTo>
                  <a:pt x="89297" y="205383"/>
                </a:lnTo>
                <a:lnTo>
                  <a:pt x="89297" y="223242"/>
                </a:lnTo>
                <a:lnTo>
                  <a:pt x="98226" y="250031"/>
                </a:lnTo>
                <a:lnTo>
                  <a:pt x="98226" y="267890"/>
                </a:lnTo>
                <a:lnTo>
                  <a:pt x="107156" y="285750"/>
                </a:lnTo>
                <a:lnTo>
                  <a:pt x="116086" y="294679"/>
                </a:lnTo>
                <a:lnTo>
                  <a:pt x="133945" y="294679"/>
                </a:lnTo>
                <a:lnTo>
                  <a:pt x="142875" y="285750"/>
                </a:lnTo>
                <a:lnTo>
                  <a:pt x="160734" y="267890"/>
                </a:lnTo>
                <a:lnTo>
                  <a:pt x="160734" y="250031"/>
                </a:lnTo>
                <a:lnTo>
                  <a:pt x="169664" y="223242"/>
                </a:lnTo>
                <a:lnTo>
                  <a:pt x="178594" y="196453"/>
                </a:lnTo>
                <a:lnTo>
                  <a:pt x="178594" y="169664"/>
                </a:lnTo>
                <a:lnTo>
                  <a:pt x="178594" y="151805"/>
                </a:lnTo>
                <a:lnTo>
                  <a:pt x="178594" y="142875"/>
                </a:lnTo>
                <a:lnTo>
                  <a:pt x="169664" y="142875"/>
                </a:lnTo>
                <a:lnTo>
                  <a:pt x="169664" y="160734"/>
                </a:lnTo>
                <a:lnTo>
                  <a:pt x="160734" y="169664"/>
                </a:lnTo>
                <a:lnTo>
                  <a:pt x="160734" y="196453"/>
                </a:lnTo>
                <a:lnTo>
                  <a:pt x="160734" y="214313"/>
                </a:lnTo>
                <a:lnTo>
                  <a:pt x="160734" y="232171"/>
                </a:lnTo>
                <a:lnTo>
                  <a:pt x="169664" y="241101"/>
                </a:lnTo>
                <a:lnTo>
                  <a:pt x="169664" y="250031"/>
                </a:lnTo>
                <a:lnTo>
                  <a:pt x="187523" y="241101"/>
                </a:lnTo>
                <a:lnTo>
                  <a:pt x="196453" y="232171"/>
                </a:lnTo>
                <a:lnTo>
                  <a:pt x="205383" y="214313"/>
                </a:lnTo>
                <a:lnTo>
                  <a:pt x="223242" y="196453"/>
                </a:lnTo>
                <a:lnTo>
                  <a:pt x="232172" y="160734"/>
                </a:lnTo>
                <a:lnTo>
                  <a:pt x="241101" y="133945"/>
                </a:lnTo>
                <a:lnTo>
                  <a:pt x="250031" y="107156"/>
                </a:lnTo>
                <a:lnTo>
                  <a:pt x="258961" y="89297"/>
                </a:lnTo>
                <a:lnTo>
                  <a:pt x="258961" y="80367"/>
                </a:lnTo>
                <a:lnTo>
                  <a:pt x="258961" y="89297"/>
                </a:lnTo>
                <a:lnTo>
                  <a:pt x="258961" y="107156"/>
                </a:lnTo>
                <a:lnTo>
                  <a:pt x="250031" y="125016"/>
                </a:lnTo>
                <a:lnTo>
                  <a:pt x="241101" y="142875"/>
                </a:lnTo>
                <a:lnTo>
                  <a:pt x="241101" y="169664"/>
                </a:lnTo>
                <a:lnTo>
                  <a:pt x="241101" y="187523"/>
                </a:lnTo>
                <a:lnTo>
                  <a:pt x="241101" y="205383"/>
                </a:lnTo>
                <a:lnTo>
                  <a:pt x="241101" y="214313"/>
                </a:lnTo>
                <a:lnTo>
                  <a:pt x="250031" y="214313"/>
                </a:lnTo>
                <a:lnTo>
                  <a:pt x="258961" y="214313"/>
                </a:lnTo>
                <a:lnTo>
                  <a:pt x="267890" y="205383"/>
                </a:lnTo>
                <a:lnTo>
                  <a:pt x="276820" y="187523"/>
                </a:lnTo>
                <a:lnTo>
                  <a:pt x="294680" y="169664"/>
                </a:lnTo>
                <a:lnTo>
                  <a:pt x="303609" y="151805"/>
                </a:lnTo>
                <a:lnTo>
                  <a:pt x="303609" y="125016"/>
                </a:lnTo>
                <a:lnTo>
                  <a:pt x="312539" y="107156"/>
                </a:lnTo>
                <a:lnTo>
                  <a:pt x="312539" y="89297"/>
                </a:lnTo>
                <a:lnTo>
                  <a:pt x="321469" y="89297"/>
                </a:lnTo>
                <a:lnTo>
                  <a:pt x="321469" y="107156"/>
                </a:lnTo>
                <a:lnTo>
                  <a:pt x="321469" y="116086"/>
                </a:lnTo>
                <a:lnTo>
                  <a:pt x="330398" y="133945"/>
                </a:lnTo>
                <a:lnTo>
                  <a:pt x="330398" y="151805"/>
                </a:lnTo>
                <a:lnTo>
                  <a:pt x="339328" y="169664"/>
                </a:lnTo>
                <a:lnTo>
                  <a:pt x="339328" y="178594"/>
                </a:lnTo>
                <a:lnTo>
                  <a:pt x="348258" y="187523"/>
                </a:lnTo>
                <a:lnTo>
                  <a:pt x="357187" y="187523"/>
                </a:lnTo>
                <a:lnTo>
                  <a:pt x="366117" y="187523"/>
                </a:lnTo>
                <a:lnTo>
                  <a:pt x="375047" y="178594"/>
                </a:lnTo>
                <a:lnTo>
                  <a:pt x="383976" y="160734"/>
                </a:lnTo>
                <a:lnTo>
                  <a:pt x="392906" y="133945"/>
                </a:lnTo>
                <a:lnTo>
                  <a:pt x="401836" y="116086"/>
                </a:lnTo>
                <a:lnTo>
                  <a:pt x="401836" y="89297"/>
                </a:lnTo>
                <a:lnTo>
                  <a:pt x="401836" y="62508"/>
                </a:lnTo>
                <a:lnTo>
                  <a:pt x="401836" y="44648"/>
                </a:lnTo>
                <a:lnTo>
                  <a:pt x="392906" y="26789"/>
                </a:lnTo>
                <a:lnTo>
                  <a:pt x="392906" y="17859"/>
                </a:lnTo>
                <a:lnTo>
                  <a:pt x="383976" y="8930"/>
                </a:lnTo>
                <a:lnTo>
                  <a:pt x="383976" y="8930"/>
                </a:lnTo>
                <a:lnTo>
                  <a:pt x="375047" y="8930"/>
                </a:lnTo>
                <a:lnTo>
                  <a:pt x="375047" y="8930"/>
                </a:lnTo>
                <a:lnTo>
                  <a:pt x="375047" y="8930"/>
                </a:lnTo>
                <a:lnTo>
                  <a:pt x="375047" y="8930"/>
                </a:lnTo>
                <a:lnTo>
                  <a:pt x="375047" y="0"/>
                </a:lnTo>
                <a:lnTo>
                  <a:pt x="383976" y="0"/>
                </a:lnTo>
                <a:lnTo>
                  <a:pt x="383976" y="0"/>
                </a:lnTo>
                <a:lnTo>
                  <a:pt x="38397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8724304" y="2562820"/>
            <a:ext cx="169665" cy="151806"/>
          </a:xfrm>
          <a:custGeom>
            <a:avLst/>
            <a:gdLst/>
            <a:ahLst/>
            <a:cxnLst/>
            <a:rect l="0" t="0" r="0" b="0"/>
            <a:pathLst>
              <a:path w="169665" h="151806">
                <a:moveTo>
                  <a:pt x="0" y="0"/>
                </a:moveTo>
                <a:lnTo>
                  <a:pt x="8930" y="0"/>
                </a:lnTo>
                <a:lnTo>
                  <a:pt x="8930" y="8930"/>
                </a:lnTo>
                <a:lnTo>
                  <a:pt x="17859" y="17860"/>
                </a:lnTo>
                <a:lnTo>
                  <a:pt x="17859" y="35719"/>
                </a:lnTo>
                <a:lnTo>
                  <a:pt x="17859" y="62508"/>
                </a:lnTo>
                <a:lnTo>
                  <a:pt x="8930" y="80368"/>
                </a:lnTo>
                <a:lnTo>
                  <a:pt x="8930" y="107157"/>
                </a:lnTo>
                <a:lnTo>
                  <a:pt x="0" y="133946"/>
                </a:lnTo>
                <a:lnTo>
                  <a:pt x="0" y="142875"/>
                </a:lnTo>
                <a:lnTo>
                  <a:pt x="0" y="151805"/>
                </a:lnTo>
                <a:lnTo>
                  <a:pt x="8930" y="151805"/>
                </a:lnTo>
                <a:lnTo>
                  <a:pt x="17859" y="142875"/>
                </a:lnTo>
                <a:lnTo>
                  <a:pt x="26789" y="133946"/>
                </a:lnTo>
                <a:lnTo>
                  <a:pt x="35719" y="116086"/>
                </a:lnTo>
                <a:lnTo>
                  <a:pt x="53578" y="89297"/>
                </a:lnTo>
                <a:lnTo>
                  <a:pt x="71437" y="62508"/>
                </a:lnTo>
                <a:lnTo>
                  <a:pt x="98226" y="35719"/>
                </a:lnTo>
                <a:lnTo>
                  <a:pt x="107156" y="26789"/>
                </a:lnTo>
                <a:lnTo>
                  <a:pt x="125016" y="26789"/>
                </a:lnTo>
                <a:lnTo>
                  <a:pt x="125016" y="26789"/>
                </a:lnTo>
                <a:lnTo>
                  <a:pt x="125016" y="44649"/>
                </a:lnTo>
                <a:lnTo>
                  <a:pt x="125016" y="62508"/>
                </a:lnTo>
                <a:lnTo>
                  <a:pt x="133945" y="89297"/>
                </a:lnTo>
                <a:lnTo>
                  <a:pt x="142875" y="116086"/>
                </a:lnTo>
                <a:lnTo>
                  <a:pt x="151805" y="133946"/>
                </a:lnTo>
                <a:lnTo>
                  <a:pt x="160734" y="142875"/>
                </a:lnTo>
                <a:lnTo>
                  <a:pt x="169664" y="142875"/>
                </a:lnTo>
                <a:lnTo>
                  <a:pt x="160734" y="142875"/>
                </a:lnTo>
                <a:lnTo>
                  <a:pt x="160734" y="133946"/>
                </a:lnTo>
                <a:lnTo>
                  <a:pt x="160734"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9010054" y="2634258"/>
            <a:ext cx="8931" cy="8931"/>
          </a:xfrm>
          <a:custGeom>
            <a:avLst/>
            <a:gdLst/>
            <a:ahLst/>
            <a:cxnLst/>
            <a:rect l="0" t="0" r="0" b="0"/>
            <a:pathLst>
              <a:path w="8931" h="8931">
                <a:moveTo>
                  <a:pt x="0" y="8930"/>
                </a:moveTo>
                <a:lnTo>
                  <a:pt x="0" y="8930"/>
                </a:lnTo>
                <a:lnTo>
                  <a:pt x="0" y="8930"/>
                </a:lnTo>
                <a:lnTo>
                  <a:pt x="0" y="8930"/>
                </a:lnTo>
                <a:lnTo>
                  <a:pt x="8930" y="8930"/>
                </a:lnTo>
                <a:lnTo>
                  <a:pt x="8930" y="8930"/>
                </a:lnTo>
                <a:lnTo>
                  <a:pt x="8930" y="8930"/>
                </a:lnTo>
                <a:lnTo>
                  <a:pt x="8930" y="0"/>
                </a:lnTo>
                <a:lnTo>
                  <a:pt x="8930" y="0"/>
                </a:ln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7884914" y="3232546"/>
            <a:ext cx="169665" cy="294681"/>
          </a:xfrm>
          <a:custGeom>
            <a:avLst/>
            <a:gdLst/>
            <a:ahLst/>
            <a:cxnLst/>
            <a:rect l="0" t="0" r="0" b="0"/>
            <a:pathLst>
              <a:path w="169665" h="294681">
                <a:moveTo>
                  <a:pt x="8930" y="44649"/>
                </a:moveTo>
                <a:lnTo>
                  <a:pt x="8930" y="44649"/>
                </a:lnTo>
                <a:lnTo>
                  <a:pt x="8930" y="35719"/>
                </a:lnTo>
                <a:lnTo>
                  <a:pt x="8930" y="35719"/>
                </a:lnTo>
                <a:lnTo>
                  <a:pt x="0" y="26790"/>
                </a:lnTo>
                <a:lnTo>
                  <a:pt x="0" y="26790"/>
                </a:lnTo>
                <a:lnTo>
                  <a:pt x="0" y="17860"/>
                </a:lnTo>
                <a:lnTo>
                  <a:pt x="0" y="17860"/>
                </a:lnTo>
                <a:lnTo>
                  <a:pt x="0" y="17860"/>
                </a:lnTo>
                <a:lnTo>
                  <a:pt x="8930" y="35719"/>
                </a:lnTo>
                <a:lnTo>
                  <a:pt x="8930" y="53579"/>
                </a:lnTo>
                <a:lnTo>
                  <a:pt x="17859" y="89297"/>
                </a:lnTo>
                <a:lnTo>
                  <a:pt x="26789" y="125016"/>
                </a:lnTo>
                <a:lnTo>
                  <a:pt x="35719" y="160735"/>
                </a:lnTo>
                <a:lnTo>
                  <a:pt x="35719" y="205383"/>
                </a:lnTo>
                <a:lnTo>
                  <a:pt x="44649" y="232172"/>
                </a:lnTo>
                <a:lnTo>
                  <a:pt x="44649" y="267891"/>
                </a:lnTo>
                <a:lnTo>
                  <a:pt x="44649" y="276821"/>
                </a:lnTo>
                <a:lnTo>
                  <a:pt x="44649" y="294680"/>
                </a:lnTo>
                <a:lnTo>
                  <a:pt x="44649" y="294680"/>
                </a:lnTo>
                <a:lnTo>
                  <a:pt x="44649" y="285750"/>
                </a:lnTo>
                <a:lnTo>
                  <a:pt x="44649" y="267891"/>
                </a:lnTo>
                <a:lnTo>
                  <a:pt x="35719" y="250032"/>
                </a:lnTo>
                <a:lnTo>
                  <a:pt x="35719" y="214313"/>
                </a:lnTo>
                <a:lnTo>
                  <a:pt x="35719" y="178594"/>
                </a:lnTo>
                <a:lnTo>
                  <a:pt x="35719" y="142875"/>
                </a:lnTo>
                <a:lnTo>
                  <a:pt x="26789" y="107157"/>
                </a:lnTo>
                <a:lnTo>
                  <a:pt x="17859" y="62508"/>
                </a:lnTo>
                <a:lnTo>
                  <a:pt x="17859" y="35719"/>
                </a:lnTo>
                <a:lnTo>
                  <a:pt x="17859" y="8930"/>
                </a:lnTo>
                <a:lnTo>
                  <a:pt x="17859" y="0"/>
                </a:lnTo>
                <a:lnTo>
                  <a:pt x="26789" y="0"/>
                </a:lnTo>
                <a:lnTo>
                  <a:pt x="35719" y="8930"/>
                </a:lnTo>
                <a:lnTo>
                  <a:pt x="44649" y="26790"/>
                </a:lnTo>
                <a:lnTo>
                  <a:pt x="53578" y="53579"/>
                </a:lnTo>
                <a:lnTo>
                  <a:pt x="71438" y="80368"/>
                </a:lnTo>
                <a:lnTo>
                  <a:pt x="89297" y="116086"/>
                </a:lnTo>
                <a:lnTo>
                  <a:pt x="107156" y="151805"/>
                </a:lnTo>
                <a:lnTo>
                  <a:pt x="125016" y="187524"/>
                </a:lnTo>
                <a:lnTo>
                  <a:pt x="142875" y="214313"/>
                </a:lnTo>
                <a:lnTo>
                  <a:pt x="151805" y="241102"/>
                </a:lnTo>
                <a:lnTo>
                  <a:pt x="160734" y="258961"/>
                </a:lnTo>
                <a:lnTo>
                  <a:pt x="169664" y="267891"/>
                </a:lnTo>
                <a:lnTo>
                  <a:pt x="169664" y="267891"/>
                </a:lnTo>
                <a:lnTo>
                  <a:pt x="160734" y="258961"/>
                </a:lnTo>
                <a:lnTo>
                  <a:pt x="142875" y="250032"/>
                </a:lnTo>
                <a:lnTo>
                  <a:pt x="125016" y="232172"/>
                </a:lnTo>
                <a:lnTo>
                  <a:pt x="89297" y="214313"/>
                </a:lnTo>
                <a:lnTo>
                  <a:pt x="89297"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7867055" y="3393281"/>
            <a:ext cx="178594" cy="44649"/>
          </a:xfrm>
          <a:custGeom>
            <a:avLst/>
            <a:gdLst/>
            <a:ahLst/>
            <a:cxnLst/>
            <a:rect l="0" t="0" r="0" b="0"/>
            <a:pathLst>
              <a:path w="178594" h="44649">
                <a:moveTo>
                  <a:pt x="0" y="0"/>
                </a:moveTo>
                <a:lnTo>
                  <a:pt x="0" y="0"/>
                </a:lnTo>
                <a:lnTo>
                  <a:pt x="8929" y="8930"/>
                </a:lnTo>
                <a:lnTo>
                  <a:pt x="17859" y="26789"/>
                </a:lnTo>
                <a:lnTo>
                  <a:pt x="35718" y="35719"/>
                </a:lnTo>
                <a:lnTo>
                  <a:pt x="53578" y="44648"/>
                </a:lnTo>
                <a:lnTo>
                  <a:pt x="80367" y="44648"/>
                </a:lnTo>
                <a:lnTo>
                  <a:pt x="98226" y="35719"/>
                </a:lnTo>
                <a:lnTo>
                  <a:pt x="125015" y="35719"/>
                </a:lnTo>
                <a:lnTo>
                  <a:pt x="142875" y="26789"/>
                </a:lnTo>
                <a:lnTo>
                  <a:pt x="160734" y="8930"/>
                </a:lnTo>
                <a:lnTo>
                  <a:pt x="178593" y="0"/>
                </a:lnTo>
                <a:lnTo>
                  <a:pt x="17859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8063508" y="3143250"/>
            <a:ext cx="125016" cy="312540"/>
          </a:xfrm>
          <a:custGeom>
            <a:avLst/>
            <a:gdLst/>
            <a:ahLst/>
            <a:cxnLst/>
            <a:rect l="0" t="0" r="0" b="0"/>
            <a:pathLst>
              <a:path w="125016" h="312540">
                <a:moveTo>
                  <a:pt x="0" y="0"/>
                </a:moveTo>
                <a:lnTo>
                  <a:pt x="0" y="0"/>
                </a:lnTo>
                <a:lnTo>
                  <a:pt x="0" y="0"/>
                </a:lnTo>
                <a:lnTo>
                  <a:pt x="0" y="17859"/>
                </a:lnTo>
                <a:lnTo>
                  <a:pt x="0" y="35718"/>
                </a:lnTo>
                <a:lnTo>
                  <a:pt x="8930" y="62507"/>
                </a:lnTo>
                <a:lnTo>
                  <a:pt x="8930" y="89296"/>
                </a:lnTo>
                <a:lnTo>
                  <a:pt x="17859" y="133945"/>
                </a:lnTo>
                <a:lnTo>
                  <a:pt x="35719" y="169664"/>
                </a:lnTo>
                <a:lnTo>
                  <a:pt x="44648" y="214312"/>
                </a:lnTo>
                <a:lnTo>
                  <a:pt x="53578" y="250031"/>
                </a:lnTo>
                <a:lnTo>
                  <a:pt x="71437" y="276820"/>
                </a:lnTo>
                <a:lnTo>
                  <a:pt x="80367" y="294679"/>
                </a:lnTo>
                <a:lnTo>
                  <a:pt x="89297" y="303609"/>
                </a:lnTo>
                <a:lnTo>
                  <a:pt x="107156" y="312539"/>
                </a:lnTo>
                <a:lnTo>
                  <a:pt x="116086" y="303609"/>
                </a:lnTo>
                <a:lnTo>
                  <a:pt x="116086" y="294679"/>
                </a:lnTo>
                <a:lnTo>
                  <a:pt x="125015" y="276820"/>
                </a:lnTo>
                <a:lnTo>
                  <a:pt x="116086" y="250031"/>
                </a:lnTo>
                <a:lnTo>
                  <a:pt x="98226" y="232171"/>
                </a:lnTo>
                <a:lnTo>
                  <a:pt x="98226" y="23217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8036719" y="3295054"/>
            <a:ext cx="178594" cy="35720"/>
          </a:xfrm>
          <a:custGeom>
            <a:avLst/>
            <a:gdLst/>
            <a:ahLst/>
            <a:cxnLst/>
            <a:rect l="0" t="0" r="0" b="0"/>
            <a:pathLst>
              <a:path w="178594" h="35720">
                <a:moveTo>
                  <a:pt x="0" y="26789"/>
                </a:moveTo>
                <a:lnTo>
                  <a:pt x="8929" y="26789"/>
                </a:lnTo>
                <a:lnTo>
                  <a:pt x="8929" y="35719"/>
                </a:lnTo>
                <a:lnTo>
                  <a:pt x="17859" y="35719"/>
                </a:lnTo>
                <a:lnTo>
                  <a:pt x="35719" y="35719"/>
                </a:lnTo>
                <a:lnTo>
                  <a:pt x="62508" y="26789"/>
                </a:lnTo>
                <a:lnTo>
                  <a:pt x="89297" y="17860"/>
                </a:lnTo>
                <a:lnTo>
                  <a:pt x="116086" y="17860"/>
                </a:lnTo>
                <a:lnTo>
                  <a:pt x="151804" y="8930"/>
                </a:lnTo>
                <a:lnTo>
                  <a:pt x="178593" y="0"/>
                </a:lnTo>
                <a:lnTo>
                  <a:pt x="17859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8331398" y="3161109"/>
            <a:ext cx="80368" cy="187524"/>
          </a:xfrm>
          <a:custGeom>
            <a:avLst/>
            <a:gdLst/>
            <a:ahLst/>
            <a:cxnLst/>
            <a:rect l="0" t="0" r="0" b="0"/>
            <a:pathLst>
              <a:path w="80368" h="187524">
                <a:moveTo>
                  <a:pt x="80367" y="26789"/>
                </a:moveTo>
                <a:lnTo>
                  <a:pt x="71437" y="26789"/>
                </a:lnTo>
                <a:lnTo>
                  <a:pt x="71437" y="17859"/>
                </a:lnTo>
                <a:lnTo>
                  <a:pt x="62507" y="8930"/>
                </a:lnTo>
                <a:lnTo>
                  <a:pt x="53578" y="0"/>
                </a:lnTo>
                <a:lnTo>
                  <a:pt x="44648" y="0"/>
                </a:lnTo>
                <a:lnTo>
                  <a:pt x="35718" y="0"/>
                </a:lnTo>
                <a:lnTo>
                  <a:pt x="26789" y="8930"/>
                </a:lnTo>
                <a:lnTo>
                  <a:pt x="17859" y="35719"/>
                </a:lnTo>
                <a:lnTo>
                  <a:pt x="8929" y="62508"/>
                </a:lnTo>
                <a:lnTo>
                  <a:pt x="8929" y="89297"/>
                </a:lnTo>
                <a:lnTo>
                  <a:pt x="0" y="125016"/>
                </a:lnTo>
                <a:lnTo>
                  <a:pt x="0" y="151805"/>
                </a:lnTo>
                <a:lnTo>
                  <a:pt x="8929" y="169664"/>
                </a:lnTo>
                <a:lnTo>
                  <a:pt x="8929" y="187523"/>
                </a:lnTo>
                <a:lnTo>
                  <a:pt x="17859" y="187523"/>
                </a:lnTo>
                <a:lnTo>
                  <a:pt x="26789" y="187523"/>
                </a:lnTo>
                <a:lnTo>
                  <a:pt x="44648" y="169664"/>
                </a:lnTo>
                <a:lnTo>
                  <a:pt x="53578" y="151805"/>
                </a:lnTo>
                <a:lnTo>
                  <a:pt x="62507" y="133945"/>
                </a:lnTo>
                <a:lnTo>
                  <a:pt x="71437" y="107156"/>
                </a:lnTo>
                <a:lnTo>
                  <a:pt x="80367" y="80367"/>
                </a:lnTo>
                <a:lnTo>
                  <a:pt x="80367" y="53578"/>
                </a:lnTo>
                <a:lnTo>
                  <a:pt x="80367" y="26789"/>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p:nvPr/>
        </p:nvSpPr>
        <p:spPr>
          <a:xfrm>
            <a:off x="8420695" y="3036093"/>
            <a:ext cx="339329" cy="366119"/>
          </a:xfrm>
          <a:custGeom>
            <a:avLst/>
            <a:gdLst/>
            <a:ahLst/>
            <a:cxnLst/>
            <a:rect l="0" t="0" r="0" b="0"/>
            <a:pathLst>
              <a:path w="339329" h="366119">
                <a:moveTo>
                  <a:pt x="0" y="151805"/>
                </a:moveTo>
                <a:lnTo>
                  <a:pt x="0" y="160735"/>
                </a:lnTo>
                <a:lnTo>
                  <a:pt x="0" y="178594"/>
                </a:lnTo>
                <a:lnTo>
                  <a:pt x="0" y="196453"/>
                </a:lnTo>
                <a:lnTo>
                  <a:pt x="0" y="214313"/>
                </a:lnTo>
                <a:lnTo>
                  <a:pt x="8929" y="232172"/>
                </a:lnTo>
                <a:lnTo>
                  <a:pt x="17859" y="250032"/>
                </a:lnTo>
                <a:lnTo>
                  <a:pt x="26789" y="258961"/>
                </a:lnTo>
                <a:lnTo>
                  <a:pt x="26789" y="267891"/>
                </a:lnTo>
                <a:lnTo>
                  <a:pt x="26789" y="258961"/>
                </a:lnTo>
                <a:lnTo>
                  <a:pt x="35718" y="258961"/>
                </a:lnTo>
                <a:lnTo>
                  <a:pt x="44648" y="241102"/>
                </a:lnTo>
                <a:lnTo>
                  <a:pt x="44648" y="223243"/>
                </a:lnTo>
                <a:lnTo>
                  <a:pt x="44648" y="205383"/>
                </a:lnTo>
                <a:lnTo>
                  <a:pt x="53578" y="178594"/>
                </a:lnTo>
                <a:lnTo>
                  <a:pt x="44648" y="151805"/>
                </a:lnTo>
                <a:lnTo>
                  <a:pt x="44648" y="125016"/>
                </a:lnTo>
                <a:lnTo>
                  <a:pt x="44648" y="107157"/>
                </a:lnTo>
                <a:lnTo>
                  <a:pt x="53578" y="107157"/>
                </a:lnTo>
                <a:lnTo>
                  <a:pt x="53578" y="116086"/>
                </a:lnTo>
                <a:lnTo>
                  <a:pt x="62507" y="125016"/>
                </a:lnTo>
                <a:lnTo>
                  <a:pt x="62507" y="142875"/>
                </a:lnTo>
                <a:lnTo>
                  <a:pt x="62507" y="160735"/>
                </a:lnTo>
                <a:lnTo>
                  <a:pt x="71437" y="178594"/>
                </a:lnTo>
                <a:lnTo>
                  <a:pt x="71437" y="196453"/>
                </a:lnTo>
                <a:lnTo>
                  <a:pt x="80367" y="205383"/>
                </a:lnTo>
                <a:lnTo>
                  <a:pt x="80367" y="214313"/>
                </a:lnTo>
                <a:lnTo>
                  <a:pt x="89296" y="214313"/>
                </a:lnTo>
                <a:lnTo>
                  <a:pt x="98226" y="205383"/>
                </a:lnTo>
                <a:lnTo>
                  <a:pt x="107156" y="205383"/>
                </a:lnTo>
                <a:lnTo>
                  <a:pt x="116085" y="187524"/>
                </a:lnTo>
                <a:lnTo>
                  <a:pt x="125015" y="169664"/>
                </a:lnTo>
                <a:lnTo>
                  <a:pt x="125015" y="142875"/>
                </a:lnTo>
                <a:lnTo>
                  <a:pt x="125015" y="116086"/>
                </a:lnTo>
                <a:lnTo>
                  <a:pt x="133945" y="89297"/>
                </a:lnTo>
                <a:lnTo>
                  <a:pt x="133945" y="62508"/>
                </a:lnTo>
                <a:lnTo>
                  <a:pt x="133945" y="44649"/>
                </a:lnTo>
                <a:lnTo>
                  <a:pt x="133945" y="44649"/>
                </a:lnTo>
                <a:lnTo>
                  <a:pt x="142875" y="44649"/>
                </a:lnTo>
                <a:lnTo>
                  <a:pt x="142875" y="62508"/>
                </a:lnTo>
                <a:lnTo>
                  <a:pt x="151804" y="89297"/>
                </a:lnTo>
                <a:lnTo>
                  <a:pt x="151804" y="107157"/>
                </a:lnTo>
                <a:lnTo>
                  <a:pt x="160734" y="133946"/>
                </a:lnTo>
                <a:lnTo>
                  <a:pt x="160734" y="151805"/>
                </a:lnTo>
                <a:lnTo>
                  <a:pt x="169664" y="160735"/>
                </a:lnTo>
                <a:lnTo>
                  <a:pt x="178593" y="169664"/>
                </a:lnTo>
                <a:lnTo>
                  <a:pt x="178593" y="169664"/>
                </a:lnTo>
                <a:lnTo>
                  <a:pt x="187523" y="160735"/>
                </a:lnTo>
                <a:lnTo>
                  <a:pt x="196453" y="151805"/>
                </a:lnTo>
                <a:lnTo>
                  <a:pt x="196453" y="133946"/>
                </a:lnTo>
                <a:lnTo>
                  <a:pt x="196453" y="107157"/>
                </a:lnTo>
                <a:lnTo>
                  <a:pt x="196453" y="80368"/>
                </a:lnTo>
                <a:lnTo>
                  <a:pt x="196453" y="62508"/>
                </a:lnTo>
                <a:lnTo>
                  <a:pt x="196453" y="35719"/>
                </a:lnTo>
                <a:lnTo>
                  <a:pt x="205382" y="17860"/>
                </a:lnTo>
                <a:lnTo>
                  <a:pt x="205382" y="17860"/>
                </a:lnTo>
                <a:lnTo>
                  <a:pt x="205382" y="17860"/>
                </a:lnTo>
                <a:lnTo>
                  <a:pt x="214312" y="26789"/>
                </a:lnTo>
                <a:lnTo>
                  <a:pt x="214312" y="35719"/>
                </a:lnTo>
                <a:lnTo>
                  <a:pt x="223242" y="44649"/>
                </a:lnTo>
                <a:lnTo>
                  <a:pt x="232171" y="53578"/>
                </a:lnTo>
                <a:lnTo>
                  <a:pt x="232171" y="53578"/>
                </a:lnTo>
                <a:lnTo>
                  <a:pt x="241101" y="53578"/>
                </a:lnTo>
                <a:lnTo>
                  <a:pt x="241101" y="44649"/>
                </a:lnTo>
                <a:lnTo>
                  <a:pt x="250031" y="35719"/>
                </a:lnTo>
                <a:lnTo>
                  <a:pt x="250031" y="17860"/>
                </a:lnTo>
                <a:lnTo>
                  <a:pt x="258960" y="8930"/>
                </a:lnTo>
                <a:lnTo>
                  <a:pt x="267890" y="0"/>
                </a:lnTo>
                <a:lnTo>
                  <a:pt x="276820" y="8930"/>
                </a:lnTo>
                <a:lnTo>
                  <a:pt x="276820" y="17860"/>
                </a:lnTo>
                <a:lnTo>
                  <a:pt x="276820" y="35719"/>
                </a:lnTo>
                <a:lnTo>
                  <a:pt x="285750" y="71438"/>
                </a:lnTo>
                <a:lnTo>
                  <a:pt x="285750" y="98227"/>
                </a:lnTo>
                <a:lnTo>
                  <a:pt x="303609" y="133946"/>
                </a:lnTo>
                <a:lnTo>
                  <a:pt x="312539" y="169664"/>
                </a:lnTo>
                <a:lnTo>
                  <a:pt x="321468" y="205383"/>
                </a:lnTo>
                <a:lnTo>
                  <a:pt x="330398" y="241102"/>
                </a:lnTo>
                <a:lnTo>
                  <a:pt x="339328" y="267891"/>
                </a:lnTo>
                <a:lnTo>
                  <a:pt x="330398" y="294680"/>
                </a:lnTo>
                <a:lnTo>
                  <a:pt x="321468" y="321469"/>
                </a:lnTo>
                <a:lnTo>
                  <a:pt x="303609" y="339328"/>
                </a:lnTo>
                <a:lnTo>
                  <a:pt x="267890" y="366118"/>
                </a:lnTo>
                <a:lnTo>
                  <a:pt x="267890" y="3661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7822406" y="3732609"/>
            <a:ext cx="98228" cy="312540"/>
          </a:xfrm>
          <a:custGeom>
            <a:avLst/>
            <a:gdLst/>
            <a:ahLst/>
            <a:cxnLst/>
            <a:rect l="0" t="0" r="0" b="0"/>
            <a:pathLst>
              <a:path w="98228" h="312540">
                <a:moveTo>
                  <a:pt x="0" y="125016"/>
                </a:moveTo>
                <a:lnTo>
                  <a:pt x="0" y="133945"/>
                </a:lnTo>
                <a:lnTo>
                  <a:pt x="17860" y="151805"/>
                </a:lnTo>
                <a:lnTo>
                  <a:pt x="35719" y="178594"/>
                </a:lnTo>
                <a:lnTo>
                  <a:pt x="44649" y="214312"/>
                </a:lnTo>
                <a:lnTo>
                  <a:pt x="62508" y="250031"/>
                </a:lnTo>
                <a:lnTo>
                  <a:pt x="71438" y="276820"/>
                </a:lnTo>
                <a:lnTo>
                  <a:pt x="89297" y="294680"/>
                </a:lnTo>
                <a:lnTo>
                  <a:pt x="89297" y="312539"/>
                </a:lnTo>
                <a:lnTo>
                  <a:pt x="89297" y="312539"/>
                </a:lnTo>
                <a:lnTo>
                  <a:pt x="80367" y="312539"/>
                </a:lnTo>
                <a:lnTo>
                  <a:pt x="71438" y="294680"/>
                </a:lnTo>
                <a:lnTo>
                  <a:pt x="53578" y="267891"/>
                </a:lnTo>
                <a:lnTo>
                  <a:pt x="35719" y="232172"/>
                </a:lnTo>
                <a:lnTo>
                  <a:pt x="17860" y="196453"/>
                </a:lnTo>
                <a:lnTo>
                  <a:pt x="8930" y="151805"/>
                </a:lnTo>
                <a:lnTo>
                  <a:pt x="0" y="107156"/>
                </a:lnTo>
                <a:lnTo>
                  <a:pt x="0" y="71437"/>
                </a:lnTo>
                <a:lnTo>
                  <a:pt x="8930" y="35719"/>
                </a:lnTo>
                <a:lnTo>
                  <a:pt x="26789" y="8930"/>
                </a:lnTo>
                <a:lnTo>
                  <a:pt x="44649" y="0"/>
                </a:lnTo>
                <a:lnTo>
                  <a:pt x="62508" y="0"/>
                </a:lnTo>
                <a:lnTo>
                  <a:pt x="80367" y="17859"/>
                </a:lnTo>
                <a:lnTo>
                  <a:pt x="89297" y="35719"/>
                </a:lnTo>
                <a:lnTo>
                  <a:pt x="98227" y="62508"/>
                </a:lnTo>
                <a:lnTo>
                  <a:pt x="89297" y="89297"/>
                </a:lnTo>
                <a:lnTo>
                  <a:pt x="80367" y="125016"/>
                </a:lnTo>
                <a:lnTo>
                  <a:pt x="80367" y="151805"/>
                </a:lnTo>
                <a:lnTo>
                  <a:pt x="71438" y="160734"/>
                </a:lnTo>
                <a:lnTo>
                  <a:pt x="62508" y="178594"/>
                </a:lnTo>
                <a:lnTo>
                  <a:pt x="62508" y="169664"/>
                </a:lnTo>
                <a:lnTo>
                  <a:pt x="62508" y="151805"/>
                </a:lnTo>
                <a:lnTo>
                  <a:pt x="62508"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7992070" y="3696890"/>
            <a:ext cx="80369" cy="151806"/>
          </a:xfrm>
          <a:custGeom>
            <a:avLst/>
            <a:gdLst/>
            <a:ahLst/>
            <a:cxnLst/>
            <a:rect l="0" t="0" r="0" b="0"/>
            <a:pathLst>
              <a:path w="80369" h="151806">
                <a:moveTo>
                  <a:pt x="8930" y="0"/>
                </a:moveTo>
                <a:lnTo>
                  <a:pt x="8930" y="8930"/>
                </a:lnTo>
                <a:lnTo>
                  <a:pt x="8930" y="26789"/>
                </a:lnTo>
                <a:lnTo>
                  <a:pt x="0" y="53578"/>
                </a:lnTo>
                <a:lnTo>
                  <a:pt x="0" y="80367"/>
                </a:lnTo>
                <a:lnTo>
                  <a:pt x="0" y="107156"/>
                </a:lnTo>
                <a:lnTo>
                  <a:pt x="0" y="125016"/>
                </a:lnTo>
                <a:lnTo>
                  <a:pt x="8930" y="142875"/>
                </a:lnTo>
                <a:lnTo>
                  <a:pt x="17860" y="151805"/>
                </a:lnTo>
                <a:lnTo>
                  <a:pt x="26789" y="151805"/>
                </a:lnTo>
                <a:lnTo>
                  <a:pt x="44649" y="133946"/>
                </a:lnTo>
                <a:lnTo>
                  <a:pt x="62508" y="125016"/>
                </a:lnTo>
                <a:lnTo>
                  <a:pt x="71438" y="107156"/>
                </a:lnTo>
                <a:lnTo>
                  <a:pt x="80368" y="80367"/>
                </a:lnTo>
                <a:lnTo>
                  <a:pt x="80368" y="62508"/>
                </a:lnTo>
                <a:lnTo>
                  <a:pt x="80368" y="44649"/>
                </a:lnTo>
                <a:lnTo>
                  <a:pt x="62508" y="26789"/>
                </a:lnTo>
                <a:lnTo>
                  <a:pt x="53578" y="17860"/>
                </a:lnTo>
                <a:lnTo>
                  <a:pt x="26789" y="17860"/>
                </a:lnTo>
                <a:lnTo>
                  <a:pt x="17860" y="35719"/>
                </a:lnTo>
                <a:lnTo>
                  <a:pt x="0" y="53578"/>
                </a:lnTo>
                <a:lnTo>
                  <a:pt x="0" y="71438"/>
                </a:lnTo>
                <a:lnTo>
                  <a:pt x="0" y="89297"/>
                </a:lnTo>
                <a:lnTo>
                  <a:pt x="17860" y="107156"/>
                </a:lnTo>
                <a:lnTo>
                  <a:pt x="35719" y="107156"/>
                </a:lnTo>
                <a:lnTo>
                  <a:pt x="53578" y="107156"/>
                </a:lnTo>
                <a:lnTo>
                  <a:pt x="53578"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8126016" y="3661171"/>
            <a:ext cx="53579" cy="151806"/>
          </a:xfrm>
          <a:custGeom>
            <a:avLst/>
            <a:gdLst/>
            <a:ahLst/>
            <a:cxnLst/>
            <a:rect l="0" t="0" r="0" b="0"/>
            <a:pathLst>
              <a:path w="53579" h="151806">
                <a:moveTo>
                  <a:pt x="8929" y="0"/>
                </a:moveTo>
                <a:lnTo>
                  <a:pt x="8929" y="8930"/>
                </a:lnTo>
                <a:lnTo>
                  <a:pt x="8929" y="26790"/>
                </a:lnTo>
                <a:lnTo>
                  <a:pt x="0" y="44649"/>
                </a:lnTo>
                <a:lnTo>
                  <a:pt x="8929" y="71438"/>
                </a:lnTo>
                <a:lnTo>
                  <a:pt x="8929" y="98227"/>
                </a:lnTo>
                <a:lnTo>
                  <a:pt x="17859" y="125016"/>
                </a:lnTo>
                <a:lnTo>
                  <a:pt x="26789" y="142875"/>
                </a:lnTo>
                <a:lnTo>
                  <a:pt x="35718" y="151805"/>
                </a:lnTo>
                <a:lnTo>
                  <a:pt x="44648" y="151805"/>
                </a:lnTo>
                <a:lnTo>
                  <a:pt x="53578" y="142875"/>
                </a:lnTo>
                <a:lnTo>
                  <a:pt x="53578" y="125016"/>
                </a:lnTo>
                <a:lnTo>
                  <a:pt x="53578" y="107157"/>
                </a:lnTo>
                <a:lnTo>
                  <a:pt x="44648" y="80368"/>
                </a:lnTo>
                <a:lnTo>
                  <a:pt x="44648" y="803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8117086" y="3545086"/>
            <a:ext cx="35720" cy="62508"/>
          </a:xfrm>
          <a:custGeom>
            <a:avLst/>
            <a:gdLst/>
            <a:ahLst/>
            <a:cxnLst/>
            <a:rect l="0" t="0" r="0" b="0"/>
            <a:pathLst>
              <a:path w="35720" h="62508">
                <a:moveTo>
                  <a:pt x="0" y="0"/>
                </a:moveTo>
                <a:lnTo>
                  <a:pt x="0" y="0"/>
                </a:lnTo>
                <a:lnTo>
                  <a:pt x="0" y="8929"/>
                </a:lnTo>
                <a:lnTo>
                  <a:pt x="0" y="17859"/>
                </a:lnTo>
                <a:lnTo>
                  <a:pt x="8930" y="35718"/>
                </a:lnTo>
                <a:lnTo>
                  <a:pt x="8930" y="44648"/>
                </a:lnTo>
                <a:lnTo>
                  <a:pt x="17859" y="53578"/>
                </a:lnTo>
                <a:lnTo>
                  <a:pt x="35719" y="62507"/>
                </a:lnTo>
                <a:lnTo>
                  <a:pt x="35719" y="625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8251030" y="3500437"/>
            <a:ext cx="232173" cy="267892"/>
          </a:xfrm>
          <a:custGeom>
            <a:avLst/>
            <a:gdLst/>
            <a:ahLst/>
            <a:cxnLst/>
            <a:rect l="0" t="0" r="0" b="0"/>
            <a:pathLst>
              <a:path w="232173" h="267892">
                <a:moveTo>
                  <a:pt x="0" y="142875"/>
                </a:moveTo>
                <a:lnTo>
                  <a:pt x="0" y="151805"/>
                </a:lnTo>
                <a:lnTo>
                  <a:pt x="0" y="160734"/>
                </a:lnTo>
                <a:lnTo>
                  <a:pt x="0" y="187524"/>
                </a:lnTo>
                <a:lnTo>
                  <a:pt x="8930" y="205383"/>
                </a:lnTo>
                <a:lnTo>
                  <a:pt x="8930" y="232172"/>
                </a:lnTo>
                <a:lnTo>
                  <a:pt x="17860" y="250031"/>
                </a:lnTo>
                <a:lnTo>
                  <a:pt x="17860" y="258961"/>
                </a:lnTo>
                <a:lnTo>
                  <a:pt x="26790" y="267891"/>
                </a:lnTo>
                <a:lnTo>
                  <a:pt x="26790" y="267891"/>
                </a:lnTo>
                <a:lnTo>
                  <a:pt x="35719" y="258961"/>
                </a:lnTo>
                <a:lnTo>
                  <a:pt x="44649" y="241102"/>
                </a:lnTo>
                <a:lnTo>
                  <a:pt x="44649" y="214313"/>
                </a:lnTo>
                <a:lnTo>
                  <a:pt x="53579" y="196453"/>
                </a:lnTo>
                <a:lnTo>
                  <a:pt x="53579" y="178594"/>
                </a:lnTo>
                <a:lnTo>
                  <a:pt x="62508" y="169664"/>
                </a:lnTo>
                <a:lnTo>
                  <a:pt x="62508" y="160734"/>
                </a:lnTo>
                <a:lnTo>
                  <a:pt x="71438" y="169664"/>
                </a:lnTo>
                <a:lnTo>
                  <a:pt x="89297" y="178594"/>
                </a:lnTo>
                <a:lnTo>
                  <a:pt x="98227" y="187524"/>
                </a:lnTo>
                <a:lnTo>
                  <a:pt x="107157" y="196453"/>
                </a:lnTo>
                <a:lnTo>
                  <a:pt x="116086" y="205383"/>
                </a:lnTo>
                <a:lnTo>
                  <a:pt x="125016" y="214313"/>
                </a:lnTo>
                <a:lnTo>
                  <a:pt x="133946" y="205383"/>
                </a:lnTo>
                <a:lnTo>
                  <a:pt x="142875" y="196453"/>
                </a:lnTo>
                <a:lnTo>
                  <a:pt x="142875" y="187524"/>
                </a:lnTo>
                <a:lnTo>
                  <a:pt x="142875" y="169664"/>
                </a:lnTo>
                <a:lnTo>
                  <a:pt x="142875" y="142875"/>
                </a:lnTo>
                <a:lnTo>
                  <a:pt x="133946" y="107156"/>
                </a:lnTo>
                <a:lnTo>
                  <a:pt x="125016" y="71438"/>
                </a:lnTo>
                <a:lnTo>
                  <a:pt x="116086" y="44649"/>
                </a:lnTo>
                <a:lnTo>
                  <a:pt x="107157" y="17859"/>
                </a:lnTo>
                <a:lnTo>
                  <a:pt x="107157" y="0"/>
                </a:lnTo>
                <a:lnTo>
                  <a:pt x="107157" y="0"/>
                </a:lnTo>
                <a:lnTo>
                  <a:pt x="107157" y="8930"/>
                </a:lnTo>
                <a:lnTo>
                  <a:pt x="107157" y="35719"/>
                </a:lnTo>
                <a:lnTo>
                  <a:pt x="116086" y="62508"/>
                </a:lnTo>
                <a:lnTo>
                  <a:pt x="125016" y="89297"/>
                </a:lnTo>
                <a:lnTo>
                  <a:pt x="142875" y="125016"/>
                </a:lnTo>
                <a:lnTo>
                  <a:pt x="160735" y="151805"/>
                </a:lnTo>
                <a:lnTo>
                  <a:pt x="169665" y="178594"/>
                </a:lnTo>
                <a:lnTo>
                  <a:pt x="187524" y="187524"/>
                </a:lnTo>
                <a:lnTo>
                  <a:pt x="196454" y="196453"/>
                </a:lnTo>
                <a:lnTo>
                  <a:pt x="196454" y="196453"/>
                </a:lnTo>
                <a:lnTo>
                  <a:pt x="196454" y="196453"/>
                </a:lnTo>
                <a:lnTo>
                  <a:pt x="187524" y="178594"/>
                </a:lnTo>
                <a:lnTo>
                  <a:pt x="160735" y="169664"/>
                </a:lnTo>
                <a:lnTo>
                  <a:pt x="133946" y="142875"/>
                </a:lnTo>
                <a:lnTo>
                  <a:pt x="107157" y="116086"/>
                </a:lnTo>
                <a:lnTo>
                  <a:pt x="89297" y="98227"/>
                </a:lnTo>
                <a:lnTo>
                  <a:pt x="71438" y="80367"/>
                </a:lnTo>
                <a:lnTo>
                  <a:pt x="71438" y="62508"/>
                </a:lnTo>
                <a:lnTo>
                  <a:pt x="80368" y="53578"/>
                </a:lnTo>
                <a:lnTo>
                  <a:pt x="98227" y="35719"/>
                </a:lnTo>
                <a:lnTo>
                  <a:pt x="125016" y="35719"/>
                </a:lnTo>
                <a:lnTo>
                  <a:pt x="151805" y="26789"/>
                </a:lnTo>
                <a:lnTo>
                  <a:pt x="178594" y="26789"/>
                </a:lnTo>
                <a:lnTo>
                  <a:pt x="196454" y="26789"/>
                </a:lnTo>
                <a:lnTo>
                  <a:pt x="223243" y="26789"/>
                </a:lnTo>
                <a:lnTo>
                  <a:pt x="232172" y="35719"/>
                </a:lnTo>
                <a:lnTo>
                  <a:pt x="232172"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8581429" y="3518296"/>
            <a:ext cx="223243" cy="116087"/>
          </a:xfrm>
          <a:custGeom>
            <a:avLst/>
            <a:gdLst/>
            <a:ahLst/>
            <a:cxnLst/>
            <a:rect l="0" t="0" r="0" b="0"/>
            <a:pathLst>
              <a:path w="223243" h="116087">
                <a:moveTo>
                  <a:pt x="0" y="44649"/>
                </a:moveTo>
                <a:lnTo>
                  <a:pt x="0" y="53579"/>
                </a:lnTo>
                <a:lnTo>
                  <a:pt x="0" y="53579"/>
                </a:lnTo>
                <a:lnTo>
                  <a:pt x="0" y="62508"/>
                </a:lnTo>
                <a:lnTo>
                  <a:pt x="8930" y="80368"/>
                </a:lnTo>
                <a:lnTo>
                  <a:pt x="17859" y="89297"/>
                </a:lnTo>
                <a:lnTo>
                  <a:pt x="26789" y="98227"/>
                </a:lnTo>
                <a:lnTo>
                  <a:pt x="35719" y="107157"/>
                </a:lnTo>
                <a:lnTo>
                  <a:pt x="44648" y="116086"/>
                </a:lnTo>
                <a:lnTo>
                  <a:pt x="53578" y="107157"/>
                </a:lnTo>
                <a:lnTo>
                  <a:pt x="53578" y="107157"/>
                </a:lnTo>
                <a:lnTo>
                  <a:pt x="53578" y="98227"/>
                </a:lnTo>
                <a:lnTo>
                  <a:pt x="53578" y="71438"/>
                </a:lnTo>
                <a:lnTo>
                  <a:pt x="53578" y="53579"/>
                </a:lnTo>
                <a:lnTo>
                  <a:pt x="44648" y="35719"/>
                </a:lnTo>
                <a:lnTo>
                  <a:pt x="44648" y="17860"/>
                </a:lnTo>
                <a:lnTo>
                  <a:pt x="44648" y="0"/>
                </a:lnTo>
                <a:lnTo>
                  <a:pt x="44648" y="0"/>
                </a:lnTo>
                <a:lnTo>
                  <a:pt x="53578" y="8930"/>
                </a:lnTo>
                <a:lnTo>
                  <a:pt x="62508" y="26790"/>
                </a:lnTo>
                <a:lnTo>
                  <a:pt x="80367" y="53579"/>
                </a:lnTo>
                <a:lnTo>
                  <a:pt x="89297" y="71438"/>
                </a:lnTo>
                <a:lnTo>
                  <a:pt x="98226" y="98227"/>
                </a:lnTo>
                <a:lnTo>
                  <a:pt x="107156" y="107157"/>
                </a:lnTo>
                <a:lnTo>
                  <a:pt x="116086" y="116086"/>
                </a:lnTo>
                <a:lnTo>
                  <a:pt x="116086" y="116086"/>
                </a:lnTo>
                <a:lnTo>
                  <a:pt x="116086" y="107157"/>
                </a:lnTo>
                <a:lnTo>
                  <a:pt x="116086" y="98227"/>
                </a:lnTo>
                <a:lnTo>
                  <a:pt x="125016" y="71438"/>
                </a:lnTo>
                <a:lnTo>
                  <a:pt x="125016" y="53579"/>
                </a:lnTo>
                <a:lnTo>
                  <a:pt x="133945" y="35719"/>
                </a:lnTo>
                <a:lnTo>
                  <a:pt x="142875" y="17860"/>
                </a:lnTo>
                <a:lnTo>
                  <a:pt x="151805" y="17860"/>
                </a:lnTo>
                <a:lnTo>
                  <a:pt x="169664" y="17860"/>
                </a:lnTo>
                <a:lnTo>
                  <a:pt x="178594" y="17860"/>
                </a:lnTo>
                <a:lnTo>
                  <a:pt x="196453" y="26790"/>
                </a:lnTo>
                <a:lnTo>
                  <a:pt x="205383" y="26790"/>
                </a:lnTo>
                <a:lnTo>
                  <a:pt x="214312" y="35719"/>
                </a:lnTo>
                <a:lnTo>
                  <a:pt x="223242" y="35719"/>
                </a:lnTo>
                <a:lnTo>
                  <a:pt x="223242" y="44649"/>
                </a:lnTo>
                <a:lnTo>
                  <a:pt x="223242" y="44649"/>
                </a:lnTo>
                <a:lnTo>
                  <a:pt x="214312" y="35719"/>
                </a:lnTo>
                <a:lnTo>
                  <a:pt x="214312"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8608218" y="3303984"/>
            <a:ext cx="8931" cy="71438"/>
          </a:xfrm>
          <a:custGeom>
            <a:avLst/>
            <a:gdLst/>
            <a:ahLst/>
            <a:cxnLst/>
            <a:rect l="0" t="0" r="0" b="0"/>
            <a:pathLst>
              <a:path w="8931" h="71438">
                <a:moveTo>
                  <a:pt x="8930" y="0"/>
                </a:moveTo>
                <a:lnTo>
                  <a:pt x="8930" y="0"/>
                </a:lnTo>
                <a:lnTo>
                  <a:pt x="8930" y="8930"/>
                </a:lnTo>
                <a:lnTo>
                  <a:pt x="8930" y="17859"/>
                </a:lnTo>
                <a:lnTo>
                  <a:pt x="8930" y="26789"/>
                </a:lnTo>
                <a:lnTo>
                  <a:pt x="8930" y="35719"/>
                </a:lnTo>
                <a:lnTo>
                  <a:pt x="8930" y="53578"/>
                </a:lnTo>
                <a:lnTo>
                  <a:pt x="0" y="71437"/>
                </a:lnTo>
                <a:lnTo>
                  <a:pt x="0"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7965281" y="4054078"/>
            <a:ext cx="160736" cy="258962"/>
          </a:xfrm>
          <a:custGeom>
            <a:avLst/>
            <a:gdLst/>
            <a:ahLst/>
            <a:cxnLst/>
            <a:rect l="0" t="0" r="0" b="0"/>
            <a:pathLst>
              <a:path w="160736" h="258962">
                <a:moveTo>
                  <a:pt x="0" y="0"/>
                </a:moveTo>
                <a:lnTo>
                  <a:pt x="0" y="8929"/>
                </a:lnTo>
                <a:lnTo>
                  <a:pt x="0" y="26789"/>
                </a:lnTo>
                <a:lnTo>
                  <a:pt x="8930" y="44648"/>
                </a:lnTo>
                <a:lnTo>
                  <a:pt x="35719" y="80367"/>
                </a:lnTo>
                <a:lnTo>
                  <a:pt x="53578" y="116086"/>
                </a:lnTo>
                <a:lnTo>
                  <a:pt x="71438" y="160734"/>
                </a:lnTo>
                <a:lnTo>
                  <a:pt x="98227" y="196453"/>
                </a:lnTo>
                <a:lnTo>
                  <a:pt x="116086" y="223242"/>
                </a:lnTo>
                <a:lnTo>
                  <a:pt x="133946" y="241101"/>
                </a:lnTo>
                <a:lnTo>
                  <a:pt x="151805" y="258961"/>
                </a:lnTo>
                <a:lnTo>
                  <a:pt x="160735" y="258961"/>
                </a:lnTo>
                <a:lnTo>
                  <a:pt x="160735" y="250031"/>
                </a:lnTo>
                <a:lnTo>
                  <a:pt x="151805" y="232172"/>
                </a:lnTo>
                <a:lnTo>
                  <a:pt x="151805"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8063508" y="4188023"/>
            <a:ext cx="98227" cy="98228"/>
          </a:xfrm>
          <a:custGeom>
            <a:avLst/>
            <a:gdLst/>
            <a:ahLst/>
            <a:cxnLst/>
            <a:rect l="0" t="0" r="0" b="0"/>
            <a:pathLst>
              <a:path w="98227" h="98228">
                <a:moveTo>
                  <a:pt x="0" y="0"/>
                </a:moveTo>
                <a:lnTo>
                  <a:pt x="0" y="8930"/>
                </a:lnTo>
                <a:lnTo>
                  <a:pt x="8930" y="8930"/>
                </a:lnTo>
                <a:lnTo>
                  <a:pt x="17859" y="26789"/>
                </a:lnTo>
                <a:lnTo>
                  <a:pt x="26789" y="44648"/>
                </a:lnTo>
                <a:lnTo>
                  <a:pt x="44648" y="53578"/>
                </a:lnTo>
                <a:lnTo>
                  <a:pt x="53578" y="71438"/>
                </a:lnTo>
                <a:lnTo>
                  <a:pt x="71437" y="80367"/>
                </a:lnTo>
                <a:lnTo>
                  <a:pt x="80367" y="98227"/>
                </a:lnTo>
                <a:lnTo>
                  <a:pt x="89297" y="98227"/>
                </a:lnTo>
                <a:lnTo>
                  <a:pt x="98226" y="98227"/>
                </a:lnTo>
                <a:lnTo>
                  <a:pt x="98226" y="89297"/>
                </a:lnTo>
                <a:lnTo>
                  <a:pt x="98226"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8108156" y="4009429"/>
            <a:ext cx="26790" cy="53579"/>
          </a:xfrm>
          <a:custGeom>
            <a:avLst/>
            <a:gdLst/>
            <a:ahLst/>
            <a:cxnLst/>
            <a:rect l="0" t="0" r="0" b="0"/>
            <a:pathLst>
              <a:path w="26790" h="53579">
                <a:moveTo>
                  <a:pt x="8930" y="0"/>
                </a:moveTo>
                <a:lnTo>
                  <a:pt x="8930" y="0"/>
                </a:lnTo>
                <a:lnTo>
                  <a:pt x="0" y="8930"/>
                </a:lnTo>
                <a:lnTo>
                  <a:pt x="0" y="8930"/>
                </a:lnTo>
                <a:lnTo>
                  <a:pt x="0" y="26789"/>
                </a:lnTo>
                <a:lnTo>
                  <a:pt x="0" y="35719"/>
                </a:lnTo>
                <a:lnTo>
                  <a:pt x="0" y="44649"/>
                </a:lnTo>
                <a:lnTo>
                  <a:pt x="0" y="53578"/>
                </a:lnTo>
                <a:lnTo>
                  <a:pt x="8930" y="53578"/>
                </a:lnTo>
                <a:lnTo>
                  <a:pt x="8930" y="53578"/>
                </a:lnTo>
                <a:lnTo>
                  <a:pt x="17860" y="53578"/>
                </a:lnTo>
                <a:lnTo>
                  <a:pt x="26789" y="44649"/>
                </a:lnTo>
                <a:lnTo>
                  <a:pt x="26789"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8215312" y="3946921"/>
            <a:ext cx="98227" cy="294681"/>
          </a:xfrm>
          <a:custGeom>
            <a:avLst/>
            <a:gdLst/>
            <a:ahLst/>
            <a:cxnLst/>
            <a:rect l="0" t="0" r="0" b="0"/>
            <a:pathLst>
              <a:path w="98227" h="294681">
                <a:moveTo>
                  <a:pt x="26789" y="8930"/>
                </a:moveTo>
                <a:lnTo>
                  <a:pt x="26789" y="8930"/>
                </a:lnTo>
                <a:lnTo>
                  <a:pt x="26789" y="8930"/>
                </a:lnTo>
                <a:lnTo>
                  <a:pt x="17859" y="8930"/>
                </a:lnTo>
                <a:lnTo>
                  <a:pt x="8929" y="0"/>
                </a:lnTo>
                <a:lnTo>
                  <a:pt x="8929" y="8930"/>
                </a:lnTo>
                <a:lnTo>
                  <a:pt x="0" y="8930"/>
                </a:lnTo>
                <a:lnTo>
                  <a:pt x="0" y="17860"/>
                </a:lnTo>
                <a:lnTo>
                  <a:pt x="0" y="35719"/>
                </a:lnTo>
                <a:lnTo>
                  <a:pt x="0" y="53579"/>
                </a:lnTo>
                <a:lnTo>
                  <a:pt x="8929" y="80368"/>
                </a:lnTo>
                <a:lnTo>
                  <a:pt x="17859" y="107157"/>
                </a:lnTo>
                <a:lnTo>
                  <a:pt x="35718" y="133946"/>
                </a:lnTo>
                <a:lnTo>
                  <a:pt x="44648" y="169665"/>
                </a:lnTo>
                <a:lnTo>
                  <a:pt x="62508" y="196454"/>
                </a:lnTo>
                <a:lnTo>
                  <a:pt x="80367" y="223243"/>
                </a:lnTo>
                <a:lnTo>
                  <a:pt x="89297" y="241102"/>
                </a:lnTo>
                <a:lnTo>
                  <a:pt x="98226" y="267891"/>
                </a:lnTo>
                <a:lnTo>
                  <a:pt x="98226" y="276821"/>
                </a:lnTo>
                <a:lnTo>
                  <a:pt x="98226" y="294680"/>
                </a:lnTo>
                <a:lnTo>
                  <a:pt x="89297" y="294680"/>
                </a:lnTo>
                <a:lnTo>
                  <a:pt x="71437" y="294680"/>
                </a:lnTo>
                <a:lnTo>
                  <a:pt x="53578" y="294680"/>
                </a:lnTo>
                <a:lnTo>
                  <a:pt x="26789" y="285750"/>
                </a:lnTo>
                <a:lnTo>
                  <a:pt x="26789"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8197452" y="4089796"/>
            <a:ext cx="142876" cy="53580"/>
          </a:xfrm>
          <a:custGeom>
            <a:avLst/>
            <a:gdLst/>
            <a:ahLst/>
            <a:cxnLst/>
            <a:rect l="0" t="0" r="0" b="0"/>
            <a:pathLst>
              <a:path w="142876" h="53580">
                <a:moveTo>
                  <a:pt x="0" y="53579"/>
                </a:moveTo>
                <a:lnTo>
                  <a:pt x="8930" y="53579"/>
                </a:lnTo>
                <a:lnTo>
                  <a:pt x="17860" y="44649"/>
                </a:lnTo>
                <a:lnTo>
                  <a:pt x="44649" y="44649"/>
                </a:lnTo>
                <a:lnTo>
                  <a:pt x="62508" y="35719"/>
                </a:lnTo>
                <a:lnTo>
                  <a:pt x="89297" y="26790"/>
                </a:lnTo>
                <a:lnTo>
                  <a:pt x="107157" y="17860"/>
                </a:lnTo>
                <a:lnTo>
                  <a:pt x="125016" y="8930"/>
                </a:lnTo>
                <a:lnTo>
                  <a:pt x="133946" y="8930"/>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8367116" y="4045148"/>
            <a:ext cx="116087" cy="98228"/>
          </a:xfrm>
          <a:custGeom>
            <a:avLst/>
            <a:gdLst/>
            <a:ahLst/>
            <a:cxnLst/>
            <a:rect l="0" t="0" r="0" b="0"/>
            <a:pathLst>
              <a:path w="116087" h="98228">
                <a:moveTo>
                  <a:pt x="0" y="89297"/>
                </a:moveTo>
                <a:lnTo>
                  <a:pt x="0" y="89297"/>
                </a:lnTo>
                <a:lnTo>
                  <a:pt x="0" y="89297"/>
                </a:lnTo>
                <a:lnTo>
                  <a:pt x="8930" y="98227"/>
                </a:lnTo>
                <a:lnTo>
                  <a:pt x="17860" y="98227"/>
                </a:lnTo>
                <a:lnTo>
                  <a:pt x="17860" y="98227"/>
                </a:lnTo>
                <a:lnTo>
                  <a:pt x="26789" y="89297"/>
                </a:lnTo>
                <a:lnTo>
                  <a:pt x="35719" y="80367"/>
                </a:lnTo>
                <a:lnTo>
                  <a:pt x="44649" y="62508"/>
                </a:lnTo>
                <a:lnTo>
                  <a:pt x="53579" y="53578"/>
                </a:lnTo>
                <a:lnTo>
                  <a:pt x="53579" y="35719"/>
                </a:lnTo>
                <a:lnTo>
                  <a:pt x="53579" y="26789"/>
                </a:lnTo>
                <a:lnTo>
                  <a:pt x="44649" y="8930"/>
                </a:lnTo>
                <a:lnTo>
                  <a:pt x="35719" y="8930"/>
                </a:lnTo>
                <a:lnTo>
                  <a:pt x="17860" y="0"/>
                </a:lnTo>
                <a:lnTo>
                  <a:pt x="8930" y="8930"/>
                </a:lnTo>
                <a:lnTo>
                  <a:pt x="0" y="17859"/>
                </a:lnTo>
                <a:lnTo>
                  <a:pt x="8930" y="26789"/>
                </a:lnTo>
                <a:lnTo>
                  <a:pt x="17860" y="53578"/>
                </a:lnTo>
                <a:lnTo>
                  <a:pt x="35719" y="62508"/>
                </a:lnTo>
                <a:lnTo>
                  <a:pt x="62508" y="80367"/>
                </a:lnTo>
                <a:lnTo>
                  <a:pt x="80368" y="89297"/>
                </a:lnTo>
                <a:lnTo>
                  <a:pt x="98227" y="98227"/>
                </a:lnTo>
                <a:lnTo>
                  <a:pt x="116086" y="98227"/>
                </a:lnTo>
                <a:lnTo>
                  <a:pt x="116086"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8590359" y="3893343"/>
            <a:ext cx="142876" cy="169665"/>
          </a:xfrm>
          <a:custGeom>
            <a:avLst/>
            <a:gdLst/>
            <a:ahLst/>
            <a:cxnLst/>
            <a:rect l="0" t="0" r="0" b="0"/>
            <a:pathLst>
              <a:path w="142876" h="169665">
                <a:moveTo>
                  <a:pt x="71437" y="17860"/>
                </a:moveTo>
                <a:lnTo>
                  <a:pt x="62507" y="17860"/>
                </a:lnTo>
                <a:lnTo>
                  <a:pt x="62507" y="17860"/>
                </a:lnTo>
                <a:lnTo>
                  <a:pt x="62507" y="17860"/>
                </a:lnTo>
                <a:lnTo>
                  <a:pt x="53578" y="8930"/>
                </a:lnTo>
                <a:lnTo>
                  <a:pt x="53578" y="0"/>
                </a:lnTo>
                <a:lnTo>
                  <a:pt x="44648" y="0"/>
                </a:lnTo>
                <a:lnTo>
                  <a:pt x="26789" y="0"/>
                </a:lnTo>
                <a:lnTo>
                  <a:pt x="17859" y="17860"/>
                </a:lnTo>
                <a:lnTo>
                  <a:pt x="0" y="26789"/>
                </a:lnTo>
                <a:lnTo>
                  <a:pt x="0" y="53578"/>
                </a:lnTo>
                <a:lnTo>
                  <a:pt x="0" y="80368"/>
                </a:lnTo>
                <a:lnTo>
                  <a:pt x="0" y="116086"/>
                </a:lnTo>
                <a:lnTo>
                  <a:pt x="17859" y="142875"/>
                </a:lnTo>
                <a:lnTo>
                  <a:pt x="35718" y="160735"/>
                </a:lnTo>
                <a:lnTo>
                  <a:pt x="53578" y="169664"/>
                </a:lnTo>
                <a:lnTo>
                  <a:pt x="80367" y="169664"/>
                </a:lnTo>
                <a:lnTo>
                  <a:pt x="98226" y="160735"/>
                </a:lnTo>
                <a:lnTo>
                  <a:pt x="116086" y="151805"/>
                </a:lnTo>
                <a:lnTo>
                  <a:pt x="133945" y="133946"/>
                </a:lnTo>
                <a:lnTo>
                  <a:pt x="142875" y="107157"/>
                </a:lnTo>
                <a:lnTo>
                  <a:pt x="142875" y="89297"/>
                </a:lnTo>
                <a:lnTo>
                  <a:pt x="142875"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8715374" y="3670101"/>
            <a:ext cx="357189" cy="446486"/>
          </a:xfrm>
          <a:custGeom>
            <a:avLst/>
            <a:gdLst/>
            <a:ahLst/>
            <a:cxnLst/>
            <a:rect l="0" t="0" r="0" b="0"/>
            <a:pathLst>
              <a:path w="357189" h="446486">
                <a:moveTo>
                  <a:pt x="0" y="267891"/>
                </a:moveTo>
                <a:lnTo>
                  <a:pt x="0" y="267891"/>
                </a:lnTo>
                <a:lnTo>
                  <a:pt x="0" y="276820"/>
                </a:lnTo>
                <a:lnTo>
                  <a:pt x="0" y="285750"/>
                </a:lnTo>
                <a:lnTo>
                  <a:pt x="0" y="294680"/>
                </a:lnTo>
                <a:lnTo>
                  <a:pt x="8930" y="294680"/>
                </a:lnTo>
                <a:lnTo>
                  <a:pt x="8930" y="294680"/>
                </a:lnTo>
                <a:lnTo>
                  <a:pt x="17860" y="285750"/>
                </a:lnTo>
                <a:lnTo>
                  <a:pt x="26789" y="267891"/>
                </a:lnTo>
                <a:lnTo>
                  <a:pt x="35719" y="258961"/>
                </a:lnTo>
                <a:lnTo>
                  <a:pt x="44649" y="241102"/>
                </a:lnTo>
                <a:lnTo>
                  <a:pt x="53578" y="223242"/>
                </a:lnTo>
                <a:lnTo>
                  <a:pt x="53578" y="205383"/>
                </a:lnTo>
                <a:lnTo>
                  <a:pt x="53578" y="196453"/>
                </a:lnTo>
                <a:lnTo>
                  <a:pt x="62508" y="187524"/>
                </a:lnTo>
                <a:lnTo>
                  <a:pt x="62508" y="196453"/>
                </a:lnTo>
                <a:lnTo>
                  <a:pt x="71438" y="205383"/>
                </a:lnTo>
                <a:lnTo>
                  <a:pt x="89297" y="232172"/>
                </a:lnTo>
                <a:lnTo>
                  <a:pt x="107156" y="258961"/>
                </a:lnTo>
                <a:lnTo>
                  <a:pt x="125016" y="276820"/>
                </a:lnTo>
                <a:lnTo>
                  <a:pt x="142875" y="294680"/>
                </a:lnTo>
                <a:lnTo>
                  <a:pt x="160735" y="321469"/>
                </a:lnTo>
                <a:lnTo>
                  <a:pt x="178594" y="339328"/>
                </a:lnTo>
                <a:lnTo>
                  <a:pt x="187524" y="366117"/>
                </a:lnTo>
                <a:lnTo>
                  <a:pt x="187524" y="383977"/>
                </a:lnTo>
                <a:lnTo>
                  <a:pt x="187524" y="401836"/>
                </a:lnTo>
                <a:lnTo>
                  <a:pt x="187524" y="419695"/>
                </a:lnTo>
                <a:lnTo>
                  <a:pt x="187524" y="437555"/>
                </a:lnTo>
                <a:lnTo>
                  <a:pt x="187524" y="446485"/>
                </a:lnTo>
                <a:lnTo>
                  <a:pt x="178594" y="437555"/>
                </a:lnTo>
                <a:lnTo>
                  <a:pt x="169664" y="428625"/>
                </a:lnTo>
                <a:lnTo>
                  <a:pt x="160735" y="410766"/>
                </a:lnTo>
                <a:lnTo>
                  <a:pt x="151805" y="383977"/>
                </a:lnTo>
                <a:lnTo>
                  <a:pt x="142875" y="348258"/>
                </a:lnTo>
                <a:lnTo>
                  <a:pt x="125016" y="312539"/>
                </a:lnTo>
                <a:lnTo>
                  <a:pt x="116086" y="267891"/>
                </a:lnTo>
                <a:lnTo>
                  <a:pt x="116086" y="232172"/>
                </a:lnTo>
                <a:lnTo>
                  <a:pt x="125016" y="205383"/>
                </a:lnTo>
                <a:lnTo>
                  <a:pt x="133946" y="178594"/>
                </a:lnTo>
                <a:lnTo>
                  <a:pt x="151805" y="160735"/>
                </a:lnTo>
                <a:lnTo>
                  <a:pt x="160735" y="142875"/>
                </a:lnTo>
                <a:lnTo>
                  <a:pt x="169664" y="133945"/>
                </a:lnTo>
                <a:lnTo>
                  <a:pt x="178594" y="125016"/>
                </a:lnTo>
                <a:lnTo>
                  <a:pt x="187524" y="116086"/>
                </a:lnTo>
                <a:lnTo>
                  <a:pt x="196453" y="116086"/>
                </a:lnTo>
                <a:lnTo>
                  <a:pt x="196453" y="116086"/>
                </a:lnTo>
                <a:lnTo>
                  <a:pt x="196453" y="116086"/>
                </a:lnTo>
                <a:lnTo>
                  <a:pt x="196453" y="116086"/>
                </a:lnTo>
                <a:lnTo>
                  <a:pt x="196453" y="116086"/>
                </a:lnTo>
                <a:lnTo>
                  <a:pt x="196453" y="107156"/>
                </a:lnTo>
                <a:lnTo>
                  <a:pt x="196453" y="107156"/>
                </a:lnTo>
                <a:lnTo>
                  <a:pt x="187524" y="107156"/>
                </a:lnTo>
                <a:lnTo>
                  <a:pt x="178594" y="98227"/>
                </a:lnTo>
                <a:lnTo>
                  <a:pt x="169664" y="89297"/>
                </a:lnTo>
                <a:lnTo>
                  <a:pt x="160735" y="89297"/>
                </a:lnTo>
                <a:lnTo>
                  <a:pt x="151805" y="98227"/>
                </a:lnTo>
                <a:lnTo>
                  <a:pt x="151805" y="116086"/>
                </a:lnTo>
                <a:lnTo>
                  <a:pt x="151805" y="142875"/>
                </a:lnTo>
                <a:lnTo>
                  <a:pt x="151805" y="169664"/>
                </a:lnTo>
                <a:lnTo>
                  <a:pt x="160735" y="196453"/>
                </a:lnTo>
                <a:lnTo>
                  <a:pt x="169664" y="214313"/>
                </a:lnTo>
                <a:lnTo>
                  <a:pt x="169664" y="214313"/>
                </a:lnTo>
                <a:lnTo>
                  <a:pt x="178594" y="223242"/>
                </a:lnTo>
                <a:lnTo>
                  <a:pt x="187524" y="232172"/>
                </a:lnTo>
                <a:lnTo>
                  <a:pt x="196453" y="232172"/>
                </a:lnTo>
                <a:lnTo>
                  <a:pt x="214313" y="232172"/>
                </a:lnTo>
                <a:lnTo>
                  <a:pt x="223242" y="223242"/>
                </a:lnTo>
                <a:lnTo>
                  <a:pt x="241102" y="214313"/>
                </a:lnTo>
                <a:lnTo>
                  <a:pt x="258961" y="196453"/>
                </a:lnTo>
                <a:lnTo>
                  <a:pt x="267891" y="169664"/>
                </a:lnTo>
                <a:lnTo>
                  <a:pt x="267891" y="160735"/>
                </a:lnTo>
                <a:lnTo>
                  <a:pt x="276821" y="133945"/>
                </a:lnTo>
                <a:lnTo>
                  <a:pt x="276821" y="116086"/>
                </a:lnTo>
                <a:lnTo>
                  <a:pt x="276821" y="89297"/>
                </a:lnTo>
                <a:lnTo>
                  <a:pt x="276821" y="62508"/>
                </a:lnTo>
                <a:lnTo>
                  <a:pt x="276821" y="35719"/>
                </a:lnTo>
                <a:lnTo>
                  <a:pt x="267891" y="17860"/>
                </a:lnTo>
                <a:lnTo>
                  <a:pt x="267891" y="0"/>
                </a:lnTo>
                <a:lnTo>
                  <a:pt x="258961" y="0"/>
                </a:lnTo>
                <a:lnTo>
                  <a:pt x="258961" y="0"/>
                </a:lnTo>
                <a:lnTo>
                  <a:pt x="258961" y="8930"/>
                </a:lnTo>
                <a:lnTo>
                  <a:pt x="258961" y="17860"/>
                </a:lnTo>
                <a:lnTo>
                  <a:pt x="258961" y="35719"/>
                </a:lnTo>
                <a:lnTo>
                  <a:pt x="258961" y="53578"/>
                </a:lnTo>
                <a:lnTo>
                  <a:pt x="258961" y="80367"/>
                </a:lnTo>
                <a:lnTo>
                  <a:pt x="258961" y="89297"/>
                </a:lnTo>
                <a:lnTo>
                  <a:pt x="267891" y="107156"/>
                </a:lnTo>
                <a:lnTo>
                  <a:pt x="276821" y="107156"/>
                </a:lnTo>
                <a:lnTo>
                  <a:pt x="294680" y="116086"/>
                </a:lnTo>
                <a:lnTo>
                  <a:pt x="303610" y="107156"/>
                </a:lnTo>
                <a:lnTo>
                  <a:pt x="312539" y="107156"/>
                </a:lnTo>
                <a:lnTo>
                  <a:pt x="330399" y="98227"/>
                </a:lnTo>
                <a:lnTo>
                  <a:pt x="339328" y="89297"/>
                </a:lnTo>
                <a:lnTo>
                  <a:pt x="348258" y="80367"/>
                </a:lnTo>
                <a:lnTo>
                  <a:pt x="348258" y="80367"/>
                </a:lnTo>
                <a:lnTo>
                  <a:pt x="357188" y="80367"/>
                </a:lnTo>
                <a:lnTo>
                  <a:pt x="357188" y="80367"/>
                </a:lnTo>
                <a:lnTo>
                  <a:pt x="357188" y="89297"/>
                </a:lnTo>
                <a:lnTo>
                  <a:pt x="357188" y="98227"/>
                </a:lnTo>
                <a:lnTo>
                  <a:pt x="357188" y="116086"/>
                </a:lnTo>
                <a:lnTo>
                  <a:pt x="357188"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Freeform 66"/>
          <p:cNvSpPr/>
          <p:nvPr/>
        </p:nvSpPr>
        <p:spPr>
          <a:xfrm>
            <a:off x="7902773" y="4670226"/>
            <a:ext cx="169666" cy="178595"/>
          </a:xfrm>
          <a:custGeom>
            <a:avLst/>
            <a:gdLst/>
            <a:ahLst/>
            <a:cxnLst/>
            <a:rect l="0" t="0" r="0" b="0"/>
            <a:pathLst>
              <a:path w="169666" h="178595">
                <a:moveTo>
                  <a:pt x="8930" y="0"/>
                </a:moveTo>
                <a:lnTo>
                  <a:pt x="0" y="0"/>
                </a:lnTo>
                <a:lnTo>
                  <a:pt x="0" y="0"/>
                </a:lnTo>
                <a:lnTo>
                  <a:pt x="0" y="0"/>
                </a:lnTo>
                <a:lnTo>
                  <a:pt x="0" y="0"/>
                </a:lnTo>
                <a:lnTo>
                  <a:pt x="0" y="8930"/>
                </a:lnTo>
                <a:lnTo>
                  <a:pt x="8930" y="17860"/>
                </a:lnTo>
                <a:lnTo>
                  <a:pt x="17860" y="26789"/>
                </a:lnTo>
                <a:lnTo>
                  <a:pt x="35719" y="44649"/>
                </a:lnTo>
                <a:lnTo>
                  <a:pt x="53579" y="71438"/>
                </a:lnTo>
                <a:lnTo>
                  <a:pt x="62508" y="98227"/>
                </a:lnTo>
                <a:lnTo>
                  <a:pt x="80368" y="116086"/>
                </a:lnTo>
                <a:lnTo>
                  <a:pt x="98227" y="142875"/>
                </a:lnTo>
                <a:lnTo>
                  <a:pt x="98227" y="160735"/>
                </a:lnTo>
                <a:lnTo>
                  <a:pt x="107157" y="169664"/>
                </a:lnTo>
                <a:lnTo>
                  <a:pt x="116086" y="178594"/>
                </a:lnTo>
                <a:lnTo>
                  <a:pt x="116086" y="178594"/>
                </a:lnTo>
                <a:lnTo>
                  <a:pt x="107157" y="169664"/>
                </a:lnTo>
                <a:lnTo>
                  <a:pt x="107157" y="151805"/>
                </a:lnTo>
                <a:lnTo>
                  <a:pt x="107157" y="125016"/>
                </a:lnTo>
                <a:lnTo>
                  <a:pt x="116086" y="98227"/>
                </a:lnTo>
                <a:lnTo>
                  <a:pt x="125016" y="80367"/>
                </a:lnTo>
                <a:lnTo>
                  <a:pt x="133946" y="62508"/>
                </a:lnTo>
                <a:lnTo>
                  <a:pt x="151805" y="53578"/>
                </a:lnTo>
                <a:lnTo>
                  <a:pt x="160735" y="53578"/>
                </a:lnTo>
                <a:lnTo>
                  <a:pt x="169665" y="62508"/>
                </a:lnTo>
                <a:lnTo>
                  <a:pt x="169665" y="80367"/>
                </a:lnTo>
                <a:lnTo>
                  <a:pt x="169665" y="98227"/>
                </a:lnTo>
                <a:lnTo>
                  <a:pt x="169665" y="125016"/>
                </a:lnTo>
                <a:lnTo>
                  <a:pt x="169665" y="142875"/>
                </a:lnTo>
                <a:lnTo>
                  <a:pt x="160735" y="160735"/>
                </a:lnTo>
                <a:lnTo>
                  <a:pt x="151805" y="169664"/>
                </a:lnTo>
                <a:lnTo>
                  <a:pt x="151805" y="178594"/>
                </a:lnTo>
                <a:lnTo>
                  <a:pt x="151805" y="169664"/>
                </a:lnTo>
                <a:lnTo>
                  <a:pt x="151805"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8108156" y="4670226"/>
            <a:ext cx="196454" cy="107157"/>
          </a:xfrm>
          <a:custGeom>
            <a:avLst/>
            <a:gdLst/>
            <a:ahLst/>
            <a:cxnLst/>
            <a:rect l="0" t="0" r="0" b="0"/>
            <a:pathLst>
              <a:path w="196454" h="107157">
                <a:moveTo>
                  <a:pt x="0" y="8930"/>
                </a:moveTo>
                <a:lnTo>
                  <a:pt x="0" y="8930"/>
                </a:lnTo>
                <a:lnTo>
                  <a:pt x="0" y="17860"/>
                </a:lnTo>
                <a:lnTo>
                  <a:pt x="8930" y="26789"/>
                </a:lnTo>
                <a:lnTo>
                  <a:pt x="17860" y="35719"/>
                </a:lnTo>
                <a:lnTo>
                  <a:pt x="26789" y="53578"/>
                </a:lnTo>
                <a:lnTo>
                  <a:pt x="35719" y="71438"/>
                </a:lnTo>
                <a:lnTo>
                  <a:pt x="53578" y="80367"/>
                </a:lnTo>
                <a:lnTo>
                  <a:pt x="62508" y="98227"/>
                </a:lnTo>
                <a:lnTo>
                  <a:pt x="71438" y="107156"/>
                </a:lnTo>
                <a:lnTo>
                  <a:pt x="71438" y="107156"/>
                </a:lnTo>
                <a:lnTo>
                  <a:pt x="80367" y="107156"/>
                </a:lnTo>
                <a:lnTo>
                  <a:pt x="89296" y="98227"/>
                </a:lnTo>
                <a:lnTo>
                  <a:pt x="89296" y="89297"/>
                </a:lnTo>
                <a:lnTo>
                  <a:pt x="89296" y="71438"/>
                </a:lnTo>
                <a:lnTo>
                  <a:pt x="89296" y="53578"/>
                </a:lnTo>
                <a:lnTo>
                  <a:pt x="89296" y="26789"/>
                </a:lnTo>
                <a:lnTo>
                  <a:pt x="80367" y="17860"/>
                </a:lnTo>
                <a:lnTo>
                  <a:pt x="80367" y="8930"/>
                </a:lnTo>
                <a:lnTo>
                  <a:pt x="80367" y="0"/>
                </a:lnTo>
                <a:lnTo>
                  <a:pt x="80367" y="8930"/>
                </a:lnTo>
                <a:lnTo>
                  <a:pt x="80367" y="17860"/>
                </a:lnTo>
                <a:lnTo>
                  <a:pt x="89296" y="35719"/>
                </a:lnTo>
                <a:lnTo>
                  <a:pt x="98226" y="53578"/>
                </a:lnTo>
                <a:lnTo>
                  <a:pt x="116085" y="62508"/>
                </a:lnTo>
                <a:lnTo>
                  <a:pt x="133945" y="71438"/>
                </a:lnTo>
                <a:lnTo>
                  <a:pt x="151804" y="80367"/>
                </a:lnTo>
                <a:lnTo>
                  <a:pt x="169664" y="80367"/>
                </a:lnTo>
                <a:lnTo>
                  <a:pt x="187523" y="71438"/>
                </a:lnTo>
                <a:lnTo>
                  <a:pt x="196453" y="62508"/>
                </a:lnTo>
                <a:lnTo>
                  <a:pt x="196453"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8277820" y="4625578"/>
            <a:ext cx="107157" cy="214313"/>
          </a:xfrm>
          <a:custGeom>
            <a:avLst/>
            <a:gdLst/>
            <a:ahLst/>
            <a:cxnLst/>
            <a:rect l="0" t="0" r="0" b="0"/>
            <a:pathLst>
              <a:path w="107157" h="214313">
                <a:moveTo>
                  <a:pt x="17859" y="17859"/>
                </a:moveTo>
                <a:lnTo>
                  <a:pt x="17859" y="17859"/>
                </a:lnTo>
                <a:lnTo>
                  <a:pt x="17859" y="17859"/>
                </a:lnTo>
                <a:lnTo>
                  <a:pt x="17859" y="8929"/>
                </a:lnTo>
                <a:lnTo>
                  <a:pt x="17859" y="8929"/>
                </a:lnTo>
                <a:lnTo>
                  <a:pt x="17859" y="0"/>
                </a:lnTo>
                <a:lnTo>
                  <a:pt x="8929" y="0"/>
                </a:lnTo>
                <a:lnTo>
                  <a:pt x="8929" y="0"/>
                </a:lnTo>
                <a:lnTo>
                  <a:pt x="0" y="8929"/>
                </a:lnTo>
                <a:lnTo>
                  <a:pt x="0" y="8929"/>
                </a:lnTo>
                <a:lnTo>
                  <a:pt x="0" y="26789"/>
                </a:lnTo>
                <a:lnTo>
                  <a:pt x="0" y="35718"/>
                </a:lnTo>
                <a:lnTo>
                  <a:pt x="8929" y="53578"/>
                </a:lnTo>
                <a:lnTo>
                  <a:pt x="8929" y="62508"/>
                </a:lnTo>
                <a:lnTo>
                  <a:pt x="17859" y="71437"/>
                </a:lnTo>
                <a:lnTo>
                  <a:pt x="17859" y="71437"/>
                </a:lnTo>
                <a:lnTo>
                  <a:pt x="17859" y="71437"/>
                </a:lnTo>
                <a:lnTo>
                  <a:pt x="17859" y="62508"/>
                </a:lnTo>
                <a:lnTo>
                  <a:pt x="17859" y="53578"/>
                </a:lnTo>
                <a:lnTo>
                  <a:pt x="17859" y="44648"/>
                </a:lnTo>
                <a:lnTo>
                  <a:pt x="17859" y="35718"/>
                </a:lnTo>
                <a:lnTo>
                  <a:pt x="17859" y="26789"/>
                </a:lnTo>
                <a:lnTo>
                  <a:pt x="17859" y="26789"/>
                </a:lnTo>
                <a:lnTo>
                  <a:pt x="26789" y="35718"/>
                </a:lnTo>
                <a:lnTo>
                  <a:pt x="44648" y="44648"/>
                </a:lnTo>
                <a:lnTo>
                  <a:pt x="53578" y="62508"/>
                </a:lnTo>
                <a:lnTo>
                  <a:pt x="71437" y="80367"/>
                </a:lnTo>
                <a:lnTo>
                  <a:pt x="80367" y="98226"/>
                </a:lnTo>
                <a:lnTo>
                  <a:pt x="98226" y="116086"/>
                </a:lnTo>
                <a:lnTo>
                  <a:pt x="107156" y="142875"/>
                </a:lnTo>
                <a:lnTo>
                  <a:pt x="107156" y="160734"/>
                </a:lnTo>
                <a:lnTo>
                  <a:pt x="107156" y="178593"/>
                </a:lnTo>
                <a:lnTo>
                  <a:pt x="107156" y="196453"/>
                </a:lnTo>
                <a:lnTo>
                  <a:pt x="98226" y="214312"/>
                </a:lnTo>
                <a:lnTo>
                  <a:pt x="89296" y="214312"/>
                </a:lnTo>
                <a:lnTo>
                  <a:pt x="71437" y="205383"/>
                </a:lnTo>
                <a:lnTo>
                  <a:pt x="62507" y="196453"/>
                </a:lnTo>
                <a:lnTo>
                  <a:pt x="53578" y="169664"/>
                </a:lnTo>
                <a:lnTo>
                  <a:pt x="53578"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8367116" y="4554140"/>
            <a:ext cx="89298" cy="125017"/>
          </a:xfrm>
          <a:custGeom>
            <a:avLst/>
            <a:gdLst/>
            <a:ahLst/>
            <a:cxnLst/>
            <a:rect l="0" t="0" r="0" b="0"/>
            <a:pathLst>
              <a:path w="89298" h="125017">
                <a:moveTo>
                  <a:pt x="35719" y="0"/>
                </a:moveTo>
                <a:lnTo>
                  <a:pt x="35719" y="0"/>
                </a:lnTo>
                <a:lnTo>
                  <a:pt x="26789" y="8930"/>
                </a:lnTo>
                <a:lnTo>
                  <a:pt x="17860" y="26789"/>
                </a:lnTo>
                <a:lnTo>
                  <a:pt x="17860" y="35719"/>
                </a:lnTo>
                <a:lnTo>
                  <a:pt x="8930" y="44649"/>
                </a:lnTo>
                <a:lnTo>
                  <a:pt x="0" y="53578"/>
                </a:lnTo>
                <a:lnTo>
                  <a:pt x="0" y="62508"/>
                </a:lnTo>
                <a:lnTo>
                  <a:pt x="0" y="62508"/>
                </a:lnTo>
                <a:lnTo>
                  <a:pt x="0" y="62508"/>
                </a:lnTo>
                <a:lnTo>
                  <a:pt x="8930" y="62508"/>
                </a:lnTo>
                <a:lnTo>
                  <a:pt x="26789" y="53578"/>
                </a:lnTo>
                <a:lnTo>
                  <a:pt x="44649" y="53578"/>
                </a:lnTo>
                <a:lnTo>
                  <a:pt x="53579" y="62508"/>
                </a:lnTo>
                <a:lnTo>
                  <a:pt x="71438" y="62508"/>
                </a:lnTo>
                <a:lnTo>
                  <a:pt x="80368" y="80367"/>
                </a:lnTo>
                <a:lnTo>
                  <a:pt x="89297" y="89297"/>
                </a:lnTo>
                <a:lnTo>
                  <a:pt x="89297" y="98227"/>
                </a:lnTo>
                <a:lnTo>
                  <a:pt x="80368" y="116086"/>
                </a:lnTo>
                <a:lnTo>
                  <a:pt x="80368" y="125016"/>
                </a:lnTo>
                <a:lnTo>
                  <a:pt x="71438" y="125016"/>
                </a:lnTo>
                <a:lnTo>
                  <a:pt x="71438" y="125016"/>
                </a:lnTo>
                <a:lnTo>
                  <a:pt x="62508" y="116086"/>
                </a:lnTo>
                <a:lnTo>
                  <a:pt x="62508" y="98227"/>
                </a:lnTo>
                <a:lnTo>
                  <a:pt x="62508"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8474273" y="4348757"/>
            <a:ext cx="125016" cy="267892"/>
          </a:xfrm>
          <a:custGeom>
            <a:avLst/>
            <a:gdLst/>
            <a:ahLst/>
            <a:cxnLst/>
            <a:rect l="0" t="0" r="0" b="0"/>
            <a:pathLst>
              <a:path w="125016" h="267892">
                <a:moveTo>
                  <a:pt x="71437" y="178594"/>
                </a:moveTo>
                <a:lnTo>
                  <a:pt x="71437" y="178594"/>
                </a:lnTo>
                <a:lnTo>
                  <a:pt x="71437" y="178594"/>
                </a:lnTo>
                <a:lnTo>
                  <a:pt x="62507" y="169664"/>
                </a:lnTo>
                <a:lnTo>
                  <a:pt x="62507" y="169664"/>
                </a:lnTo>
                <a:lnTo>
                  <a:pt x="62507" y="160735"/>
                </a:lnTo>
                <a:lnTo>
                  <a:pt x="53578" y="151805"/>
                </a:lnTo>
                <a:lnTo>
                  <a:pt x="53578" y="151805"/>
                </a:lnTo>
                <a:lnTo>
                  <a:pt x="44648" y="142875"/>
                </a:lnTo>
                <a:lnTo>
                  <a:pt x="35718" y="142875"/>
                </a:lnTo>
                <a:lnTo>
                  <a:pt x="26789" y="133946"/>
                </a:lnTo>
                <a:lnTo>
                  <a:pt x="26789" y="142875"/>
                </a:lnTo>
                <a:lnTo>
                  <a:pt x="17859" y="151805"/>
                </a:lnTo>
                <a:lnTo>
                  <a:pt x="17859" y="160735"/>
                </a:lnTo>
                <a:lnTo>
                  <a:pt x="17859" y="187524"/>
                </a:lnTo>
                <a:lnTo>
                  <a:pt x="26789" y="214313"/>
                </a:lnTo>
                <a:lnTo>
                  <a:pt x="35718" y="232172"/>
                </a:lnTo>
                <a:lnTo>
                  <a:pt x="44648" y="250032"/>
                </a:lnTo>
                <a:lnTo>
                  <a:pt x="53578" y="267891"/>
                </a:lnTo>
                <a:lnTo>
                  <a:pt x="71437" y="267891"/>
                </a:lnTo>
                <a:lnTo>
                  <a:pt x="71437" y="267891"/>
                </a:lnTo>
                <a:lnTo>
                  <a:pt x="80367" y="267891"/>
                </a:lnTo>
                <a:lnTo>
                  <a:pt x="89297" y="250032"/>
                </a:lnTo>
                <a:lnTo>
                  <a:pt x="98226" y="232172"/>
                </a:lnTo>
                <a:lnTo>
                  <a:pt x="89297" y="214313"/>
                </a:lnTo>
                <a:lnTo>
                  <a:pt x="89297" y="196454"/>
                </a:lnTo>
                <a:lnTo>
                  <a:pt x="80367" y="169664"/>
                </a:lnTo>
                <a:lnTo>
                  <a:pt x="71437" y="142875"/>
                </a:lnTo>
                <a:lnTo>
                  <a:pt x="53578" y="107157"/>
                </a:lnTo>
                <a:lnTo>
                  <a:pt x="35718" y="71438"/>
                </a:lnTo>
                <a:lnTo>
                  <a:pt x="26789" y="44649"/>
                </a:lnTo>
                <a:lnTo>
                  <a:pt x="8929" y="17860"/>
                </a:lnTo>
                <a:lnTo>
                  <a:pt x="8929" y="0"/>
                </a:lnTo>
                <a:lnTo>
                  <a:pt x="0" y="0"/>
                </a:lnTo>
                <a:lnTo>
                  <a:pt x="0" y="0"/>
                </a:lnTo>
                <a:lnTo>
                  <a:pt x="8929" y="17860"/>
                </a:lnTo>
                <a:lnTo>
                  <a:pt x="17859" y="44649"/>
                </a:lnTo>
                <a:lnTo>
                  <a:pt x="35718" y="71438"/>
                </a:lnTo>
                <a:lnTo>
                  <a:pt x="44648" y="116086"/>
                </a:lnTo>
                <a:lnTo>
                  <a:pt x="62507" y="142875"/>
                </a:lnTo>
                <a:lnTo>
                  <a:pt x="80367" y="169664"/>
                </a:lnTo>
                <a:lnTo>
                  <a:pt x="89297" y="196454"/>
                </a:lnTo>
                <a:lnTo>
                  <a:pt x="98226" y="205383"/>
                </a:lnTo>
                <a:lnTo>
                  <a:pt x="116086" y="205383"/>
                </a:lnTo>
                <a:lnTo>
                  <a:pt x="116086" y="205383"/>
                </a:lnTo>
                <a:lnTo>
                  <a:pt x="125015" y="196454"/>
                </a:lnTo>
                <a:lnTo>
                  <a:pt x="125015" y="19645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8670726" y="4330898"/>
            <a:ext cx="160735" cy="125017"/>
          </a:xfrm>
          <a:custGeom>
            <a:avLst/>
            <a:gdLst/>
            <a:ahLst/>
            <a:cxnLst/>
            <a:rect l="0" t="0" r="0" b="0"/>
            <a:pathLst>
              <a:path w="160735" h="125017">
                <a:moveTo>
                  <a:pt x="53578" y="8930"/>
                </a:moveTo>
                <a:lnTo>
                  <a:pt x="53578" y="0"/>
                </a:lnTo>
                <a:lnTo>
                  <a:pt x="53578" y="0"/>
                </a:lnTo>
                <a:lnTo>
                  <a:pt x="62508" y="0"/>
                </a:lnTo>
                <a:lnTo>
                  <a:pt x="62508" y="0"/>
                </a:lnTo>
                <a:lnTo>
                  <a:pt x="62508" y="0"/>
                </a:lnTo>
                <a:lnTo>
                  <a:pt x="62508" y="8930"/>
                </a:lnTo>
                <a:lnTo>
                  <a:pt x="62508" y="17859"/>
                </a:lnTo>
                <a:lnTo>
                  <a:pt x="62508" y="26789"/>
                </a:lnTo>
                <a:lnTo>
                  <a:pt x="53578" y="44648"/>
                </a:lnTo>
                <a:lnTo>
                  <a:pt x="44648" y="62508"/>
                </a:lnTo>
                <a:lnTo>
                  <a:pt x="35719" y="71438"/>
                </a:lnTo>
                <a:lnTo>
                  <a:pt x="26789" y="89297"/>
                </a:lnTo>
                <a:lnTo>
                  <a:pt x="8929" y="98227"/>
                </a:lnTo>
                <a:lnTo>
                  <a:pt x="8929" y="107156"/>
                </a:lnTo>
                <a:lnTo>
                  <a:pt x="0" y="107156"/>
                </a:lnTo>
                <a:lnTo>
                  <a:pt x="0" y="98227"/>
                </a:lnTo>
                <a:lnTo>
                  <a:pt x="8929" y="98227"/>
                </a:lnTo>
                <a:lnTo>
                  <a:pt x="26789" y="89297"/>
                </a:lnTo>
                <a:lnTo>
                  <a:pt x="44648" y="89297"/>
                </a:lnTo>
                <a:lnTo>
                  <a:pt x="62508" y="89297"/>
                </a:lnTo>
                <a:lnTo>
                  <a:pt x="89297" y="98227"/>
                </a:lnTo>
                <a:lnTo>
                  <a:pt x="116086" y="107156"/>
                </a:lnTo>
                <a:lnTo>
                  <a:pt x="133945" y="116086"/>
                </a:lnTo>
                <a:lnTo>
                  <a:pt x="151804" y="116086"/>
                </a:lnTo>
                <a:lnTo>
                  <a:pt x="160734" y="125016"/>
                </a:lnTo>
                <a:lnTo>
                  <a:pt x="160734" y="125016"/>
                </a:lnTo>
                <a:lnTo>
                  <a:pt x="160734" y="125016"/>
                </a:lnTo>
                <a:lnTo>
                  <a:pt x="160734"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Freeform 72"/>
          <p:cNvSpPr/>
          <p:nvPr/>
        </p:nvSpPr>
        <p:spPr>
          <a:xfrm>
            <a:off x="8858249" y="4214812"/>
            <a:ext cx="151806" cy="178595"/>
          </a:xfrm>
          <a:custGeom>
            <a:avLst/>
            <a:gdLst/>
            <a:ahLst/>
            <a:cxnLst/>
            <a:rect l="0" t="0" r="0" b="0"/>
            <a:pathLst>
              <a:path w="151806" h="178595">
                <a:moveTo>
                  <a:pt x="26789" y="0"/>
                </a:moveTo>
                <a:lnTo>
                  <a:pt x="17860" y="0"/>
                </a:lnTo>
                <a:lnTo>
                  <a:pt x="17860" y="0"/>
                </a:lnTo>
                <a:lnTo>
                  <a:pt x="8930" y="0"/>
                </a:lnTo>
                <a:lnTo>
                  <a:pt x="8930" y="0"/>
                </a:lnTo>
                <a:lnTo>
                  <a:pt x="8930" y="0"/>
                </a:lnTo>
                <a:lnTo>
                  <a:pt x="0" y="0"/>
                </a:lnTo>
                <a:lnTo>
                  <a:pt x="8930" y="8930"/>
                </a:lnTo>
                <a:lnTo>
                  <a:pt x="17860" y="8930"/>
                </a:lnTo>
                <a:lnTo>
                  <a:pt x="26789" y="17859"/>
                </a:lnTo>
                <a:lnTo>
                  <a:pt x="35719" y="35719"/>
                </a:lnTo>
                <a:lnTo>
                  <a:pt x="44649" y="44649"/>
                </a:lnTo>
                <a:lnTo>
                  <a:pt x="53578" y="62508"/>
                </a:lnTo>
                <a:lnTo>
                  <a:pt x="62508" y="80367"/>
                </a:lnTo>
                <a:lnTo>
                  <a:pt x="62508" y="89297"/>
                </a:lnTo>
                <a:lnTo>
                  <a:pt x="71438" y="116086"/>
                </a:lnTo>
                <a:lnTo>
                  <a:pt x="80367" y="133945"/>
                </a:lnTo>
                <a:lnTo>
                  <a:pt x="89297" y="151805"/>
                </a:lnTo>
                <a:lnTo>
                  <a:pt x="98227" y="169664"/>
                </a:lnTo>
                <a:lnTo>
                  <a:pt x="107156" y="178594"/>
                </a:lnTo>
                <a:lnTo>
                  <a:pt x="107156" y="178594"/>
                </a:lnTo>
                <a:lnTo>
                  <a:pt x="107156" y="178594"/>
                </a:lnTo>
                <a:lnTo>
                  <a:pt x="107156" y="178594"/>
                </a:lnTo>
                <a:lnTo>
                  <a:pt x="107156" y="169664"/>
                </a:lnTo>
                <a:lnTo>
                  <a:pt x="107156" y="151805"/>
                </a:lnTo>
                <a:lnTo>
                  <a:pt x="107156" y="133945"/>
                </a:lnTo>
                <a:lnTo>
                  <a:pt x="107156" y="125016"/>
                </a:lnTo>
                <a:lnTo>
                  <a:pt x="107156" y="107156"/>
                </a:lnTo>
                <a:lnTo>
                  <a:pt x="116086" y="98227"/>
                </a:lnTo>
                <a:lnTo>
                  <a:pt x="116086" y="89297"/>
                </a:lnTo>
                <a:lnTo>
                  <a:pt x="125016" y="80367"/>
                </a:lnTo>
                <a:lnTo>
                  <a:pt x="133946" y="80367"/>
                </a:lnTo>
                <a:lnTo>
                  <a:pt x="142875" y="80367"/>
                </a:lnTo>
                <a:lnTo>
                  <a:pt x="151805" y="89297"/>
                </a:lnTo>
                <a:lnTo>
                  <a:pt x="151805" y="98227"/>
                </a:lnTo>
                <a:lnTo>
                  <a:pt x="151805" y="107156"/>
                </a:lnTo>
                <a:lnTo>
                  <a:pt x="151805" y="125016"/>
                </a:lnTo>
                <a:lnTo>
                  <a:pt x="151805" y="133945"/>
                </a:lnTo>
                <a:lnTo>
                  <a:pt x="151805"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Freeform 73"/>
          <p:cNvSpPr/>
          <p:nvPr/>
        </p:nvSpPr>
        <p:spPr>
          <a:xfrm>
            <a:off x="8760023" y="4518421"/>
            <a:ext cx="116087" cy="17861"/>
          </a:xfrm>
          <a:custGeom>
            <a:avLst/>
            <a:gdLst/>
            <a:ahLst/>
            <a:cxnLst/>
            <a:rect l="0" t="0" r="0" b="0"/>
            <a:pathLst>
              <a:path w="116087" h="17861">
                <a:moveTo>
                  <a:pt x="0" y="0"/>
                </a:moveTo>
                <a:lnTo>
                  <a:pt x="0" y="0"/>
                </a:lnTo>
                <a:lnTo>
                  <a:pt x="8929" y="0"/>
                </a:lnTo>
                <a:lnTo>
                  <a:pt x="8929" y="0"/>
                </a:lnTo>
                <a:lnTo>
                  <a:pt x="17859" y="0"/>
                </a:lnTo>
                <a:lnTo>
                  <a:pt x="35718" y="0"/>
                </a:lnTo>
                <a:lnTo>
                  <a:pt x="44648" y="8930"/>
                </a:lnTo>
                <a:lnTo>
                  <a:pt x="62507" y="8930"/>
                </a:lnTo>
                <a:lnTo>
                  <a:pt x="80367" y="8930"/>
                </a:lnTo>
                <a:lnTo>
                  <a:pt x="89297" y="8930"/>
                </a:lnTo>
                <a:lnTo>
                  <a:pt x="107156" y="17860"/>
                </a:lnTo>
                <a:lnTo>
                  <a:pt x="116086" y="17860"/>
                </a:lnTo>
                <a:lnTo>
                  <a:pt x="116086"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9081491" y="4214812"/>
            <a:ext cx="53580" cy="71439"/>
          </a:xfrm>
          <a:custGeom>
            <a:avLst/>
            <a:gdLst/>
            <a:ahLst/>
            <a:cxnLst/>
            <a:rect l="0" t="0" r="0" b="0"/>
            <a:pathLst>
              <a:path w="53580" h="71439">
                <a:moveTo>
                  <a:pt x="0" y="8930"/>
                </a:moveTo>
                <a:lnTo>
                  <a:pt x="0" y="8930"/>
                </a:lnTo>
                <a:lnTo>
                  <a:pt x="8930" y="0"/>
                </a:lnTo>
                <a:lnTo>
                  <a:pt x="8930" y="8930"/>
                </a:lnTo>
                <a:lnTo>
                  <a:pt x="8930" y="8930"/>
                </a:lnTo>
                <a:lnTo>
                  <a:pt x="17860" y="17859"/>
                </a:lnTo>
                <a:lnTo>
                  <a:pt x="17860" y="17859"/>
                </a:lnTo>
                <a:lnTo>
                  <a:pt x="26789" y="26789"/>
                </a:lnTo>
                <a:lnTo>
                  <a:pt x="26789" y="35719"/>
                </a:lnTo>
                <a:lnTo>
                  <a:pt x="35719" y="44649"/>
                </a:lnTo>
                <a:lnTo>
                  <a:pt x="44649" y="53578"/>
                </a:lnTo>
                <a:lnTo>
                  <a:pt x="44649" y="62508"/>
                </a:lnTo>
                <a:lnTo>
                  <a:pt x="53579" y="71438"/>
                </a:lnTo>
                <a:lnTo>
                  <a:pt x="53579" y="71438"/>
                </a:lnTo>
                <a:lnTo>
                  <a:pt x="53579" y="71438"/>
                </a:lnTo>
                <a:lnTo>
                  <a:pt x="53579" y="71438"/>
                </a:lnTo>
                <a:lnTo>
                  <a:pt x="53579" y="71438"/>
                </a:lnTo>
                <a:lnTo>
                  <a:pt x="53579" y="62508"/>
                </a:lnTo>
                <a:lnTo>
                  <a:pt x="53579" y="53578"/>
                </a:lnTo>
                <a:lnTo>
                  <a:pt x="53579" y="44649"/>
                </a:lnTo>
                <a:lnTo>
                  <a:pt x="53579" y="35719"/>
                </a:lnTo>
                <a:lnTo>
                  <a:pt x="53579" y="26789"/>
                </a:lnTo>
                <a:lnTo>
                  <a:pt x="53579" y="26789"/>
                </a:lnTo>
                <a:lnTo>
                  <a:pt x="53579" y="17859"/>
                </a:lnTo>
                <a:lnTo>
                  <a:pt x="53579" y="17859"/>
                </a:lnTo>
                <a:lnTo>
                  <a:pt x="53579" y="26789"/>
                </a:lnTo>
                <a:lnTo>
                  <a:pt x="53579" y="26789"/>
                </a:lnTo>
                <a:lnTo>
                  <a:pt x="53579" y="35719"/>
                </a:lnTo>
                <a:lnTo>
                  <a:pt x="53579" y="44649"/>
                </a:lnTo>
                <a:lnTo>
                  <a:pt x="53579" y="44649"/>
                </a:lnTo>
                <a:lnTo>
                  <a:pt x="53579" y="44649"/>
                </a:lnTo>
                <a:lnTo>
                  <a:pt x="53579"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9135070" y="4152304"/>
            <a:ext cx="1" cy="107158"/>
          </a:xfrm>
          <a:custGeom>
            <a:avLst/>
            <a:gdLst/>
            <a:ahLst/>
            <a:cxnLst/>
            <a:rect l="0" t="0" r="0" b="0"/>
            <a:pathLst>
              <a:path w="1" h="107158">
                <a:moveTo>
                  <a:pt x="0" y="8930"/>
                </a:moveTo>
                <a:lnTo>
                  <a:pt x="0" y="8930"/>
                </a:lnTo>
                <a:lnTo>
                  <a:pt x="0" y="0"/>
                </a:lnTo>
                <a:lnTo>
                  <a:pt x="0" y="0"/>
                </a:lnTo>
                <a:lnTo>
                  <a:pt x="0" y="0"/>
                </a:lnTo>
                <a:lnTo>
                  <a:pt x="0" y="8930"/>
                </a:lnTo>
                <a:lnTo>
                  <a:pt x="0" y="8930"/>
                </a:lnTo>
                <a:lnTo>
                  <a:pt x="0" y="17860"/>
                </a:lnTo>
                <a:lnTo>
                  <a:pt x="0" y="26789"/>
                </a:lnTo>
                <a:lnTo>
                  <a:pt x="0" y="26789"/>
                </a:lnTo>
                <a:lnTo>
                  <a:pt x="0" y="35719"/>
                </a:lnTo>
                <a:lnTo>
                  <a:pt x="0" y="44649"/>
                </a:lnTo>
                <a:lnTo>
                  <a:pt x="0" y="44649"/>
                </a:lnTo>
                <a:lnTo>
                  <a:pt x="0" y="44649"/>
                </a:lnTo>
                <a:lnTo>
                  <a:pt x="0" y="44649"/>
                </a:lnTo>
                <a:lnTo>
                  <a:pt x="0" y="44649"/>
                </a:lnTo>
                <a:lnTo>
                  <a:pt x="0" y="44649"/>
                </a:lnTo>
                <a:lnTo>
                  <a:pt x="0" y="44649"/>
                </a:lnTo>
                <a:lnTo>
                  <a:pt x="0" y="35719"/>
                </a:lnTo>
                <a:lnTo>
                  <a:pt x="0" y="35719"/>
                </a:lnTo>
                <a:lnTo>
                  <a:pt x="0" y="35719"/>
                </a:lnTo>
                <a:lnTo>
                  <a:pt x="0" y="35719"/>
                </a:lnTo>
                <a:lnTo>
                  <a:pt x="0" y="44649"/>
                </a:lnTo>
                <a:lnTo>
                  <a:pt x="0" y="44649"/>
                </a:lnTo>
                <a:lnTo>
                  <a:pt x="0" y="53578"/>
                </a:lnTo>
                <a:lnTo>
                  <a:pt x="0" y="62508"/>
                </a:lnTo>
                <a:lnTo>
                  <a:pt x="0" y="71438"/>
                </a:lnTo>
                <a:lnTo>
                  <a:pt x="0" y="80367"/>
                </a:lnTo>
                <a:lnTo>
                  <a:pt x="0" y="89297"/>
                </a:lnTo>
                <a:lnTo>
                  <a:pt x="0" y="98227"/>
                </a:lnTo>
                <a:lnTo>
                  <a:pt x="0" y="107157"/>
                </a:lnTo>
                <a:lnTo>
                  <a:pt x="0" y="107157"/>
                </a:lnTo>
                <a:lnTo>
                  <a:pt x="0"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Freeform 76"/>
          <p:cNvSpPr/>
          <p:nvPr/>
        </p:nvSpPr>
        <p:spPr>
          <a:xfrm>
            <a:off x="9072562" y="4491632"/>
            <a:ext cx="53579" cy="125017"/>
          </a:xfrm>
          <a:custGeom>
            <a:avLst/>
            <a:gdLst/>
            <a:ahLst/>
            <a:cxnLst/>
            <a:rect l="0" t="0" r="0" b="0"/>
            <a:pathLst>
              <a:path w="53579" h="125017">
                <a:moveTo>
                  <a:pt x="0" y="17860"/>
                </a:moveTo>
                <a:lnTo>
                  <a:pt x="0" y="17860"/>
                </a:lnTo>
                <a:lnTo>
                  <a:pt x="0" y="8930"/>
                </a:lnTo>
                <a:lnTo>
                  <a:pt x="0" y="8930"/>
                </a:lnTo>
                <a:lnTo>
                  <a:pt x="0" y="8930"/>
                </a:lnTo>
                <a:lnTo>
                  <a:pt x="8929" y="17860"/>
                </a:lnTo>
                <a:lnTo>
                  <a:pt x="8929" y="26789"/>
                </a:lnTo>
                <a:lnTo>
                  <a:pt x="17859" y="35719"/>
                </a:lnTo>
                <a:lnTo>
                  <a:pt x="26789" y="53579"/>
                </a:lnTo>
                <a:lnTo>
                  <a:pt x="35718" y="62508"/>
                </a:lnTo>
                <a:lnTo>
                  <a:pt x="44648" y="80368"/>
                </a:lnTo>
                <a:lnTo>
                  <a:pt x="44648" y="98227"/>
                </a:lnTo>
                <a:lnTo>
                  <a:pt x="53578" y="107157"/>
                </a:lnTo>
                <a:lnTo>
                  <a:pt x="53578" y="116086"/>
                </a:lnTo>
                <a:lnTo>
                  <a:pt x="53578" y="125016"/>
                </a:lnTo>
                <a:lnTo>
                  <a:pt x="53578" y="125016"/>
                </a:lnTo>
                <a:lnTo>
                  <a:pt x="53578" y="116086"/>
                </a:lnTo>
                <a:lnTo>
                  <a:pt x="53578" y="116086"/>
                </a:lnTo>
                <a:lnTo>
                  <a:pt x="44648" y="98227"/>
                </a:lnTo>
                <a:lnTo>
                  <a:pt x="35718" y="89297"/>
                </a:lnTo>
                <a:lnTo>
                  <a:pt x="35718" y="71438"/>
                </a:lnTo>
                <a:lnTo>
                  <a:pt x="26789" y="53579"/>
                </a:lnTo>
                <a:lnTo>
                  <a:pt x="26789" y="35719"/>
                </a:lnTo>
                <a:lnTo>
                  <a:pt x="26789" y="17860"/>
                </a:lnTo>
                <a:lnTo>
                  <a:pt x="26789" y="8930"/>
                </a:lnTo>
                <a:lnTo>
                  <a:pt x="26789" y="0"/>
                </a:lnTo>
                <a:lnTo>
                  <a:pt x="35718" y="0"/>
                </a:lnTo>
                <a:lnTo>
                  <a:pt x="44648" y="0"/>
                </a:lnTo>
                <a:lnTo>
                  <a:pt x="44648" y="8930"/>
                </a:lnTo>
                <a:lnTo>
                  <a:pt x="44648" y="17860"/>
                </a:lnTo>
                <a:lnTo>
                  <a:pt x="44648" y="26789"/>
                </a:lnTo>
                <a:lnTo>
                  <a:pt x="44648" y="35719"/>
                </a:lnTo>
                <a:lnTo>
                  <a:pt x="35718" y="44649"/>
                </a:lnTo>
                <a:lnTo>
                  <a:pt x="35718" y="62508"/>
                </a:lnTo>
                <a:lnTo>
                  <a:pt x="35718"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Freeform 77"/>
          <p:cNvSpPr/>
          <p:nvPr/>
        </p:nvSpPr>
        <p:spPr>
          <a:xfrm>
            <a:off x="8992195" y="4196953"/>
            <a:ext cx="142876" cy="125016"/>
          </a:xfrm>
          <a:custGeom>
            <a:avLst/>
            <a:gdLst/>
            <a:ahLst/>
            <a:cxnLst/>
            <a:rect l="0" t="0" r="0" b="0"/>
            <a:pathLst>
              <a:path w="142876" h="125016">
                <a:moveTo>
                  <a:pt x="116085" y="0"/>
                </a:moveTo>
                <a:lnTo>
                  <a:pt x="107156" y="0"/>
                </a:lnTo>
                <a:lnTo>
                  <a:pt x="89296" y="0"/>
                </a:lnTo>
                <a:lnTo>
                  <a:pt x="80367" y="0"/>
                </a:lnTo>
                <a:lnTo>
                  <a:pt x="71437" y="0"/>
                </a:lnTo>
                <a:lnTo>
                  <a:pt x="62507" y="0"/>
                </a:lnTo>
                <a:lnTo>
                  <a:pt x="62507" y="0"/>
                </a:lnTo>
                <a:lnTo>
                  <a:pt x="53578" y="8929"/>
                </a:lnTo>
                <a:lnTo>
                  <a:pt x="53578" y="8929"/>
                </a:lnTo>
                <a:lnTo>
                  <a:pt x="53578" y="8929"/>
                </a:lnTo>
                <a:lnTo>
                  <a:pt x="53578" y="17859"/>
                </a:lnTo>
                <a:lnTo>
                  <a:pt x="62507" y="17859"/>
                </a:lnTo>
                <a:lnTo>
                  <a:pt x="71437" y="26789"/>
                </a:lnTo>
                <a:lnTo>
                  <a:pt x="89296" y="35718"/>
                </a:lnTo>
                <a:lnTo>
                  <a:pt x="98226" y="35718"/>
                </a:lnTo>
                <a:lnTo>
                  <a:pt x="107156" y="35718"/>
                </a:lnTo>
                <a:lnTo>
                  <a:pt x="116085" y="35718"/>
                </a:lnTo>
                <a:lnTo>
                  <a:pt x="125015" y="35718"/>
                </a:lnTo>
                <a:lnTo>
                  <a:pt x="125015" y="26789"/>
                </a:lnTo>
                <a:lnTo>
                  <a:pt x="125015" y="35718"/>
                </a:lnTo>
                <a:lnTo>
                  <a:pt x="116085" y="35718"/>
                </a:lnTo>
                <a:lnTo>
                  <a:pt x="116085" y="35718"/>
                </a:lnTo>
                <a:lnTo>
                  <a:pt x="107156" y="44648"/>
                </a:lnTo>
                <a:lnTo>
                  <a:pt x="98226" y="53578"/>
                </a:lnTo>
                <a:lnTo>
                  <a:pt x="89296" y="62508"/>
                </a:lnTo>
                <a:lnTo>
                  <a:pt x="89296" y="71437"/>
                </a:lnTo>
                <a:lnTo>
                  <a:pt x="89296" y="80367"/>
                </a:lnTo>
                <a:lnTo>
                  <a:pt x="98226" y="80367"/>
                </a:lnTo>
                <a:lnTo>
                  <a:pt x="107156" y="80367"/>
                </a:lnTo>
                <a:lnTo>
                  <a:pt x="116085" y="80367"/>
                </a:lnTo>
                <a:lnTo>
                  <a:pt x="133945" y="71437"/>
                </a:lnTo>
                <a:lnTo>
                  <a:pt x="142875" y="53578"/>
                </a:lnTo>
                <a:lnTo>
                  <a:pt x="142875" y="44648"/>
                </a:lnTo>
                <a:lnTo>
                  <a:pt x="142875" y="26789"/>
                </a:lnTo>
                <a:lnTo>
                  <a:pt x="142875" y="17859"/>
                </a:lnTo>
                <a:lnTo>
                  <a:pt x="142875" y="8929"/>
                </a:lnTo>
                <a:lnTo>
                  <a:pt x="142875" y="0"/>
                </a:lnTo>
                <a:lnTo>
                  <a:pt x="142875" y="8929"/>
                </a:lnTo>
                <a:lnTo>
                  <a:pt x="142875" y="8929"/>
                </a:lnTo>
                <a:lnTo>
                  <a:pt x="133945" y="26789"/>
                </a:lnTo>
                <a:lnTo>
                  <a:pt x="116085" y="35718"/>
                </a:lnTo>
                <a:lnTo>
                  <a:pt x="98226" y="53578"/>
                </a:lnTo>
                <a:lnTo>
                  <a:pt x="80367" y="71437"/>
                </a:lnTo>
                <a:lnTo>
                  <a:pt x="62507" y="89297"/>
                </a:lnTo>
                <a:lnTo>
                  <a:pt x="53578" y="98226"/>
                </a:lnTo>
                <a:lnTo>
                  <a:pt x="53578" y="98226"/>
                </a:lnTo>
                <a:lnTo>
                  <a:pt x="53578" y="98226"/>
                </a:lnTo>
                <a:lnTo>
                  <a:pt x="62507" y="89297"/>
                </a:lnTo>
                <a:lnTo>
                  <a:pt x="80367" y="80367"/>
                </a:lnTo>
                <a:lnTo>
                  <a:pt x="98226" y="62508"/>
                </a:lnTo>
                <a:lnTo>
                  <a:pt x="116085" y="44648"/>
                </a:lnTo>
                <a:lnTo>
                  <a:pt x="133945" y="26789"/>
                </a:lnTo>
                <a:lnTo>
                  <a:pt x="142875" y="17859"/>
                </a:lnTo>
                <a:lnTo>
                  <a:pt x="142875" y="8929"/>
                </a:lnTo>
                <a:lnTo>
                  <a:pt x="142875" y="8929"/>
                </a:lnTo>
                <a:lnTo>
                  <a:pt x="133945" y="8929"/>
                </a:lnTo>
                <a:lnTo>
                  <a:pt x="116085" y="17859"/>
                </a:lnTo>
                <a:lnTo>
                  <a:pt x="98226" y="35718"/>
                </a:lnTo>
                <a:lnTo>
                  <a:pt x="80367" y="44648"/>
                </a:lnTo>
                <a:lnTo>
                  <a:pt x="53578" y="62508"/>
                </a:lnTo>
                <a:lnTo>
                  <a:pt x="35718" y="80367"/>
                </a:lnTo>
                <a:lnTo>
                  <a:pt x="17859" y="89297"/>
                </a:lnTo>
                <a:lnTo>
                  <a:pt x="8929" y="98226"/>
                </a:lnTo>
                <a:lnTo>
                  <a:pt x="0" y="98226"/>
                </a:lnTo>
                <a:lnTo>
                  <a:pt x="0" y="89297"/>
                </a:lnTo>
                <a:lnTo>
                  <a:pt x="8929" y="89297"/>
                </a:lnTo>
                <a:lnTo>
                  <a:pt x="17859" y="71437"/>
                </a:lnTo>
                <a:lnTo>
                  <a:pt x="26789" y="62508"/>
                </a:lnTo>
                <a:lnTo>
                  <a:pt x="35718" y="53578"/>
                </a:lnTo>
                <a:lnTo>
                  <a:pt x="44648" y="44648"/>
                </a:lnTo>
                <a:lnTo>
                  <a:pt x="44648" y="44648"/>
                </a:lnTo>
                <a:lnTo>
                  <a:pt x="53578" y="44648"/>
                </a:lnTo>
                <a:lnTo>
                  <a:pt x="53578" y="53578"/>
                </a:lnTo>
                <a:lnTo>
                  <a:pt x="44648" y="62508"/>
                </a:lnTo>
                <a:lnTo>
                  <a:pt x="44648" y="71437"/>
                </a:lnTo>
                <a:lnTo>
                  <a:pt x="44648" y="89297"/>
                </a:lnTo>
                <a:lnTo>
                  <a:pt x="35718" y="98226"/>
                </a:lnTo>
                <a:lnTo>
                  <a:pt x="35718" y="116086"/>
                </a:lnTo>
                <a:lnTo>
                  <a:pt x="35718" y="116086"/>
                </a:lnTo>
                <a:lnTo>
                  <a:pt x="35718" y="125015"/>
                </a:lnTo>
                <a:lnTo>
                  <a:pt x="35718"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8447484" y="4625578"/>
            <a:ext cx="589360" cy="678657"/>
          </a:xfrm>
          <a:custGeom>
            <a:avLst/>
            <a:gdLst/>
            <a:ahLst/>
            <a:cxnLst/>
            <a:rect l="0" t="0" r="0" b="0"/>
            <a:pathLst>
              <a:path w="589360" h="678657">
                <a:moveTo>
                  <a:pt x="17859" y="678656"/>
                </a:moveTo>
                <a:lnTo>
                  <a:pt x="8929" y="678656"/>
                </a:lnTo>
                <a:lnTo>
                  <a:pt x="8929" y="678656"/>
                </a:lnTo>
                <a:lnTo>
                  <a:pt x="0" y="678656"/>
                </a:lnTo>
                <a:lnTo>
                  <a:pt x="0" y="678656"/>
                </a:lnTo>
                <a:lnTo>
                  <a:pt x="8929" y="678656"/>
                </a:lnTo>
                <a:lnTo>
                  <a:pt x="17859" y="678656"/>
                </a:lnTo>
                <a:lnTo>
                  <a:pt x="17859" y="669727"/>
                </a:lnTo>
                <a:lnTo>
                  <a:pt x="26789" y="651867"/>
                </a:lnTo>
                <a:lnTo>
                  <a:pt x="35718" y="634008"/>
                </a:lnTo>
                <a:lnTo>
                  <a:pt x="62507" y="616149"/>
                </a:lnTo>
                <a:lnTo>
                  <a:pt x="89296" y="589360"/>
                </a:lnTo>
                <a:lnTo>
                  <a:pt x="116086" y="553641"/>
                </a:lnTo>
                <a:lnTo>
                  <a:pt x="151804" y="517922"/>
                </a:lnTo>
                <a:lnTo>
                  <a:pt x="196453" y="464344"/>
                </a:lnTo>
                <a:lnTo>
                  <a:pt x="250031" y="410766"/>
                </a:lnTo>
                <a:lnTo>
                  <a:pt x="303609" y="348258"/>
                </a:lnTo>
                <a:lnTo>
                  <a:pt x="357187" y="285750"/>
                </a:lnTo>
                <a:lnTo>
                  <a:pt x="392906" y="241101"/>
                </a:lnTo>
                <a:lnTo>
                  <a:pt x="410765" y="205383"/>
                </a:lnTo>
                <a:lnTo>
                  <a:pt x="437554" y="169664"/>
                </a:lnTo>
                <a:lnTo>
                  <a:pt x="455414" y="142875"/>
                </a:lnTo>
                <a:lnTo>
                  <a:pt x="482203" y="116086"/>
                </a:lnTo>
                <a:lnTo>
                  <a:pt x="508992" y="80367"/>
                </a:lnTo>
                <a:lnTo>
                  <a:pt x="535781" y="44648"/>
                </a:lnTo>
                <a:lnTo>
                  <a:pt x="562570" y="26789"/>
                </a:lnTo>
                <a:lnTo>
                  <a:pt x="571500" y="8929"/>
                </a:lnTo>
                <a:lnTo>
                  <a:pt x="589359" y="0"/>
                </a:lnTo>
                <a:lnTo>
                  <a:pt x="589359" y="0"/>
                </a:lnTo>
                <a:lnTo>
                  <a:pt x="589359" y="0"/>
                </a:lnTo>
                <a:lnTo>
                  <a:pt x="5893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Freeform 79"/>
          <p:cNvSpPr/>
          <p:nvPr/>
        </p:nvSpPr>
        <p:spPr>
          <a:xfrm>
            <a:off x="8876109" y="4563070"/>
            <a:ext cx="178594" cy="169665"/>
          </a:xfrm>
          <a:custGeom>
            <a:avLst/>
            <a:gdLst/>
            <a:ahLst/>
            <a:cxnLst/>
            <a:rect l="0" t="0" r="0" b="0"/>
            <a:pathLst>
              <a:path w="178594" h="169665">
                <a:moveTo>
                  <a:pt x="0" y="169664"/>
                </a:moveTo>
                <a:lnTo>
                  <a:pt x="0" y="160734"/>
                </a:lnTo>
                <a:lnTo>
                  <a:pt x="17859" y="151805"/>
                </a:lnTo>
                <a:lnTo>
                  <a:pt x="26789" y="142875"/>
                </a:lnTo>
                <a:lnTo>
                  <a:pt x="35718" y="133945"/>
                </a:lnTo>
                <a:lnTo>
                  <a:pt x="44648" y="125016"/>
                </a:lnTo>
                <a:lnTo>
                  <a:pt x="62507" y="107156"/>
                </a:lnTo>
                <a:lnTo>
                  <a:pt x="80367" y="89297"/>
                </a:lnTo>
                <a:lnTo>
                  <a:pt x="107156" y="62508"/>
                </a:lnTo>
                <a:lnTo>
                  <a:pt x="125015" y="44648"/>
                </a:lnTo>
                <a:lnTo>
                  <a:pt x="142875" y="17859"/>
                </a:lnTo>
                <a:lnTo>
                  <a:pt x="160734" y="0"/>
                </a:lnTo>
                <a:lnTo>
                  <a:pt x="160734" y="0"/>
                </a:lnTo>
                <a:lnTo>
                  <a:pt x="169664" y="0"/>
                </a:lnTo>
                <a:lnTo>
                  <a:pt x="169664" y="0"/>
                </a:lnTo>
                <a:lnTo>
                  <a:pt x="169664" y="8930"/>
                </a:lnTo>
                <a:lnTo>
                  <a:pt x="178593" y="17859"/>
                </a:lnTo>
                <a:lnTo>
                  <a:pt x="178593" y="44648"/>
                </a:lnTo>
                <a:lnTo>
                  <a:pt x="178593" y="62508"/>
                </a:lnTo>
                <a:lnTo>
                  <a:pt x="178593" y="89297"/>
                </a:lnTo>
                <a:lnTo>
                  <a:pt x="178593" y="125016"/>
                </a:lnTo>
                <a:lnTo>
                  <a:pt x="178593" y="151805"/>
                </a:lnTo>
                <a:lnTo>
                  <a:pt x="178593"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Freeform 80"/>
          <p:cNvSpPr/>
          <p:nvPr/>
        </p:nvSpPr>
        <p:spPr>
          <a:xfrm>
            <a:off x="8036719" y="5438180"/>
            <a:ext cx="187523" cy="285750"/>
          </a:xfrm>
          <a:custGeom>
            <a:avLst/>
            <a:gdLst/>
            <a:ahLst/>
            <a:cxnLst/>
            <a:rect l="0" t="0" r="0" b="0"/>
            <a:pathLst>
              <a:path w="187523" h="285750">
                <a:moveTo>
                  <a:pt x="26789" y="44648"/>
                </a:moveTo>
                <a:lnTo>
                  <a:pt x="26789" y="35718"/>
                </a:lnTo>
                <a:lnTo>
                  <a:pt x="17859" y="26789"/>
                </a:lnTo>
                <a:lnTo>
                  <a:pt x="8929" y="8929"/>
                </a:lnTo>
                <a:lnTo>
                  <a:pt x="8929" y="0"/>
                </a:lnTo>
                <a:lnTo>
                  <a:pt x="0" y="0"/>
                </a:lnTo>
                <a:lnTo>
                  <a:pt x="0" y="0"/>
                </a:lnTo>
                <a:lnTo>
                  <a:pt x="8929" y="0"/>
                </a:lnTo>
                <a:lnTo>
                  <a:pt x="8929" y="17859"/>
                </a:lnTo>
                <a:lnTo>
                  <a:pt x="26789" y="53578"/>
                </a:lnTo>
                <a:lnTo>
                  <a:pt x="35719" y="80367"/>
                </a:lnTo>
                <a:lnTo>
                  <a:pt x="44648" y="125015"/>
                </a:lnTo>
                <a:lnTo>
                  <a:pt x="53578" y="160733"/>
                </a:lnTo>
                <a:lnTo>
                  <a:pt x="62508" y="196452"/>
                </a:lnTo>
                <a:lnTo>
                  <a:pt x="62508" y="223241"/>
                </a:lnTo>
                <a:lnTo>
                  <a:pt x="71437" y="241100"/>
                </a:lnTo>
                <a:lnTo>
                  <a:pt x="71437" y="250030"/>
                </a:lnTo>
                <a:lnTo>
                  <a:pt x="71437" y="250030"/>
                </a:lnTo>
                <a:lnTo>
                  <a:pt x="71437" y="232171"/>
                </a:lnTo>
                <a:lnTo>
                  <a:pt x="71437" y="214311"/>
                </a:lnTo>
                <a:lnTo>
                  <a:pt x="71437" y="187522"/>
                </a:lnTo>
                <a:lnTo>
                  <a:pt x="80367" y="151804"/>
                </a:lnTo>
                <a:lnTo>
                  <a:pt x="89297" y="125015"/>
                </a:lnTo>
                <a:lnTo>
                  <a:pt x="107156" y="98226"/>
                </a:lnTo>
                <a:lnTo>
                  <a:pt x="125015" y="80367"/>
                </a:lnTo>
                <a:lnTo>
                  <a:pt x="151804" y="80367"/>
                </a:lnTo>
                <a:lnTo>
                  <a:pt x="169663" y="80367"/>
                </a:lnTo>
                <a:lnTo>
                  <a:pt x="178593" y="107156"/>
                </a:lnTo>
                <a:lnTo>
                  <a:pt x="187522" y="133945"/>
                </a:lnTo>
                <a:lnTo>
                  <a:pt x="187522" y="169663"/>
                </a:lnTo>
                <a:lnTo>
                  <a:pt x="169663" y="196452"/>
                </a:lnTo>
                <a:lnTo>
                  <a:pt x="160733" y="232171"/>
                </a:lnTo>
                <a:lnTo>
                  <a:pt x="151804" y="258960"/>
                </a:lnTo>
                <a:lnTo>
                  <a:pt x="142875" y="276819"/>
                </a:lnTo>
                <a:lnTo>
                  <a:pt x="133945" y="285749"/>
                </a:lnTo>
                <a:lnTo>
                  <a:pt x="125015" y="276819"/>
                </a:lnTo>
                <a:lnTo>
                  <a:pt x="125015" y="2768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Freeform 81"/>
          <p:cNvSpPr/>
          <p:nvPr/>
        </p:nvSpPr>
        <p:spPr>
          <a:xfrm>
            <a:off x="8242101" y="5464969"/>
            <a:ext cx="196454" cy="151805"/>
          </a:xfrm>
          <a:custGeom>
            <a:avLst/>
            <a:gdLst/>
            <a:ahLst/>
            <a:cxnLst/>
            <a:rect l="0" t="0" r="0" b="0"/>
            <a:pathLst>
              <a:path w="196454" h="151805">
                <a:moveTo>
                  <a:pt x="0" y="35719"/>
                </a:moveTo>
                <a:lnTo>
                  <a:pt x="8929" y="44648"/>
                </a:lnTo>
                <a:lnTo>
                  <a:pt x="8929" y="44648"/>
                </a:lnTo>
                <a:lnTo>
                  <a:pt x="8929" y="62508"/>
                </a:lnTo>
                <a:lnTo>
                  <a:pt x="17859" y="80367"/>
                </a:lnTo>
                <a:lnTo>
                  <a:pt x="35719" y="98226"/>
                </a:lnTo>
                <a:lnTo>
                  <a:pt x="44648" y="116085"/>
                </a:lnTo>
                <a:lnTo>
                  <a:pt x="53578" y="133944"/>
                </a:lnTo>
                <a:lnTo>
                  <a:pt x="62508" y="142874"/>
                </a:lnTo>
                <a:lnTo>
                  <a:pt x="71437" y="151804"/>
                </a:lnTo>
                <a:lnTo>
                  <a:pt x="80367" y="151804"/>
                </a:lnTo>
                <a:lnTo>
                  <a:pt x="89297" y="151804"/>
                </a:lnTo>
                <a:lnTo>
                  <a:pt x="89297" y="133944"/>
                </a:lnTo>
                <a:lnTo>
                  <a:pt x="98226" y="116085"/>
                </a:lnTo>
                <a:lnTo>
                  <a:pt x="98226" y="98226"/>
                </a:lnTo>
                <a:lnTo>
                  <a:pt x="98226" y="62508"/>
                </a:lnTo>
                <a:lnTo>
                  <a:pt x="98226" y="35719"/>
                </a:lnTo>
                <a:lnTo>
                  <a:pt x="98226" y="17859"/>
                </a:lnTo>
                <a:lnTo>
                  <a:pt x="98226" y="0"/>
                </a:lnTo>
                <a:lnTo>
                  <a:pt x="107156" y="0"/>
                </a:lnTo>
                <a:lnTo>
                  <a:pt x="107156" y="8929"/>
                </a:lnTo>
                <a:lnTo>
                  <a:pt x="116086" y="35719"/>
                </a:lnTo>
                <a:lnTo>
                  <a:pt x="116086" y="53578"/>
                </a:lnTo>
                <a:lnTo>
                  <a:pt x="125015" y="80367"/>
                </a:lnTo>
                <a:lnTo>
                  <a:pt x="142875" y="107156"/>
                </a:lnTo>
                <a:lnTo>
                  <a:pt x="151804" y="125015"/>
                </a:lnTo>
                <a:lnTo>
                  <a:pt x="160734" y="133944"/>
                </a:lnTo>
                <a:lnTo>
                  <a:pt x="178594" y="133944"/>
                </a:lnTo>
                <a:lnTo>
                  <a:pt x="187523" y="133944"/>
                </a:lnTo>
                <a:lnTo>
                  <a:pt x="196453" y="125015"/>
                </a:lnTo>
                <a:lnTo>
                  <a:pt x="196453"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Freeform 82"/>
          <p:cNvSpPr/>
          <p:nvPr/>
        </p:nvSpPr>
        <p:spPr>
          <a:xfrm>
            <a:off x="8420695" y="5393531"/>
            <a:ext cx="125016" cy="267891"/>
          </a:xfrm>
          <a:custGeom>
            <a:avLst/>
            <a:gdLst/>
            <a:ahLst/>
            <a:cxnLst/>
            <a:rect l="0" t="0" r="0" b="0"/>
            <a:pathLst>
              <a:path w="125016" h="267891">
                <a:moveTo>
                  <a:pt x="8929" y="0"/>
                </a:moveTo>
                <a:lnTo>
                  <a:pt x="8929" y="8930"/>
                </a:lnTo>
                <a:lnTo>
                  <a:pt x="8929" y="17860"/>
                </a:lnTo>
                <a:lnTo>
                  <a:pt x="0" y="26789"/>
                </a:lnTo>
                <a:lnTo>
                  <a:pt x="0" y="35719"/>
                </a:lnTo>
                <a:lnTo>
                  <a:pt x="0" y="62508"/>
                </a:lnTo>
                <a:lnTo>
                  <a:pt x="0" y="80367"/>
                </a:lnTo>
                <a:lnTo>
                  <a:pt x="8929" y="98227"/>
                </a:lnTo>
                <a:lnTo>
                  <a:pt x="17859" y="116086"/>
                </a:lnTo>
                <a:lnTo>
                  <a:pt x="17859" y="125016"/>
                </a:lnTo>
                <a:lnTo>
                  <a:pt x="26789" y="133946"/>
                </a:lnTo>
                <a:lnTo>
                  <a:pt x="26789" y="133946"/>
                </a:lnTo>
                <a:lnTo>
                  <a:pt x="26789" y="125016"/>
                </a:lnTo>
                <a:lnTo>
                  <a:pt x="35718" y="116086"/>
                </a:lnTo>
                <a:lnTo>
                  <a:pt x="35718" y="98227"/>
                </a:lnTo>
                <a:lnTo>
                  <a:pt x="44648" y="80367"/>
                </a:lnTo>
                <a:lnTo>
                  <a:pt x="44648" y="62508"/>
                </a:lnTo>
                <a:lnTo>
                  <a:pt x="44648" y="44649"/>
                </a:lnTo>
                <a:lnTo>
                  <a:pt x="53578" y="44649"/>
                </a:lnTo>
                <a:lnTo>
                  <a:pt x="53578" y="44649"/>
                </a:lnTo>
                <a:lnTo>
                  <a:pt x="62507" y="62508"/>
                </a:lnTo>
                <a:lnTo>
                  <a:pt x="80367" y="80367"/>
                </a:lnTo>
                <a:lnTo>
                  <a:pt x="89296" y="107157"/>
                </a:lnTo>
                <a:lnTo>
                  <a:pt x="98226" y="133946"/>
                </a:lnTo>
                <a:lnTo>
                  <a:pt x="116085" y="169664"/>
                </a:lnTo>
                <a:lnTo>
                  <a:pt x="125015" y="196453"/>
                </a:lnTo>
                <a:lnTo>
                  <a:pt x="125015" y="223242"/>
                </a:lnTo>
                <a:lnTo>
                  <a:pt x="125015" y="241101"/>
                </a:lnTo>
                <a:lnTo>
                  <a:pt x="116085" y="258960"/>
                </a:lnTo>
                <a:lnTo>
                  <a:pt x="116085" y="267890"/>
                </a:lnTo>
                <a:lnTo>
                  <a:pt x="107156" y="267890"/>
                </a:lnTo>
                <a:lnTo>
                  <a:pt x="98226" y="267890"/>
                </a:lnTo>
                <a:lnTo>
                  <a:pt x="98226" y="250031"/>
                </a:lnTo>
                <a:lnTo>
                  <a:pt x="89296" y="232171"/>
                </a:lnTo>
                <a:lnTo>
                  <a:pt x="89296" y="23217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Freeform 83"/>
          <p:cNvSpPr/>
          <p:nvPr/>
        </p:nvSpPr>
        <p:spPr>
          <a:xfrm>
            <a:off x="8527851" y="5366742"/>
            <a:ext cx="116087" cy="160736"/>
          </a:xfrm>
          <a:custGeom>
            <a:avLst/>
            <a:gdLst/>
            <a:ahLst/>
            <a:cxnLst/>
            <a:rect l="0" t="0" r="0" b="0"/>
            <a:pathLst>
              <a:path w="116087" h="160736">
                <a:moveTo>
                  <a:pt x="35719" y="0"/>
                </a:moveTo>
                <a:lnTo>
                  <a:pt x="35719" y="0"/>
                </a:lnTo>
                <a:lnTo>
                  <a:pt x="26789" y="0"/>
                </a:lnTo>
                <a:lnTo>
                  <a:pt x="17859" y="0"/>
                </a:lnTo>
                <a:lnTo>
                  <a:pt x="8929" y="17860"/>
                </a:lnTo>
                <a:lnTo>
                  <a:pt x="8929" y="26789"/>
                </a:lnTo>
                <a:lnTo>
                  <a:pt x="0" y="44649"/>
                </a:lnTo>
                <a:lnTo>
                  <a:pt x="8929" y="53578"/>
                </a:lnTo>
                <a:lnTo>
                  <a:pt x="17859" y="71438"/>
                </a:lnTo>
                <a:lnTo>
                  <a:pt x="26789" y="80367"/>
                </a:lnTo>
                <a:lnTo>
                  <a:pt x="44648" y="80367"/>
                </a:lnTo>
                <a:lnTo>
                  <a:pt x="62508" y="80367"/>
                </a:lnTo>
                <a:lnTo>
                  <a:pt x="71437" y="80367"/>
                </a:lnTo>
                <a:lnTo>
                  <a:pt x="98226" y="80367"/>
                </a:lnTo>
                <a:lnTo>
                  <a:pt x="107156" y="80367"/>
                </a:lnTo>
                <a:lnTo>
                  <a:pt x="107156" y="89297"/>
                </a:lnTo>
                <a:lnTo>
                  <a:pt x="116086" y="98227"/>
                </a:lnTo>
                <a:lnTo>
                  <a:pt x="107156" y="107156"/>
                </a:lnTo>
                <a:lnTo>
                  <a:pt x="107156" y="125016"/>
                </a:lnTo>
                <a:lnTo>
                  <a:pt x="98226" y="133946"/>
                </a:lnTo>
                <a:lnTo>
                  <a:pt x="80367" y="151805"/>
                </a:lnTo>
                <a:lnTo>
                  <a:pt x="71437" y="160735"/>
                </a:lnTo>
                <a:lnTo>
                  <a:pt x="62508" y="160735"/>
                </a:lnTo>
                <a:lnTo>
                  <a:pt x="53578" y="160735"/>
                </a:lnTo>
                <a:lnTo>
                  <a:pt x="53578"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Freeform 84"/>
          <p:cNvSpPr/>
          <p:nvPr/>
        </p:nvSpPr>
        <p:spPr>
          <a:xfrm>
            <a:off x="8643937" y="5313164"/>
            <a:ext cx="142876" cy="285750"/>
          </a:xfrm>
          <a:custGeom>
            <a:avLst/>
            <a:gdLst/>
            <a:ahLst/>
            <a:cxnLst/>
            <a:rect l="0" t="0" r="0" b="0"/>
            <a:pathLst>
              <a:path w="142876" h="285750">
                <a:moveTo>
                  <a:pt x="0" y="53578"/>
                </a:moveTo>
                <a:lnTo>
                  <a:pt x="0" y="62508"/>
                </a:lnTo>
                <a:lnTo>
                  <a:pt x="8929" y="71438"/>
                </a:lnTo>
                <a:lnTo>
                  <a:pt x="17859" y="80367"/>
                </a:lnTo>
                <a:lnTo>
                  <a:pt x="26789" y="107156"/>
                </a:lnTo>
                <a:lnTo>
                  <a:pt x="35718" y="125016"/>
                </a:lnTo>
                <a:lnTo>
                  <a:pt x="53578" y="151805"/>
                </a:lnTo>
                <a:lnTo>
                  <a:pt x="71437" y="178594"/>
                </a:lnTo>
                <a:lnTo>
                  <a:pt x="89297" y="205383"/>
                </a:lnTo>
                <a:lnTo>
                  <a:pt x="107156" y="232172"/>
                </a:lnTo>
                <a:lnTo>
                  <a:pt x="125015" y="258961"/>
                </a:lnTo>
                <a:lnTo>
                  <a:pt x="133945" y="267890"/>
                </a:lnTo>
                <a:lnTo>
                  <a:pt x="142875" y="285749"/>
                </a:lnTo>
                <a:lnTo>
                  <a:pt x="142875" y="285749"/>
                </a:lnTo>
                <a:lnTo>
                  <a:pt x="142875" y="276820"/>
                </a:lnTo>
                <a:lnTo>
                  <a:pt x="133945" y="267890"/>
                </a:lnTo>
                <a:lnTo>
                  <a:pt x="107156" y="241102"/>
                </a:lnTo>
                <a:lnTo>
                  <a:pt x="89297" y="205383"/>
                </a:lnTo>
                <a:lnTo>
                  <a:pt x="71437" y="160734"/>
                </a:lnTo>
                <a:lnTo>
                  <a:pt x="53578" y="125016"/>
                </a:lnTo>
                <a:lnTo>
                  <a:pt x="44648" y="80367"/>
                </a:lnTo>
                <a:lnTo>
                  <a:pt x="44648" y="44649"/>
                </a:lnTo>
                <a:lnTo>
                  <a:pt x="53578" y="17859"/>
                </a:lnTo>
                <a:lnTo>
                  <a:pt x="62508" y="0"/>
                </a:lnTo>
                <a:lnTo>
                  <a:pt x="80367" y="0"/>
                </a:lnTo>
                <a:lnTo>
                  <a:pt x="89297" y="0"/>
                </a:lnTo>
                <a:lnTo>
                  <a:pt x="107156" y="8930"/>
                </a:lnTo>
                <a:lnTo>
                  <a:pt x="107156" y="26789"/>
                </a:lnTo>
                <a:lnTo>
                  <a:pt x="107156" y="44649"/>
                </a:lnTo>
                <a:lnTo>
                  <a:pt x="107156" y="62508"/>
                </a:lnTo>
                <a:lnTo>
                  <a:pt x="98226" y="80367"/>
                </a:lnTo>
                <a:lnTo>
                  <a:pt x="89297" y="98227"/>
                </a:lnTo>
                <a:lnTo>
                  <a:pt x="80367" y="116086"/>
                </a:lnTo>
                <a:lnTo>
                  <a:pt x="71437" y="125016"/>
                </a:lnTo>
                <a:lnTo>
                  <a:pt x="71437" y="125016"/>
                </a:lnTo>
                <a:lnTo>
                  <a:pt x="62508" y="116086"/>
                </a:lnTo>
                <a:lnTo>
                  <a:pt x="62508" y="107156"/>
                </a:lnTo>
                <a:lnTo>
                  <a:pt x="62508" y="80367"/>
                </a:lnTo>
                <a:lnTo>
                  <a:pt x="62508"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Freeform 85"/>
          <p:cNvSpPr/>
          <p:nvPr/>
        </p:nvSpPr>
        <p:spPr>
          <a:xfrm>
            <a:off x="8760023" y="5241727"/>
            <a:ext cx="80368" cy="151805"/>
          </a:xfrm>
          <a:custGeom>
            <a:avLst/>
            <a:gdLst/>
            <a:ahLst/>
            <a:cxnLst/>
            <a:rect l="0" t="0" r="0" b="0"/>
            <a:pathLst>
              <a:path w="80368" h="151805">
                <a:moveTo>
                  <a:pt x="26789" y="80367"/>
                </a:moveTo>
                <a:lnTo>
                  <a:pt x="17859" y="80367"/>
                </a:lnTo>
                <a:lnTo>
                  <a:pt x="8929" y="80367"/>
                </a:lnTo>
                <a:lnTo>
                  <a:pt x="0" y="80367"/>
                </a:lnTo>
                <a:lnTo>
                  <a:pt x="0" y="80367"/>
                </a:lnTo>
                <a:lnTo>
                  <a:pt x="8929" y="80367"/>
                </a:lnTo>
                <a:lnTo>
                  <a:pt x="17859" y="89296"/>
                </a:lnTo>
                <a:lnTo>
                  <a:pt x="26789" y="98226"/>
                </a:lnTo>
                <a:lnTo>
                  <a:pt x="44648" y="107156"/>
                </a:lnTo>
                <a:lnTo>
                  <a:pt x="53578" y="116086"/>
                </a:lnTo>
                <a:lnTo>
                  <a:pt x="62507" y="133945"/>
                </a:lnTo>
                <a:lnTo>
                  <a:pt x="71437" y="142875"/>
                </a:lnTo>
                <a:lnTo>
                  <a:pt x="80367" y="151804"/>
                </a:lnTo>
                <a:lnTo>
                  <a:pt x="80367" y="151804"/>
                </a:lnTo>
                <a:lnTo>
                  <a:pt x="71437" y="151804"/>
                </a:lnTo>
                <a:lnTo>
                  <a:pt x="62507" y="142875"/>
                </a:lnTo>
                <a:lnTo>
                  <a:pt x="62507" y="116086"/>
                </a:lnTo>
                <a:lnTo>
                  <a:pt x="62507" y="98226"/>
                </a:lnTo>
                <a:lnTo>
                  <a:pt x="62507" y="71437"/>
                </a:lnTo>
                <a:lnTo>
                  <a:pt x="71437" y="44648"/>
                </a:lnTo>
                <a:lnTo>
                  <a:pt x="71437" y="26789"/>
                </a:lnTo>
                <a:lnTo>
                  <a:pt x="80367" y="8929"/>
                </a:lnTo>
                <a:lnTo>
                  <a:pt x="80367" y="0"/>
                </a:lnTo>
                <a:lnTo>
                  <a:pt x="71437" y="0"/>
                </a:lnTo>
                <a:lnTo>
                  <a:pt x="7143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Freeform 86"/>
          <p:cNvSpPr/>
          <p:nvPr/>
        </p:nvSpPr>
        <p:spPr>
          <a:xfrm>
            <a:off x="8849320" y="5268516"/>
            <a:ext cx="107157" cy="107157"/>
          </a:xfrm>
          <a:custGeom>
            <a:avLst/>
            <a:gdLst/>
            <a:ahLst/>
            <a:cxnLst/>
            <a:rect l="0" t="0" r="0" b="0"/>
            <a:pathLst>
              <a:path w="107157" h="107157">
                <a:moveTo>
                  <a:pt x="0" y="71437"/>
                </a:moveTo>
                <a:lnTo>
                  <a:pt x="8929" y="80367"/>
                </a:lnTo>
                <a:lnTo>
                  <a:pt x="17859" y="80367"/>
                </a:lnTo>
                <a:lnTo>
                  <a:pt x="26789" y="89297"/>
                </a:lnTo>
                <a:lnTo>
                  <a:pt x="35718" y="89297"/>
                </a:lnTo>
                <a:lnTo>
                  <a:pt x="44648" y="89297"/>
                </a:lnTo>
                <a:lnTo>
                  <a:pt x="53578" y="89297"/>
                </a:lnTo>
                <a:lnTo>
                  <a:pt x="53578" y="80367"/>
                </a:lnTo>
                <a:lnTo>
                  <a:pt x="62507" y="71437"/>
                </a:lnTo>
                <a:lnTo>
                  <a:pt x="62507" y="62507"/>
                </a:lnTo>
                <a:lnTo>
                  <a:pt x="62507" y="44648"/>
                </a:lnTo>
                <a:lnTo>
                  <a:pt x="62507" y="35718"/>
                </a:lnTo>
                <a:lnTo>
                  <a:pt x="62507" y="26789"/>
                </a:lnTo>
                <a:lnTo>
                  <a:pt x="53578" y="8929"/>
                </a:lnTo>
                <a:lnTo>
                  <a:pt x="44648" y="0"/>
                </a:lnTo>
                <a:lnTo>
                  <a:pt x="35718" y="0"/>
                </a:lnTo>
                <a:lnTo>
                  <a:pt x="35718" y="8929"/>
                </a:lnTo>
                <a:lnTo>
                  <a:pt x="35718" y="26789"/>
                </a:lnTo>
                <a:lnTo>
                  <a:pt x="35718" y="44648"/>
                </a:lnTo>
                <a:lnTo>
                  <a:pt x="44648" y="71437"/>
                </a:lnTo>
                <a:lnTo>
                  <a:pt x="53578" y="80367"/>
                </a:lnTo>
                <a:lnTo>
                  <a:pt x="62507" y="89297"/>
                </a:lnTo>
                <a:lnTo>
                  <a:pt x="62507" y="98226"/>
                </a:lnTo>
                <a:lnTo>
                  <a:pt x="71437" y="107156"/>
                </a:lnTo>
                <a:lnTo>
                  <a:pt x="80367" y="107156"/>
                </a:lnTo>
                <a:lnTo>
                  <a:pt x="80367" y="107156"/>
                </a:lnTo>
                <a:lnTo>
                  <a:pt x="89296" y="107156"/>
                </a:lnTo>
                <a:lnTo>
                  <a:pt x="107156" y="98226"/>
                </a:lnTo>
                <a:lnTo>
                  <a:pt x="107156"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Freeform 87"/>
          <p:cNvSpPr/>
          <p:nvPr/>
        </p:nvSpPr>
        <p:spPr>
          <a:xfrm>
            <a:off x="8983265" y="5214938"/>
            <a:ext cx="26790" cy="98227"/>
          </a:xfrm>
          <a:custGeom>
            <a:avLst/>
            <a:gdLst/>
            <a:ahLst/>
            <a:cxnLst/>
            <a:rect l="0" t="0" r="0" b="0"/>
            <a:pathLst>
              <a:path w="26790" h="98227">
                <a:moveTo>
                  <a:pt x="0" y="0"/>
                </a:moveTo>
                <a:lnTo>
                  <a:pt x="0" y="8929"/>
                </a:lnTo>
                <a:lnTo>
                  <a:pt x="0" y="8929"/>
                </a:lnTo>
                <a:lnTo>
                  <a:pt x="0" y="8929"/>
                </a:lnTo>
                <a:lnTo>
                  <a:pt x="0" y="8929"/>
                </a:lnTo>
                <a:lnTo>
                  <a:pt x="0" y="8929"/>
                </a:lnTo>
                <a:lnTo>
                  <a:pt x="0" y="8929"/>
                </a:lnTo>
                <a:lnTo>
                  <a:pt x="8930" y="8929"/>
                </a:lnTo>
                <a:lnTo>
                  <a:pt x="8930" y="17859"/>
                </a:lnTo>
                <a:lnTo>
                  <a:pt x="8930" y="17859"/>
                </a:lnTo>
                <a:lnTo>
                  <a:pt x="17859" y="17859"/>
                </a:lnTo>
                <a:lnTo>
                  <a:pt x="17859" y="26789"/>
                </a:lnTo>
                <a:lnTo>
                  <a:pt x="26789" y="35718"/>
                </a:lnTo>
                <a:lnTo>
                  <a:pt x="26789" y="35718"/>
                </a:lnTo>
                <a:lnTo>
                  <a:pt x="26789" y="44648"/>
                </a:lnTo>
                <a:lnTo>
                  <a:pt x="26789" y="62507"/>
                </a:lnTo>
                <a:lnTo>
                  <a:pt x="26789" y="71437"/>
                </a:lnTo>
                <a:lnTo>
                  <a:pt x="26789" y="80367"/>
                </a:lnTo>
                <a:lnTo>
                  <a:pt x="26789" y="89296"/>
                </a:lnTo>
                <a:lnTo>
                  <a:pt x="26789" y="98226"/>
                </a:lnTo>
                <a:lnTo>
                  <a:pt x="26789" y="98226"/>
                </a:lnTo>
                <a:lnTo>
                  <a:pt x="17859" y="98226"/>
                </a:lnTo>
                <a:lnTo>
                  <a:pt x="17859"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9" name="Freeform 88"/>
          <p:cNvSpPr/>
          <p:nvPr/>
        </p:nvSpPr>
        <p:spPr>
          <a:xfrm>
            <a:off x="9072562" y="5009555"/>
            <a:ext cx="62509" cy="250032"/>
          </a:xfrm>
          <a:custGeom>
            <a:avLst/>
            <a:gdLst/>
            <a:ahLst/>
            <a:cxnLst/>
            <a:rect l="0" t="0" r="0" b="0"/>
            <a:pathLst>
              <a:path w="62509" h="250032">
                <a:moveTo>
                  <a:pt x="0" y="232172"/>
                </a:moveTo>
                <a:lnTo>
                  <a:pt x="0" y="232172"/>
                </a:lnTo>
                <a:lnTo>
                  <a:pt x="0" y="232172"/>
                </a:lnTo>
                <a:lnTo>
                  <a:pt x="8929" y="241101"/>
                </a:lnTo>
                <a:lnTo>
                  <a:pt x="8929" y="241101"/>
                </a:lnTo>
                <a:lnTo>
                  <a:pt x="8929" y="241101"/>
                </a:lnTo>
                <a:lnTo>
                  <a:pt x="17859" y="241101"/>
                </a:lnTo>
                <a:lnTo>
                  <a:pt x="17859" y="232172"/>
                </a:lnTo>
                <a:lnTo>
                  <a:pt x="17859" y="232172"/>
                </a:lnTo>
                <a:lnTo>
                  <a:pt x="17859" y="223242"/>
                </a:lnTo>
                <a:lnTo>
                  <a:pt x="17859" y="223242"/>
                </a:lnTo>
                <a:lnTo>
                  <a:pt x="26789" y="214312"/>
                </a:lnTo>
                <a:lnTo>
                  <a:pt x="26789" y="205383"/>
                </a:lnTo>
                <a:lnTo>
                  <a:pt x="26789" y="205383"/>
                </a:lnTo>
                <a:lnTo>
                  <a:pt x="26789" y="205383"/>
                </a:lnTo>
                <a:lnTo>
                  <a:pt x="26789" y="205383"/>
                </a:lnTo>
                <a:lnTo>
                  <a:pt x="26789" y="205383"/>
                </a:lnTo>
                <a:lnTo>
                  <a:pt x="26789" y="205383"/>
                </a:lnTo>
                <a:lnTo>
                  <a:pt x="26789" y="214312"/>
                </a:lnTo>
                <a:lnTo>
                  <a:pt x="26789" y="223242"/>
                </a:lnTo>
                <a:lnTo>
                  <a:pt x="26789" y="232172"/>
                </a:lnTo>
                <a:lnTo>
                  <a:pt x="26789" y="232172"/>
                </a:lnTo>
                <a:lnTo>
                  <a:pt x="26789" y="241101"/>
                </a:lnTo>
                <a:lnTo>
                  <a:pt x="26789" y="241101"/>
                </a:lnTo>
                <a:lnTo>
                  <a:pt x="35718" y="250031"/>
                </a:lnTo>
                <a:lnTo>
                  <a:pt x="35718" y="250031"/>
                </a:lnTo>
                <a:lnTo>
                  <a:pt x="35718" y="241101"/>
                </a:lnTo>
                <a:lnTo>
                  <a:pt x="44648" y="241101"/>
                </a:lnTo>
                <a:lnTo>
                  <a:pt x="44648" y="241101"/>
                </a:lnTo>
                <a:lnTo>
                  <a:pt x="44648" y="232172"/>
                </a:lnTo>
                <a:lnTo>
                  <a:pt x="53578" y="232172"/>
                </a:lnTo>
                <a:lnTo>
                  <a:pt x="53578" y="223242"/>
                </a:lnTo>
                <a:lnTo>
                  <a:pt x="53578" y="223242"/>
                </a:lnTo>
                <a:lnTo>
                  <a:pt x="53578" y="223242"/>
                </a:lnTo>
                <a:lnTo>
                  <a:pt x="53578" y="223242"/>
                </a:lnTo>
                <a:lnTo>
                  <a:pt x="62508" y="214312"/>
                </a:lnTo>
                <a:lnTo>
                  <a:pt x="62508" y="214312"/>
                </a:lnTo>
                <a:lnTo>
                  <a:pt x="62508" y="214312"/>
                </a:lnTo>
                <a:lnTo>
                  <a:pt x="62508" y="214312"/>
                </a:lnTo>
                <a:lnTo>
                  <a:pt x="62508" y="205383"/>
                </a:lnTo>
                <a:lnTo>
                  <a:pt x="62508" y="196453"/>
                </a:lnTo>
                <a:lnTo>
                  <a:pt x="62508" y="187523"/>
                </a:lnTo>
                <a:lnTo>
                  <a:pt x="62508" y="169664"/>
                </a:lnTo>
                <a:lnTo>
                  <a:pt x="62508" y="160734"/>
                </a:lnTo>
                <a:lnTo>
                  <a:pt x="62508" y="142875"/>
                </a:lnTo>
                <a:lnTo>
                  <a:pt x="62508" y="125015"/>
                </a:lnTo>
                <a:lnTo>
                  <a:pt x="62508" y="98226"/>
                </a:lnTo>
                <a:lnTo>
                  <a:pt x="62508" y="80367"/>
                </a:lnTo>
                <a:lnTo>
                  <a:pt x="62508" y="53578"/>
                </a:lnTo>
                <a:lnTo>
                  <a:pt x="62508" y="35718"/>
                </a:lnTo>
                <a:lnTo>
                  <a:pt x="62508" y="17859"/>
                </a:lnTo>
                <a:lnTo>
                  <a:pt x="62508" y="8929"/>
                </a:lnTo>
                <a:lnTo>
                  <a:pt x="53578" y="0"/>
                </a:lnTo>
                <a:lnTo>
                  <a:pt x="53578" y="0"/>
                </a:lnTo>
                <a:lnTo>
                  <a:pt x="53578" y="0"/>
                </a:lnTo>
                <a:lnTo>
                  <a:pt x="62508" y="17859"/>
                </a:lnTo>
                <a:lnTo>
                  <a:pt x="62508" y="35718"/>
                </a:lnTo>
                <a:lnTo>
                  <a:pt x="62508" y="53578"/>
                </a:lnTo>
                <a:lnTo>
                  <a:pt x="62508" y="80367"/>
                </a:lnTo>
                <a:lnTo>
                  <a:pt x="62508" y="107156"/>
                </a:lnTo>
                <a:lnTo>
                  <a:pt x="62508" y="125015"/>
                </a:lnTo>
                <a:lnTo>
                  <a:pt x="62508" y="151804"/>
                </a:lnTo>
                <a:lnTo>
                  <a:pt x="62508" y="169664"/>
                </a:lnTo>
                <a:lnTo>
                  <a:pt x="62508" y="187523"/>
                </a:lnTo>
                <a:lnTo>
                  <a:pt x="62508" y="196453"/>
                </a:lnTo>
                <a:lnTo>
                  <a:pt x="62508" y="205383"/>
                </a:lnTo>
                <a:lnTo>
                  <a:pt x="62508" y="214312"/>
                </a:lnTo>
                <a:lnTo>
                  <a:pt x="62508" y="214312"/>
                </a:lnTo>
                <a:lnTo>
                  <a:pt x="62508" y="214312"/>
                </a:lnTo>
                <a:lnTo>
                  <a:pt x="62508" y="214312"/>
                </a:lnTo>
                <a:lnTo>
                  <a:pt x="62508"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Freeform 89"/>
          <p:cNvSpPr/>
          <p:nvPr/>
        </p:nvSpPr>
        <p:spPr>
          <a:xfrm>
            <a:off x="9090421" y="5072063"/>
            <a:ext cx="44650" cy="98227"/>
          </a:xfrm>
          <a:custGeom>
            <a:avLst/>
            <a:gdLst/>
            <a:ahLst/>
            <a:cxnLst/>
            <a:rect l="0" t="0" r="0" b="0"/>
            <a:pathLst>
              <a:path w="44650" h="98227">
                <a:moveTo>
                  <a:pt x="0" y="98226"/>
                </a:moveTo>
                <a:lnTo>
                  <a:pt x="8930" y="80367"/>
                </a:lnTo>
                <a:lnTo>
                  <a:pt x="8930" y="62507"/>
                </a:lnTo>
                <a:lnTo>
                  <a:pt x="26789" y="53578"/>
                </a:lnTo>
                <a:lnTo>
                  <a:pt x="35719" y="44648"/>
                </a:lnTo>
                <a:lnTo>
                  <a:pt x="44649" y="35718"/>
                </a:lnTo>
                <a:lnTo>
                  <a:pt x="44649" y="26789"/>
                </a:lnTo>
                <a:lnTo>
                  <a:pt x="44649" y="17859"/>
                </a:lnTo>
                <a:lnTo>
                  <a:pt x="44649" y="17859"/>
                </a:lnTo>
                <a:lnTo>
                  <a:pt x="44649" y="8929"/>
                </a:lnTo>
                <a:lnTo>
                  <a:pt x="44649" y="8929"/>
                </a:lnTo>
                <a:lnTo>
                  <a:pt x="44649" y="0"/>
                </a:lnTo>
                <a:lnTo>
                  <a:pt x="4464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Freeform 90"/>
          <p:cNvSpPr/>
          <p:nvPr/>
        </p:nvSpPr>
        <p:spPr>
          <a:xfrm>
            <a:off x="5715000" y="0"/>
            <a:ext cx="2214564" cy="1616274"/>
          </a:xfrm>
          <a:custGeom>
            <a:avLst/>
            <a:gdLst/>
            <a:ahLst/>
            <a:cxnLst/>
            <a:rect l="0" t="0" r="0" b="0"/>
            <a:pathLst>
              <a:path w="2214564" h="1616274">
                <a:moveTo>
                  <a:pt x="848320" y="884039"/>
                </a:moveTo>
                <a:lnTo>
                  <a:pt x="848320" y="884039"/>
                </a:lnTo>
                <a:lnTo>
                  <a:pt x="848320" y="875109"/>
                </a:lnTo>
                <a:lnTo>
                  <a:pt x="848320" y="875109"/>
                </a:lnTo>
                <a:lnTo>
                  <a:pt x="848320" y="875109"/>
                </a:lnTo>
                <a:lnTo>
                  <a:pt x="848320" y="875109"/>
                </a:lnTo>
                <a:lnTo>
                  <a:pt x="839391" y="875109"/>
                </a:lnTo>
                <a:lnTo>
                  <a:pt x="839391" y="875109"/>
                </a:lnTo>
                <a:lnTo>
                  <a:pt x="839391" y="875109"/>
                </a:lnTo>
                <a:lnTo>
                  <a:pt x="839391" y="875109"/>
                </a:lnTo>
                <a:lnTo>
                  <a:pt x="839391" y="875109"/>
                </a:lnTo>
                <a:lnTo>
                  <a:pt x="839391" y="875109"/>
                </a:lnTo>
                <a:lnTo>
                  <a:pt x="839391" y="866180"/>
                </a:lnTo>
                <a:lnTo>
                  <a:pt x="839391" y="866180"/>
                </a:lnTo>
                <a:lnTo>
                  <a:pt x="839391" y="866180"/>
                </a:lnTo>
                <a:lnTo>
                  <a:pt x="839391" y="866180"/>
                </a:lnTo>
                <a:lnTo>
                  <a:pt x="839391" y="866180"/>
                </a:lnTo>
                <a:lnTo>
                  <a:pt x="830461" y="866180"/>
                </a:lnTo>
                <a:lnTo>
                  <a:pt x="830461" y="866180"/>
                </a:lnTo>
                <a:lnTo>
                  <a:pt x="839391" y="857250"/>
                </a:lnTo>
                <a:lnTo>
                  <a:pt x="839391" y="857250"/>
                </a:lnTo>
                <a:lnTo>
                  <a:pt x="839391" y="857250"/>
                </a:lnTo>
                <a:lnTo>
                  <a:pt x="839391" y="857250"/>
                </a:lnTo>
                <a:lnTo>
                  <a:pt x="839391" y="848320"/>
                </a:lnTo>
                <a:lnTo>
                  <a:pt x="848320" y="848320"/>
                </a:lnTo>
                <a:lnTo>
                  <a:pt x="848320" y="839391"/>
                </a:lnTo>
                <a:lnTo>
                  <a:pt x="848320" y="830461"/>
                </a:lnTo>
                <a:lnTo>
                  <a:pt x="857250" y="830461"/>
                </a:lnTo>
                <a:lnTo>
                  <a:pt x="857250" y="821531"/>
                </a:lnTo>
                <a:lnTo>
                  <a:pt x="857250" y="821531"/>
                </a:lnTo>
                <a:lnTo>
                  <a:pt x="857250" y="821531"/>
                </a:lnTo>
                <a:lnTo>
                  <a:pt x="866180" y="821531"/>
                </a:lnTo>
                <a:lnTo>
                  <a:pt x="866180" y="821531"/>
                </a:lnTo>
                <a:lnTo>
                  <a:pt x="866180" y="812601"/>
                </a:lnTo>
                <a:lnTo>
                  <a:pt x="866180" y="812601"/>
                </a:lnTo>
                <a:lnTo>
                  <a:pt x="866180" y="803672"/>
                </a:lnTo>
                <a:lnTo>
                  <a:pt x="866180" y="803672"/>
                </a:lnTo>
                <a:lnTo>
                  <a:pt x="875109" y="803672"/>
                </a:lnTo>
                <a:lnTo>
                  <a:pt x="875109" y="803672"/>
                </a:lnTo>
                <a:lnTo>
                  <a:pt x="875109" y="803672"/>
                </a:lnTo>
                <a:lnTo>
                  <a:pt x="884039" y="803672"/>
                </a:lnTo>
                <a:lnTo>
                  <a:pt x="884039" y="803672"/>
                </a:lnTo>
                <a:lnTo>
                  <a:pt x="892969" y="803672"/>
                </a:lnTo>
                <a:lnTo>
                  <a:pt x="892969" y="794742"/>
                </a:lnTo>
                <a:lnTo>
                  <a:pt x="892969" y="794742"/>
                </a:lnTo>
                <a:lnTo>
                  <a:pt x="892969" y="794742"/>
                </a:lnTo>
                <a:lnTo>
                  <a:pt x="901898" y="794742"/>
                </a:lnTo>
                <a:lnTo>
                  <a:pt x="901898" y="794742"/>
                </a:lnTo>
                <a:lnTo>
                  <a:pt x="901898" y="794742"/>
                </a:lnTo>
                <a:lnTo>
                  <a:pt x="901898" y="794742"/>
                </a:lnTo>
                <a:lnTo>
                  <a:pt x="901898" y="794742"/>
                </a:lnTo>
                <a:lnTo>
                  <a:pt x="910828" y="794742"/>
                </a:lnTo>
                <a:lnTo>
                  <a:pt x="910828" y="794742"/>
                </a:lnTo>
                <a:lnTo>
                  <a:pt x="910828" y="794742"/>
                </a:lnTo>
                <a:lnTo>
                  <a:pt x="910828" y="794742"/>
                </a:lnTo>
                <a:lnTo>
                  <a:pt x="919758" y="803672"/>
                </a:lnTo>
                <a:lnTo>
                  <a:pt x="919758" y="803672"/>
                </a:lnTo>
                <a:lnTo>
                  <a:pt x="919758" y="803672"/>
                </a:lnTo>
                <a:lnTo>
                  <a:pt x="919758" y="794742"/>
                </a:lnTo>
                <a:lnTo>
                  <a:pt x="928688" y="794742"/>
                </a:lnTo>
                <a:lnTo>
                  <a:pt x="928688" y="794742"/>
                </a:lnTo>
                <a:lnTo>
                  <a:pt x="928688" y="794742"/>
                </a:lnTo>
                <a:lnTo>
                  <a:pt x="937617" y="794742"/>
                </a:lnTo>
                <a:lnTo>
                  <a:pt x="937617" y="794742"/>
                </a:lnTo>
                <a:lnTo>
                  <a:pt x="937617" y="803672"/>
                </a:lnTo>
                <a:lnTo>
                  <a:pt x="937617" y="803672"/>
                </a:lnTo>
                <a:lnTo>
                  <a:pt x="946547" y="803672"/>
                </a:lnTo>
                <a:lnTo>
                  <a:pt x="946547" y="803672"/>
                </a:lnTo>
                <a:lnTo>
                  <a:pt x="955477" y="803672"/>
                </a:lnTo>
                <a:lnTo>
                  <a:pt x="955477" y="803672"/>
                </a:lnTo>
                <a:lnTo>
                  <a:pt x="955477" y="803672"/>
                </a:lnTo>
                <a:lnTo>
                  <a:pt x="964406" y="803672"/>
                </a:lnTo>
                <a:lnTo>
                  <a:pt x="964406" y="803672"/>
                </a:lnTo>
                <a:lnTo>
                  <a:pt x="973336" y="803672"/>
                </a:lnTo>
                <a:lnTo>
                  <a:pt x="973336" y="812601"/>
                </a:lnTo>
                <a:lnTo>
                  <a:pt x="973336" y="812601"/>
                </a:lnTo>
                <a:lnTo>
                  <a:pt x="982266" y="812601"/>
                </a:lnTo>
                <a:lnTo>
                  <a:pt x="982266" y="812601"/>
                </a:lnTo>
                <a:lnTo>
                  <a:pt x="982266" y="821531"/>
                </a:lnTo>
                <a:lnTo>
                  <a:pt x="991195" y="821531"/>
                </a:lnTo>
                <a:lnTo>
                  <a:pt x="991195" y="821531"/>
                </a:lnTo>
                <a:lnTo>
                  <a:pt x="991195" y="821531"/>
                </a:lnTo>
                <a:lnTo>
                  <a:pt x="991195" y="830461"/>
                </a:lnTo>
                <a:lnTo>
                  <a:pt x="991195" y="830461"/>
                </a:lnTo>
                <a:lnTo>
                  <a:pt x="991195" y="839391"/>
                </a:lnTo>
                <a:lnTo>
                  <a:pt x="1000125" y="848320"/>
                </a:lnTo>
                <a:lnTo>
                  <a:pt x="1000125" y="848320"/>
                </a:lnTo>
                <a:lnTo>
                  <a:pt x="1000125" y="857250"/>
                </a:lnTo>
                <a:lnTo>
                  <a:pt x="1000125" y="857250"/>
                </a:lnTo>
                <a:lnTo>
                  <a:pt x="1009055" y="857250"/>
                </a:lnTo>
                <a:lnTo>
                  <a:pt x="1009055" y="866180"/>
                </a:lnTo>
                <a:lnTo>
                  <a:pt x="1009055" y="875109"/>
                </a:lnTo>
                <a:lnTo>
                  <a:pt x="1009055" y="875109"/>
                </a:lnTo>
                <a:lnTo>
                  <a:pt x="1009055" y="884039"/>
                </a:lnTo>
                <a:lnTo>
                  <a:pt x="1009055" y="892969"/>
                </a:lnTo>
                <a:lnTo>
                  <a:pt x="1017984" y="892969"/>
                </a:lnTo>
                <a:lnTo>
                  <a:pt x="1017984" y="901898"/>
                </a:lnTo>
                <a:lnTo>
                  <a:pt x="1017984" y="910828"/>
                </a:lnTo>
                <a:lnTo>
                  <a:pt x="1017984" y="919758"/>
                </a:lnTo>
                <a:lnTo>
                  <a:pt x="1017984" y="928687"/>
                </a:lnTo>
                <a:lnTo>
                  <a:pt x="1017984" y="928687"/>
                </a:lnTo>
                <a:lnTo>
                  <a:pt x="1026914" y="937617"/>
                </a:lnTo>
                <a:lnTo>
                  <a:pt x="1026914" y="937617"/>
                </a:lnTo>
                <a:lnTo>
                  <a:pt x="1026914" y="946547"/>
                </a:lnTo>
                <a:lnTo>
                  <a:pt x="1026914" y="946547"/>
                </a:lnTo>
                <a:lnTo>
                  <a:pt x="1026914" y="955476"/>
                </a:lnTo>
                <a:lnTo>
                  <a:pt x="1026914" y="964406"/>
                </a:lnTo>
                <a:lnTo>
                  <a:pt x="1026914" y="964406"/>
                </a:lnTo>
                <a:lnTo>
                  <a:pt x="1026914" y="973336"/>
                </a:lnTo>
                <a:lnTo>
                  <a:pt x="1026914" y="973336"/>
                </a:lnTo>
                <a:lnTo>
                  <a:pt x="1026914" y="982266"/>
                </a:lnTo>
                <a:lnTo>
                  <a:pt x="1026914" y="982266"/>
                </a:lnTo>
                <a:lnTo>
                  <a:pt x="1017984" y="991195"/>
                </a:lnTo>
                <a:lnTo>
                  <a:pt x="1017984" y="1000125"/>
                </a:lnTo>
                <a:lnTo>
                  <a:pt x="1009055" y="1009055"/>
                </a:lnTo>
                <a:lnTo>
                  <a:pt x="1009055" y="1017984"/>
                </a:lnTo>
                <a:lnTo>
                  <a:pt x="1009055" y="1017984"/>
                </a:lnTo>
                <a:lnTo>
                  <a:pt x="1000125" y="1017984"/>
                </a:lnTo>
                <a:lnTo>
                  <a:pt x="1000125" y="1026914"/>
                </a:lnTo>
                <a:lnTo>
                  <a:pt x="991195" y="1026914"/>
                </a:lnTo>
                <a:lnTo>
                  <a:pt x="982266" y="1035844"/>
                </a:lnTo>
                <a:lnTo>
                  <a:pt x="982266" y="1044773"/>
                </a:lnTo>
                <a:lnTo>
                  <a:pt x="973336" y="1044773"/>
                </a:lnTo>
                <a:lnTo>
                  <a:pt x="973336" y="1053703"/>
                </a:lnTo>
                <a:lnTo>
                  <a:pt x="964406" y="1062633"/>
                </a:lnTo>
                <a:lnTo>
                  <a:pt x="964406" y="1071562"/>
                </a:lnTo>
                <a:lnTo>
                  <a:pt x="955477" y="1071562"/>
                </a:lnTo>
                <a:lnTo>
                  <a:pt x="955477" y="1071562"/>
                </a:lnTo>
                <a:lnTo>
                  <a:pt x="946547" y="1080492"/>
                </a:lnTo>
                <a:lnTo>
                  <a:pt x="937617" y="1080492"/>
                </a:lnTo>
                <a:lnTo>
                  <a:pt x="928688" y="1089422"/>
                </a:lnTo>
                <a:lnTo>
                  <a:pt x="928688" y="1098351"/>
                </a:lnTo>
                <a:lnTo>
                  <a:pt x="919758" y="1098351"/>
                </a:lnTo>
                <a:lnTo>
                  <a:pt x="919758" y="1098351"/>
                </a:lnTo>
                <a:lnTo>
                  <a:pt x="910828" y="1098351"/>
                </a:lnTo>
                <a:lnTo>
                  <a:pt x="901898" y="1107281"/>
                </a:lnTo>
                <a:lnTo>
                  <a:pt x="892969" y="1107281"/>
                </a:lnTo>
                <a:lnTo>
                  <a:pt x="884039" y="1116211"/>
                </a:lnTo>
                <a:lnTo>
                  <a:pt x="875109" y="1125141"/>
                </a:lnTo>
                <a:lnTo>
                  <a:pt x="875109" y="1125141"/>
                </a:lnTo>
                <a:lnTo>
                  <a:pt x="866180" y="1125141"/>
                </a:lnTo>
                <a:lnTo>
                  <a:pt x="857250" y="1125141"/>
                </a:lnTo>
                <a:lnTo>
                  <a:pt x="848320" y="1125141"/>
                </a:lnTo>
                <a:lnTo>
                  <a:pt x="839391" y="1134070"/>
                </a:lnTo>
                <a:lnTo>
                  <a:pt x="839391" y="1134070"/>
                </a:lnTo>
                <a:lnTo>
                  <a:pt x="830461" y="1134070"/>
                </a:lnTo>
                <a:lnTo>
                  <a:pt x="812602" y="1134070"/>
                </a:lnTo>
                <a:lnTo>
                  <a:pt x="803672" y="1134070"/>
                </a:lnTo>
                <a:lnTo>
                  <a:pt x="794742" y="1134070"/>
                </a:lnTo>
                <a:lnTo>
                  <a:pt x="785813" y="1143000"/>
                </a:lnTo>
                <a:lnTo>
                  <a:pt x="776883" y="1143000"/>
                </a:lnTo>
                <a:lnTo>
                  <a:pt x="759023" y="1143000"/>
                </a:lnTo>
                <a:lnTo>
                  <a:pt x="759023" y="1143000"/>
                </a:lnTo>
                <a:lnTo>
                  <a:pt x="741164" y="1143000"/>
                </a:lnTo>
                <a:lnTo>
                  <a:pt x="732234" y="1143000"/>
                </a:lnTo>
                <a:lnTo>
                  <a:pt x="723305" y="1143000"/>
                </a:lnTo>
                <a:lnTo>
                  <a:pt x="714375" y="1134070"/>
                </a:lnTo>
                <a:lnTo>
                  <a:pt x="705445" y="1134070"/>
                </a:lnTo>
                <a:lnTo>
                  <a:pt x="696516" y="1134070"/>
                </a:lnTo>
                <a:lnTo>
                  <a:pt x="687586" y="1125141"/>
                </a:lnTo>
                <a:lnTo>
                  <a:pt x="678656" y="1125141"/>
                </a:lnTo>
                <a:lnTo>
                  <a:pt x="660797" y="1125141"/>
                </a:lnTo>
                <a:lnTo>
                  <a:pt x="651867" y="1116211"/>
                </a:lnTo>
                <a:lnTo>
                  <a:pt x="642938" y="1116211"/>
                </a:lnTo>
                <a:lnTo>
                  <a:pt x="625078" y="1107281"/>
                </a:lnTo>
                <a:lnTo>
                  <a:pt x="616148" y="1107281"/>
                </a:lnTo>
                <a:lnTo>
                  <a:pt x="607219" y="1098351"/>
                </a:lnTo>
                <a:lnTo>
                  <a:pt x="589359" y="1098351"/>
                </a:lnTo>
                <a:lnTo>
                  <a:pt x="580430" y="1080492"/>
                </a:lnTo>
                <a:lnTo>
                  <a:pt x="571500" y="1071562"/>
                </a:lnTo>
                <a:lnTo>
                  <a:pt x="562570" y="1062633"/>
                </a:lnTo>
                <a:lnTo>
                  <a:pt x="553641" y="1053703"/>
                </a:lnTo>
                <a:lnTo>
                  <a:pt x="544711" y="1044773"/>
                </a:lnTo>
                <a:lnTo>
                  <a:pt x="535781" y="1035844"/>
                </a:lnTo>
                <a:lnTo>
                  <a:pt x="526852" y="1026914"/>
                </a:lnTo>
                <a:lnTo>
                  <a:pt x="517922" y="1009055"/>
                </a:lnTo>
                <a:lnTo>
                  <a:pt x="508992" y="1000125"/>
                </a:lnTo>
                <a:lnTo>
                  <a:pt x="500063" y="982266"/>
                </a:lnTo>
                <a:lnTo>
                  <a:pt x="491133" y="964406"/>
                </a:lnTo>
                <a:lnTo>
                  <a:pt x="491133" y="955476"/>
                </a:lnTo>
                <a:lnTo>
                  <a:pt x="482203" y="937617"/>
                </a:lnTo>
                <a:lnTo>
                  <a:pt x="473273" y="919758"/>
                </a:lnTo>
                <a:lnTo>
                  <a:pt x="473273" y="910828"/>
                </a:lnTo>
                <a:lnTo>
                  <a:pt x="464344" y="892969"/>
                </a:lnTo>
                <a:lnTo>
                  <a:pt x="464344" y="875109"/>
                </a:lnTo>
                <a:lnTo>
                  <a:pt x="464344" y="857250"/>
                </a:lnTo>
                <a:lnTo>
                  <a:pt x="464344" y="839391"/>
                </a:lnTo>
                <a:lnTo>
                  <a:pt x="473273" y="812601"/>
                </a:lnTo>
                <a:lnTo>
                  <a:pt x="473273" y="794742"/>
                </a:lnTo>
                <a:lnTo>
                  <a:pt x="482203" y="776883"/>
                </a:lnTo>
                <a:lnTo>
                  <a:pt x="482203" y="750094"/>
                </a:lnTo>
                <a:lnTo>
                  <a:pt x="491133" y="732234"/>
                </a:lnTo>
                <a:lnTo>
                  <a:pt x="500063" y="714375"/>
                </a:lnTo>
                <a:lnTo>
                  <a:pt x="508992" y="696516"/>
                </a:lnTo>
                <a:lnTo>
                  <a:pt x="517922" y="669727"/>
                </a:lnTo>
                <a:lnTo>
                  <a:pt x="526852" y="660797"/>
                </a:lnTo>
                <a:lnTo>
                  <a:pt x="535781" y="642938"/>
                </a:lnTo>
                <a:lnTo>
                  <a:pt x="544711" y="625078"/>
                </a:lnTo>
                <a:lnTo>
                  <a:pt x="553641" y="616148"/>
                </a:lnTo>
                <a:lnTo>
                  <a:pt x="562570" y="598289"/>
                </a:lnTo>
                <a:lnTo>
                  <a:pt x="580430" y="580430"/>
                </a:lnTo>
                <a:lnTo>
                  <a:pt x="589359" y="562570"/>
                </a:lnTo>
                <a:lnTo>
                  <a:pt x="607219" y="553641"/>
                </a:lnTo>
                <a:lnTo>
                  <a:pt x="625078" y="535781"/>
                </a:lnTo>
                <a:lnTo>
                  <a:pt x="642938" y="526852"/>
                </a:lnTo>
                <a:lnTo>
                  <a:pt x="660797" y="508992"/>
                </a:lnTo>
                <a:lnTo>
                  <a:pt x="678656" y="500062"/>
                </a:lnTo>
                <a:lnTo>
                  <a:pt x="696516" y="482203"/>
                </a:lnTo>
                <a:lnTo>
                  <a:pt x="714375" y="473273"/>
                </a:lnTo>
                <a:lnTo>
                  <a:pt x="723305" y="464344"/>
                </a:lnTo>
                <a:lnTo>
                  <a:pt x="741164" y="455414"/>
                </a:lnTo>
                <a:lnTo>
                  <a:pt x="759023" y="446484"/>
                </a:lnTo>
                <a:lnTo>
                  <a:pt x="776883" y="437555"/>
                </a:lnTo>
                <a:lnTo>
                  <a:pt x="794742" y="437555"/>
                </a:lnTo>
                <a:lnTo>
                  <a:pt x="821531" y="428625"/>
                </a:lnTo>
                <a:lnTo>
                  <a:pt x="839391" y="428625"/>
                </a:lnTo>
                <a:lnTo>
                  <a:pt x="857250" y="419695"/>
                </a:lnTo>
                <a:lnTo>
                  <a:pt x="875109" y="419695"/>
                </a:lnTo>
                <a:lnTo>
                  <a:pt x="901898" y="410766"/>
                </a:lnTo>
                <a:lnTo>
                  <a:pt x="919758" y="410766"/>
                </a:lnTo>
                <a:lnTo>
                  <a:pt x="946547" y="401836"/>
                </a:lnTo>
                <a:lnTo>
                  <a:pt x="973336" y="401836"/>
                </a:lnTo>
                <a:lnTo>
                  <a:pt x="1000125" y="401836"/>
                </a:lnTo>
                <a:lnTo>
                  <a:pt x="1026914" y="401836"/>
                </a:lnTo>
                <a:lnTo>
                  <a:pt x="1044773" y="401836"/>
                </a:lnTo>
                <a:lnTo>
                  <a:pt x="1071563" y="401836"/>
                </a:lnTo>
                <a:lnTo>
                  <a:pt x="1089422" y="401836"/>
                </a:lnTo>
                <a:lnTo>
                  <a:pt x="1116211" y="401836"/>
                </a:lnTo>
                <a:lnTo>
                  <a:pt x="1143000" y="401836"/>
                </a:lnTo>
                <a:lnTo>
                  <a:pt x="1169789" y="401836"/>
                </a:lnTo>
                <a:lnTo>
                  <a:pt x="1187648" y="401836"/>
                </a:lnTo>
                <a:lnTo>
                  <a:pt x="1214438" y="410766"/>
                </a:lnTo>
                <a:lnTo>
                  <a:pt x="1241227" y="410766"/>
                </a:lnTo>
                <a:lnTo>
                  <a:pt x="1259086" y="419695"/>
                </a:lnTo>
                <a:lnTo>
                  <a:pt x="1285875" y="419695"/>
                </a:lnTo>
                <a:lnTo>
                  <a:pt x="1303734" y="428625"/>
                </a:lnTo>
                <a:lnTo>
                  <a:pt x="1330523" y="437555"/>
                </a:lnTo>
                <a:lnTo>
                  <a:pt x="1348383" y="446484"/>
                </a:lnTo>
                <a:lnTo>
                  <a:pt x="1366242" y="464344"/>
                </a:lnTo>
                <a:lnTo>
                  <a:pt x="1384102" y="473273"/>
                </a:lnTo>
                <a:lnTo>
                  <a:pt x="1393031" y="482203"/>
                </a:lnTo>
                <a:lnTo>
                  <a:pt x="1410891" y="500062"/>
                </a:lnTo>
                <a:lnTo>
                  <a:pt x="1419820" y="508992"/>
                </a:lnTo>
                <a:lnTo>
                  <a:pt x="1437680" y="526852"/>
                </a:lnTo>
                <a:lnTo>
                  <a:pt x="1446609" y="544711"/>
                </a:lnTo>
                <a:lnTo>
                  <a:pt x="1464469" y="562570"/>
                </a:lnTo>
                <a:lnTo>
                  <a:pt x="1473398" y="580430"/>
                </a:lnTo>
                <a:lnTo>
                  <a:pt x="1482328" y="598289"/>
                </a:lnTo>
                <a:lnTo>
                  <a:pt x="1491258" y="616148"/>
                </a:lnTo>
                <a:lnTo>
                  <a:pt x="1500188" y="634008"/>
                </a:lnTo>
                <a:lnTo>
                  <a:pt x="1509117" y="651867"/>
                </a:lnTo>
                <a:lnTo>
                  <a:pt x="1518047" y="669727"/>
                </a:lnTo>
                <a:lnTo>
                  <a:pt x="1526977" y="696516"/>
                </a:lnTo>
                <a:lnTo>
                  <a:pt x="1535906" y="723305"/>
                </a:lnTo>
                <a:lnTo>
                  <a:pt x="1544836" y="741164"/>
                </a:lnTo>
                <a:lnTo>
                  <a:pt x="1544836" y="767953"/>
                </a:lnTo>
                <a:lnTo>
                  <a:pt x="1553766" y="794742"/>
                </a:lnTo>
                <a:lnTo>
                  <a:pt x="1562695" y="812601"/>
                </a:lnTo>
                <a:lnTo>
                  <a:pt x="1562695" y="839391"/>
                </a:lnTo>
                <a:lnTo>
                  <a:pt x="1571625" y="866180"/>
                </a:lnTo>
                <a:lnTo>
                  <a:pt x="1571625" y="884039"/>
                </a:lnTo>
                <a:lnTo>
                  <a:pt x="1571625" y="910828"/>
                </a:lnTo>
                <a:lnTo>
                  <a:pt x="1571625" y="937617"/>
                </a:lnTo>
                <a:lnTo>
                  <a:pt x="1571625" y="964406"/>
                </a:lnTo>
                <a:lnTo>
                  <a:pt x="1571625" y="991195"/>
                </a:lnTo>
                <a:lnTo>
                  <a:pt x="1571625" y="1017984"/>
                </a:lnTo>
                <a:lnTo>
                  <a:pt x="1562695" y="1044773"/>
                </a:lnTo>
                <a:lnTo>
                  <a:pt x="1562695" y="1071562"/>
                </a:lnTo>
                <a:lnTo>
                  <a:pt x="1562695" y="1098351"/>
                </a:lnTo>
                <a:lnTo>
                  <a:pt x="1553766" y="1125141"/>
                </a:lnTo>
                <a:lnTo>
                  <a:pt x="1544836" y="1143000"/>
                </a:lnTo>
                <a:lnTo>
                  <a:pt x="1535906" y="1169789"/>
                </a:lnTo>
                <a:lnTo>
                  <a:pt x="1526977" y="1187648"/>
                </a:lnTo>
                <a:lnTo>
                  <a:pt x="1518047" y="1214437"/>
                </a:lnTo>
                <a:lnTo>
                  <a:pt x="1500188" y="1241227"/>
                </a:lnTo>
                <a:lnTo>
                  <a:pt x="1482328" y="1259086"/>
                </a:lnTo>
                <a:lnTo>
                  <a:pt x="1464469" y="1285875"/>
                </a:lnTo>
                <a:lnTo>
                  <a:pt x="1446609" y="1303734"/>
                </a:lnTo>
                <a:lnTo>
                  <a:pt x="1428750" y="1330523"/>
                </a:lnTo>
                <a:lnTo>
                  <a:pt x="1410891" y="1348383"/>
                </a:lnTo>
                <a:lnTo>
                  <a:pt x="1384102" y="1375172"/>
                </a:lnTo>
                <a:lnTo>
                  <a:pt x="1357313" y="1393031"/>
                </a:lnTo>
                <a:lnTo>
                  <a:pt x="1339453" y="1410890"/>
                </a:lnTo>
                <a:lnTo>
                  <a:pt x="1312664" y="1428750"/>
                </a:lnTo>
                <a:lnTo>
                  <a:pt x="1285875" y="1446609"/>
                </a:lnTo>
                <a:lnTo>
                  <a:pt x="1250156" y="1464469"/>
                </a:lnTo>
                <a:lnTo>
                  <a:pt x="1223367" y="1482328"/>
                </a:lnTo>
                <a:lnTo>
                  <a:pt x="1187648" y="1500187"/>
                </a:lnTo>
                <a:lnTo>
                  <a:pt x="1160859" y="1518047"/>
                </a:lnTo>
                <a:lnTo>
                  <a:pt x="1125141" y="1526976"/>
                </a:lnTo>
                <a:lnTo>
                  <a:pt x="1089422" y="1544836"/>
                </a:lnTo>
                <a:lnTo>
                  <a:pt x="1053703" y="1553765"/>
                </a:lnTo>
                <a:lnTo>
                  <a:pt x="1017984" y="1571625"/>
                </a:lnTo>
                <a:lnTo>
                  <a:pt x="982266" y="1580554"/>
                </a:lnTo>
                <a:lnTo>
                  <a:pt x="946547" y="1589484"/>
                </a:lnTo>
                <a:lnTo>
                  <a:pt x="910828" y="1598414"/>
                </a:lnTo>
                <a:lnTo>
                  <a:pt x="866180" y="1607344"/>
                </a:lnTo>
                <a:lnTo>
                  <a:pt x="830461" y="1607344"/>
                </a:lnTo>
                <a:lnTo>
                  <a:pt x="794742" y="1616273"/>
                </a:lnTo>
                <a:lnTo>
                  <a:pt x="759023" y="1616273"/>
                </a:lnTo>
                <a:lnTo>
                  <a:pt x="723305" y="1616273"/>
                </a:lnTo>
                <a:lnTo>
                  <a:pt x="687586" y="1616273"/>
                </a:lnTo>
                <a:lnTo>
                  <a:pt x="651867" y="1616273"/>
                </a:lnTo>
                <a:lnTo>
                  <a:pt x="616148" y="1616273"/>
                </a:lnTo>
                <a:lnTo>
                  <a:pt x="580430" y="1616273"/>
                </a:lnTo>
                <a:lnTo>
                  <a:pt x="544711" y="1607344"/>
                </a:lnTo>
                <a:lnTo>
                  <a:pt x="517922" y="1607344"/>
                </a:lnTo>
                <a:lnTo>
                  <a:pt x="482203" y="1598414"/>
                </a:lnTo>
                <a:lnTo>
                  <a:pt x="455414" y="1589484"/>
                </a:lnTo>
                <a:lnTo>
                  <a:pt x="419695" y="1580554"/>
                </a:lnTo>
                <a:lnTo>
                  <a:pt x="392906" y="1571625"/>
                </a:lnTo>
                <a:lnTo>
                  <a:pt x="357188" y="1553765"/>
                </a:lnTo>
                <a:lnTo>
                  <a:pt x="330398" y="1544836"/>
                </a:lnTo>
                <a:lnTo>
                  <a:pt x="303609" y="1526976"/>
                </a:lnTo>
                <a:lnTo>
                  <a:pt x="285750" y="1509117"/>
                </a:lnTo>
                <a:lnTo>
                  <a:pt x="258961" y="1491258"/>
                </a:lnTo>
                <a:lnTo>
                  <a:pt x="232172" y="1473398"/>
                </a:lnTo>
                <a:lnTo>
                  <a:pt x="214313" y="1455539"/>
                </a:lnTo>
                <a:lnTo>
                  <a:pt x="187523" y="1428750"/>
                </a:lnTo>
                <a:lnTo>
                  <a:pt x="169664" y="1410890"/>
                </a:lnTo>
                <a:lnTo>
                  <a:pt x="151805" y="1384102"/>
                </a:lnTo>
                <a:lnTo>
                  <a:pt x="133945" y="1366242"/>
                </a:lnTo>
                <a:lnTo>
                  <a:pt x="116086" y="1339453"/>
                </a:lnTo>
                <a:lnTo>
                  <a:pt x="107156" y="1312664"/>
                </a:lnTo>
                <a:lnTo>
                  <a:pt x="89297" y="1285875"/>
                </a:lnTo>
                <a:lnTo>
                  <a:pt x="71438" y="1250156"/>
                </a:lnTo>
                <a:lnTo>
                  <a:pt x="62508" y="1223367"/>
                </a:lnTo>
                <a:lnTo>
                  <a:pt x="53578" y="1187648"/>
                </a:lnTo>
                <a:lnTo>
                  <a:pt x="35719" y="1160859"/>
                </a:lnTo>
                <a:lnTo>
                  <a:pt x="26789" y="1125141"/>
                </a:lnTo>
                <a:lnTo>
                  <a:pt x="17859" y="1089422"/>
                </a:lnTo>
                <a:lnTo>
                  <a:pt x="17859" y="1053703"/>
                </a:lnTo>
                <a:lnTo>
                  <a:pt x="8930" y="1017984"/>
                </a:lnTo>
                <a:lnTo>
                  <a:pt x="8930" y="973336"/>
                </a:lnTo>
                <a:lnTo>
                  <a:pt x="8930" y="937617"/>
                </a:lnTo>
                <a:lnTo>
                  <a:pt x="0" y="901898"/>
                </a:lnTo>
                <a:lnTo>
                  <a:pt x="8930" y="866180"/>
                </a:lnTo>
                <a:lnTo>
                  <a:pt x="8930" y="821531"/>
                </a:lnTo>
                <a:lnTo>
                  <a:pt x="17859" y="776883"/>
                </a:lnTo>
                <a:lnTo>
                  <a:pt x="26789" y="741164"/>
                </a:lnTo>
                <a:lnTo>
                  <a:pt x="44648" y="696516"/>
                </a:lnTo>
                <a:lnTo>
                  <a:pt x="53578" y="660797"/>
                </a:lnTo>
                <a:lnTo>
                  <a:pt x="71438" y="625078"/>
                </a:lnTo>
                <a:lnTo>
                  <a:pt x="89297" y="580430"/>
                </a:lnTo>
                <a:lnTo>
                  <a:pt x="107156" y="544711"/>
                </a:lnTo>
                <a:lnTo>
                  <a:pt x="125016" y="508992"/>
                </a:lnTo>
                <a:lnTo>
                  <a:pt x="151805" y="473273"/>
                </a:lnTo>
                <a:lnTo>
                  <a:pt x="178594" y="437555"/>
                </a:lnTo>
                <a:lnTo>
                  <a:pt x="205383" y="401836"/>
                </a:lnTo>
                <a:lnTo>
                  <a:pt x="241102" y="375047"/>
                </a:lnTo>
                <a:lnTo>
                  <a:pt x="258961" y="348258"/>
                </a:lnTo>
                <a:lnTo>
                  <a:pt x="285750" y="330398"/>
                </a:lnTo>
                <a:lnTo>
                  <a:pt x="303609" y="321469"/>
                </a:lnTo>
                <a:lnTo>
                  <a:pt x="321469" y="303609"/>
                </a:lnTo>
                <a:lnTo>
                  <a:pt x="348258" y="276820"/>
                </a:lnTo>
                <a:lnTo>
                  <a:pt x="383977" y="258961"/>
                </a:lnTo>
                <a:lnTo>
                  <a:pt x="419695" y="232172"/>
                </a:lnTo>
                <a:lnTo>
                  <a:pt x="464344" y="205383"/>
                </a:lnTo>
                <a:lnTo>
                  <a:pt x="508992" y="178594"/>
                </a:lnTo>
                <a:lnTo>
                  <a:pt x="553641" y="160734"/>
                </a:lnTo>
                <a:lnTo>
                  <a:pt x="571500" y="142875"/>
                </a:lnTo>
                <a:lnTo>
                  <a:pt x="607219" y="125016"/>
                </a:lnTo>
                <a:lnTo>
                  <a:pt x="642938" y="107156"/>
                </a:lnTo>
                <a:lnTo>
                  <a:pt x="678656" y="98227"/>
                </a:lnTo>
                <a:lnTo>
                  <a:pt x="714375" y="80367"/>
                </a:lnTo>
                <a:lnTo>
                  <a:pt x="759023" y="62508"/>
                </a:lnTo>
                <a:lnTo>
                  <a:pt x="803672" y="44648"/>
                </a:lnTo>
                <a:lnTo>
                  <a:pt x="848320" y="35719"/>
                </a:lnTo>
                <a:lnTo>
                  <a:pt x="892969" y="26789"/>
                </a:lnTo>
                <a:lnTo>
                  <a:pt x="946547" y="17859"/>
                </a:lnTo>
                <a:lnTo>
                  <a:pt x="991195" y="8930"/>
                </a:lnTo>
                <a:lnTo>
                  <a:pt x="1035844" y="0"/>
                </a:lnTo>
                <a:lnTo>
                  <a:pt x="1080492" y="0"/>
                </a:lnTo>
                <a:lnTo>
                  <a:pt x="1125141" y="0"/>
                </a:lnTo>
                <a:lnTo>
                  <a:pt x="1178719" y="0"/>
                </a:lnTo>
                <a:lnTo>
                  <a:pt x="1223367" y="0"/>
                </a:lnTo>
                <a:lnTo>
                  <a:pt x="1268016" y="0"/>
                </a:lnTo>
                <a:lnTo>
                  <a:pt x="1312664" y="0"/>
                </a:lnTo>
                <a:lnTo>
                  <a:pt x="1357313" y="8930"/>
                </a:lnTo>
                <a:lnTo>
                  <a:pt x="1393031" y="17859"/>
                </a:lnTo>
                <a:lnTo>
                  <a:pt x="1437680" y="26789"/>
                </a:lnTo>
                <a:lnTo>
                  <a:pt x="1473398" y="35719"/>
                </a:lnTo>
                <a:lnTo>
                  <a:pt x="1518047" y="44648"/>
                </a:lnTo>
                <a:lnTo>
                  <a:pt x="1553766" y="62508"/>
                </a:lnTo>
                <a:lnTo>
                  <a:pt x="1580555" y="80367"/>
                </a:lnTo>
                <a:lnTo>
                  <a:pt x="1616273" y="89297"/>
                </a:lnTo>
                <a:lnTo>
                  <a:pt x="1651992" y="116086"/>
                </a:lnTo>
                <a:lnTo>
                  <a:pt x="1714500" y="160734"/>
                </a:lnTo>
                <a:lnTo>
                  <a:pt x="1768078" y="205383"/>
                </a:lnTo>
                <a:lnTo>
                  <a:pt x="1803797" y="241102"/>
                </a:lnTo>
                <a:lnTo>
                  <a:pt x="1839516" y="285750"/>
                </a:lnTo>
                <a:lnTo>
                  <a:pt x="1866305" y="312539"/>
                </a:lnTo>
                <a:lnTo>
                  <a:pt x="1893094" y="339328"/>
                </a:lnTo>
                <a:lnTo>
                  <a:pt x="1910953" y="366117"/>
                </a:lnTo>
                <a:lnTo>
                  <a:pt x="1937742" y="392906"/>
                </a:lnTo>
                <a:lnTo>
                  <a:pt x="1955602" y="428625"/>
                </a:lnTo>
                <a:lnTo>
                  <a:pt x="1982391" y="455414"/>
                </a:lnTo>
                <a:lnTo>
                  <a:pt x="2000250" y="482203"/>
                </a:lnTo>
                <a:lnTo>
                  <a:pt x="2027039" y="517922"/>
                </a:lnTo>
                <a:lnTo>
                  <a:pt x="2053828" y="553641"/>
                </a:lnTo>
                <a:lnTo>
                  <a:pt x="2071688" y="589359"/>
                </a:lnTo>
                <a:lnTo>
                  <a:pt x="2089547" y="625078"/>
                </a:lnTo>
                <a:lnTo>
                  <a:pt x="2116336" y="660797"/>
                </a:lnTo>
                <a:lnTo>
                  <a:pt x="2134195" y="705445"/>
                </a:lnTo>
                <a:lnTo>
                  <a:pt x="2152055" y="741164"/>
                </a:lnTo>
                <a:lnTo>
                  <a:pt x="2169914" y="785812"/>
                </a:lnTo>
                <a:lnTo>
                  <a:pt x="2178844" y="821531"/>
                </a:lnTo>
                <a:lnTo>
                  <a:pt x="2187773" y="866180"/>
                </a:lnTo>
                <a:lnTo>
                  <a:pt x="2196703" y="910828"/>
                </a:lnTo>
                <a:lnTo>
                  <a:pt x="2205633" y="946547"/>
                </a:lnTo>
                <a:lnTo>
                  <a:pt x="2205633" y="991195"/>
                </a:lnTo>
                <a:lnTo>
                  <a:pt x="2214563" y="1035844"/>
                </a:lnTo>
                <a:lnTo>
                  <a:pt x="2214563" y="1071562"/>
                </a:lnTo>
                <a:lnTo>
                  <a:pt x="2214563" y="1116211"/>
                </a:lnTo>
                <a:lnTo>
                  <a:pt x="2214563" y="1151930"/>
                </a:lnTo>
                <a:lnTo>
                  <a:pt x="2214563" y="1187648"/>
                </a:lnTo>
                <a:lnTo>
                  <a:pt x="2214563" y="1223367"/>
                </a:lnTo>
                <a:lnTo>
                  <a:pt x="2214563" y="1259086"/>
                </a:lnTo>
                <a:lnTo>
                  <a:pt x="2205633" y="1285875"/>
                </a:lnTo>
                <a:lnTo>
                  <a:pt x="2205633" y="1321594"/>
                </a:lnTo>
                <a:lnTo>
                  <a:pt x="2205633" y="1348383"/>
                </a:lnTo>
                <a:lnTo>
                  <a:pt x="2205633" y="1384102"/>
                </a:lnTo>
                <a:lnTo>
                  <a:pt x="2196703" y="1410890"/>
                </a:lnTo>
                <a:lnTo>
                  <a:pt x="2196703" y="1446609"/>
                </a:lnTo>
                <a:lnTo>
                  <a:pt x="2187773" y="1473398"/>
                </a:lnTo>
                <a:lnTo>
                  <a:pt x="2187773" y="1491258"/>
                </a:lnTo>
                <a:lnTo>
                  <a:pt x="2178844" y="1500187"/>
                </a:lnTo>
                <a:lnTo>
                  <a:pt x="2169914" y="1500187"/>
                </a:lnTo>
                <a:lnTo>
                  <a:pt x="2169914" y="150018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Freeform 91"/>
          <p:cNvSpPr/>
          <p:nvPr/>
        </p:nvSpPr>
        <p:spPr>
          <a:xfrm>
            <a:off x="5116711" y="839391"/>
            <a:ext cx="3491508" cy="205383"/>
          </a:xfrm>
          <a:custGeom>
            <a:avLst/>
            <a:gdLst/>
            <a:ahLst/>
            <a:cxnLst/>
            <a:rect l="0" t="0" r="0" b="0"/>
            <a:pathLst>
              <a:path w="3491508" h="205383">
                <a:moveTo>
                  <a:pt x="0" y="205382"/>
                </a:moveTo>
                <a:lnTo>
                  <a:pt x="0" y="205382"/>
                </a:lnTo>
                <a:lnTo>
                  <a:pt x="8930" y="196453"/>
                </a:lnTo>
                <a:lnTo>
                  <a:pt x="8930" y="187523"/>
                </a:lnTo>
                <a:lnTo>
                  <a:pt x="26789" y="187523"/>
                </a:lnTo>
                <a:lnTo>
                  <a:pt x="35719" y="178593"/>
                </a:lnTo>
                <a:lnTo>
                  <a:pt x="62508" y="169664"/>
                </a:lnTo>
                <a:lnTo>
                  <a:pt x="80367" y="160734"/>
                </a:lnTo>
                <a:lnTo>
                  <a:pt x="107156" y="160734"/>
                </a:lnTo>
                <a:lnTo>
                  <a:pt x="133945" y="151804"/>
                </a:lnTo>
                <a:lnTo>
                  <a:pt x="169664" y="151804"/>
                </a:lnTo>
                <a:lnTo>
                  <a:pt x="205383" y="151804"/>
                </a:lnTo>
                <a:lnTo>
                  <a:pt x="250031" y="142875"/>
                </a:lnTo>
                <a:lnTo>
                  <a:pt x="294680" y="142875"/>
                </a:lnTo>
                <a:lnTo>
                  <a:pt x="339328" y="142875"/>
                </a:lnTo>
                <a:lnTo>
                  <a:pt x="392906" y="133945"/>
                </a:lnTo>
                <a:lnTo>
                  <a:pt x="455414" y="133945"/>
                </a:lnTo>
                <a:lnTo>
                  <a:pt x="517922" y="125015"/>
                </a:lnTo>
                <a:lnTo>
                  <a:pt x="580430" y="125015"/>
                </a:lnTo>
                <a:lnTo>
                  <a:pt x="651867" y="125015"/>
                </a:lnTo>
                <a:lnTo>
                  <a:pt x="732234" y="125015"/>
                </a:lnTo>
                <a:lnTo>
                  <a:pt x="803672" y="125015"/>
                </a:lnTo>
                <a:lnTo>
                  <a:pt x="884039" y="125015"/>
                </a:lnTo>
                <a:lnTo>
                  <a:pt x="973336" y="125015"/>
                </a:lnTo>
                <a:lnTo>
                  <a:pt x="1062633" y="125015"/>
                </a:lnTo>
                <a:lnTo>
                  <a:pt x="1151930" y="116085"/>
                </a:lnTo>
                <a:lnTo>
                  <a:pt x="1250156" y="116085"/>
                </a:lnTo>
                <a:lnTo>
                  <a:pt x="1357312" y="107156"/>
                </a:lnTo>
                <a:lnTo>
                  <a:pt x="1446609" y="107156"/>
                </a:lnTo>
                <a:lnTo>
                  <a:pt x="1553766" y="98226"/>
                </a:lnTo>
                <a:lnTo>
                  <a:pt x="1651992" y="98226"/>
                </a:lnTo>
                <a:lnTo>
                  <a:pt x="1759148" y="89296"/>
                </a:lnTo>
                <a:lnTo>
                  <a:pt x="1866305" y="89296"/>
                </a:lnTo>
                <a:lnTo>
                  <a:pt x="1973461" y="89296"/>
                </a:lnTo>
                <a:lnTo>
                  <a:pt x="2080617" y="80367"/>
                </a:lnTo>
                <a:lnTo>
                  <a:pt x="2187773" y="80367"/>
                </a:lnTo>
                <a:lnTo>
                  <a:pt x="2294930" y="71437"/>
                </a:lnTo>
                <a:lnTo>
                  <a:pt x="2411016" y="71437"/>
                </a:lnTo>
                <a:lnTo>
                  <a:pt x="2518172" y="62507"/>
                </a:lnTo>
                <a:lnTo>
                  <a:pt x="2634258" y="53578"/>
                </a:lnTo>
                <a:lnTo>
                  <a:pt x="2741414" y="44648"/>
                </a:lnTo>
                <a:lnTo>
                  <a:pt x="2848570" y="44648"/>
                </a:lnTo>
                <a:lnTo>
                  <a:pt x="2955727" y="35718"/>
                </a:lnTo>
                <a:lnTo>
                  <a:pt x="3053953" y="26789"/>
                </a:lnTo>
                <a:lnTo>
                  <a:pt x="3152179" y="17859"/>
                </a:lnTo>
                <a:lnTo>
                  <a:pt x="3241476" y="17859"/>
                </a:lnTo>
                <a:lnTo>
                  <a:pt x="3321843" y="17859"/>
                </a:lnTo>
                <a:lnTo>
                  <a:pt x="3393280" y="8929"/>
                </a:lnTo>
                <a:lnTo>
                  <a:pt x="3446859" y="8929"/>
                </a:lnTo>
                <a:lnTo>
                  <a:pt x="3491507" y="0"/>
                </a:lnTo>
                <a:lnTo>
                  <a:pt x="349150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Freeform 92"/>
          <p:cNvSpPr/>
          <p:nvPr/>
        </p:nvSpPr>
        <p:spPr>
          <a:xfrm>
            <a:off x="6518672" y="0"/>
            <a:ext cx="98227" cy="1794868"/>
          </a:xfrm>
          <a:custGeom>
            <a:avLst/>
            <a:gdLst/>
            <a:ahLst/>
            <a:cxnLst/>
            <a:rect l="0" t="0" r="0" b="0"/>
            <a:pathLst>
              <a:path w="98227" h="1794868">
                <a:moveTo>
                  <a:pt x="8930" y="0"/>
                </a:moveTo>
                <a:lnTo>
                  <a:pt x="8930" y="0"/>
                </a:lnTo>
                <a:lnTo>
                  <a:pt x="0" y="0"/>
                </a:lnTo>
                <a:lnTo>
                  <a:pt x="0" y="0"/>
                </a:lnTo>
                <a:lnTo>
                  <a:pt x="0" y="0"/>
                </a:lnTo>
                <a:lnTo>
                  <a:pt x="0" y="0"/>
                </a:lnTo>
                <a:lnTo>
                  <a:pt x="0" y="0"/>
                </a:lnTo>
                <a:lnTo>
                  <a:pt x="0" y="0"/>
                </a:lnTo>
                <a:lnTo>
                  <a:pt x="0" y="0"/>
                </a:lnTo>
                <a:lnTo>
                  <a:pt x="0" y="0"/>
                </a:lnTo>
                <a:lnTo>
                  <a:pt x="0" y="0"/>
                </a:lnTo>
                <a:lnTo>
                  <a:pt x="8930" y="0"/>
                </a:lnTo>
                <a:lnTo>
                  <a:pt x="8930" y="0"/>
                </a:lnTo>
                <a:lnTo>
                  <a:pt x="8930" y="0"/>
                </a:lnTo>
                <a:lnTo>
                  <a:pt x="8930" y="0"/>
                </a:lnTo>
                <a:lnTo>
                  <a:pt x="8930" y="0"/>
                </a:lnTo>
                <a:lnTo>
                  <a:pt x="8930" y="0"/>
                </a:lnTo>
                <a:lnTo>
                  <a:pt x="8930" y="17859"/>
                </a:lnTo>
                <a:lnTo>
                  <a:pt x="17859" y="98227"/>
                </a:lnTo>
                <a:lnTo>
                  <a:pt x="17859" y="169664"/>
                </a:lnTo>
                <a:lnTo>
                  <a:pt x="17859" y="241102"/>
                </a:lnTo>
                <a:lnTo>
                  <a:pt x="26789" y="312539"/>
                </a:lnTo>
                <a:lnTo>
                  <a:pt x="26789" y="375047"/>
                </a:lnTo>
                <a:lnTo>
                  <a:pt x="35719" y="428625"/>
                </a:lnTo>
                <a:lnTo>
                  <a:pt x="35719" y="482203"/>
                </a:lnTo>
                <a:lnTo>
                  <a:pt x="35719" y="544711"/>
                </a:lnTo>
                <a:lnTo>
                  <a:pt x="44648" y="598289"/>
                </a:lnTo>
                <a:lnTo>
                  <a:pt x="44648" y="660797"/>
                </a:lnTo>
                <a:lnTo>
                  <a:pt x="53578" y="723305"/>
                </a:lnTo>
                <a:lnTo>
                  <a:pt x="53578" y="794742"/>
                </a:lnTo>
                <a:lnTo>
                  <a:pt x="53578" y="857250"/>
                </a:lnTo>
                <a:lnTo>
                  <a:pt x="53578" y="919758"/>
                </a:lnTo>
                <a:lnTo>
                  <a:pt x="62508" y="991195"/>
                </a:lnTo>
                <a:lnTo>
                  <a:pt x="62508" y="1053703"/>
                </a:lnTo>
                <a:lnTo>
                  <a:pt x="62508" y="1116211"/>
                </a:lnTo>
                <a:lnTo>
                  <a:pt x="71437" y="1178719"/>
                </a:lnTo>
                <a:lnTo>
                  <a:pt x="71437" y="1241227"/>
                </a:lnTo>
                <a:lnTo>
                  <a:pt x="80367" y="1294805"/>
                </a:lnTo>
                <a:lnTo>
                  <a:pt x="80367" y="1348383"/>
                </a:lnTo>
                <a:lnTo>
                  <a:pt x="89297" y="1401961"/>
                </a:lnTo>
                <a:lnTo>
                  <a:pt x="89297" y="1446609"/>
                </a:lnTo>
                <a:lnTo>
                  <a:pt x="89297" y="1491258"/>
                </a:lnTo>
                <a:lnTo>
                  <a:pt x="89297" y="1526976"/>
                </a:lnTo>
                <a:lnTo>
                  <a:pt x="89297" y="1562695"/>
                </a:lnTo>
                <a:lnTo>
                  <a:pt x="89297" y="1598414"/>
                </a:lnTo>
                <a:lnTo>
                  <a:pt x="89297" y="1634133"/>
                </a:lnTo>
                <a:lnTo>
                  <a:pt x="89297" y="1660922"/>
                </a:lnTo>
                <a:lnTo>
                  <a:pt x="89297" y="1687711"/>
                </a:lnTo>
                <a:lnTo>
                  <a:pt x="89297" y="1714500"/>
                </a:lnTo>
                <a:lnTo>
                  <a:pt x="89297" y="1732359"/>
                </a:lnTo>
                <a:lnTo>
                  <a:pt x="89297" y="1750219"/>
                </a:lnTo>
                <a:lnTo>
                  <a:pt x="89297" y="1768078"/>
                </a:lnTo>
                <a:lnTo>
                  <a:pt x="98226" y="1777008"/>
                </a:lnTo>
                <a:lnTo>
                  <a:pt x="98226" y="1794867"/>
                </a:lnTo>
                <a:lnTo>
                  <a:pt x="98226" y="17948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Freeform 93"/>
          <p:cNvSpPr/>
          <p:nvPr/>
        </p:nvSpPr>
        <p:spPr>
          <a:xfrm>
            <a:off x="6884789" y="642938"/>
            <a:ext cx="89298" cy="80368"/>
          </a:xfrm>
          <a:custGeom>
            <a:avLst/>
            <a:gdLst/>
            <a:ahLst/>
            <a:cxnLst/>
            <a:rect l="0" t="0" r="0" b="0"/>
            <a:pathLst>
              <a:path w="89298" h="80368">
                <a:moveTo>
                  <a:pt x="0" y="35718"/>
                </a:moveTo>
                <a:lnTo>
                  <a:pt x="0" y="35718"/>
                </a:lnTo>
                <a:lnTo>
                  <a:pt x="0" y="35718"/>
                </a:lnTo>
                <a:lnTo>
                  <a:pt x="8930" y="35718"/>
                </a:lnTo>
                <a:lnTo>
                  <a:pt x="8930" y="44648"/>
                </a:lnTo>
                <a:lnTo>
                  <a:pt x="8930" y="44648"/>
                </a:lnTo>
                <a:lnTo>
                  <a:pt x="8930" y="53578"/>
                </a:lnTo>
                <a:lnTo>
                  <a:pt x="17859" y="53578"/>
                </a:lnTo>
                <a:lnTo>
                  <a:pt x="17859" y="62507"/>
                </a:lnTo>
                <a:lnTo>
                  <a:pt x="26789" y="62507"/>
                </a:lnTo>
                <a:lnTo>
                  <a:pt x="35719" y="71437"/>
                </a:lnTo>
                <a:lnTo>
                  <a:pt x="44649" y="71437"/>
                </a:lnTo>
                <a:lnTo>
                  <a:pt x="44649" y="71437"/>
                </a:lnTo>
                <a:lnTo>
                  <a:pt x="44649" y="80367"/>
                </a:lnTo>
                <a:lnTo>
                  <a:pt x="53578" y="80367"/>
                </a:lnTo>
                <a:lnTo>
                  <a:pt x="53578" y="80367"/>
                </a:lnTo>
                <a:lnTo>
                  <a:pt x="53578" y="80367"/>
                </a:lnTo>
                <a:lnTo>
                  <a:pt x="53578" y="80367"/>
                </a:lnTo>
                <a:lnTo>
                  <a:pt x="53578" y="80367"/>
                </a:lnTo>
                <a:lnTo>
                  <a:pt x="53578" y="71437"/>
                </a:lnTo>
                <a:lnTo>
                  <a:pt x="53578" y="53578"/>
                </a:lnTo>
                <a:lnTo>
                  <a:pt x="53578" y="44648"/>
                </a:lnTo>
                <a:lnTo>
                  <a:pt x="53578" y="26789"/>
                </a:lnTo>
                <a:lnTo>
                  <a:pt x="62508" y="17859"/>
                </a:lnTo>
                <a:lnTo>
                  <a:pt x="62508" y="8929"/>
                </a:lnTo>
                <a:lnTo>
                  <a:pt x="71438" y="0"/>
                </a:lnTo>
                <a:lnTo>
                  <a:pt x="80367" y="0"/>
                </a:lnTo>
                <a:lnTo>
                  <a:pt x="89297" y="0"/>
                </a:lnTo>
                <a:lnTo>
                  <a:pt x="8929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Freeform 94"/>
          <p:cNvSpPr/>
          <p:nvPr/>
        </p:nvSpPr>
        <p:spPr>
          <a:xfrm>
            <a:off x="7018734" y="616148"/>
            <a:ext cx="133947" cy="80369"/>
          </a:xfrm>
          <a:custGeom>
            <a:avLst/>
            <a:gdLst/>
            <a:ahLst/>
            <a:cxnLst/>
            <a:rect l="0" t="0" r="0" b="0"/>
            <a:pathLst>
              <a:path w="133947" h="80369">
                <a:moveTo>
                  <a:pt x="0" y="62508"/>
                </a:moveTo>
                <a:lnTo>
                  <a:pt x="0" y="62508"/>
                </a:lnTo>
                <a:lnTo>
                  <a:pt x="0" y="62508"/>
                </a:lnTo>
                <a:lnTo>
                  <a:pt x="0" y="71438"/>
                </a:lnTo>
                <a:lnTo>
                  <a:pt x="0" y="71438"/>
                </a:lnTo>
                <a:lnTo>
                  <a:pt x="0" y="62508"/>
                </a:lnTo>
                <a:lnTo>
                  <a:pt x="8930" y="62508"/>
                </a:lnTo>
                <a:lnTo>
                  <a:pt x="17860" y="53579"/>
                </a:lnTo>
                <a:lnTo>
                  <a:pt x="17860" y="44649"/>
                </a:lnTo>
                <a:lnTo>
                  <a:pt x="26789" y="35719"/>
                </a:lnTo>
                <a:lnTo>
                  <a:pt x="35719" y="26790"/>
                </a:lnTo>
                <a:lnTo>
                  <a:pt x="35719" y="17860"/>
                </a:lnTo>
                <a:lnTo>
                  <a:pt x="35719" y="8930"/>
                </a:lnTo>
                <a:lnTo>
                  <a:pt x="35719" y="8930"/>
                </a:lnTo>
                <a:lnTo>
                  <a:pt x="35719" y="0"/>
                </a:lnTo>
                <a:lnTo>
                  <a:pt x="35719" y="0"/>
                </a:lnTo>
                <a:lnTo>
                  <a:pt x="26789" y="8930"/>
                </a:lnTo>
                <a:lnTo>
                  <a:pt x="26789" y="17860"/>
                </a:lnTo>
                <a:lnTo>
                  <a:pt x="17860" y="35719"/>
                </a:lnTo>
                <a:lnTo>
                  <a:pt x="17860" y="44649"/>
                </a:lnTo>
                <a:lnTo>
                  <a:pt x="17860" y="62508"/>
                </a:lnTo>
                <a:lnTo>
                  <a:pt x="26789" y="71438"/>
                </a:lnTo>
                <a:lnTo>
                  <a:pt x="26789" y="71438"/>
                </a:lnTo>
                <a:lnTo>
                  <a:pt x="44649" y="80368"/>
                </a:lnTo>
                <a:lnTo>
                  <a:pt x="62508" y="71438"/>
                </a:lnTo>
                <a:lnTo>
                  <a:pt x="80368" y="71438"/>
                </a:lnTo>
                <a:lnTo>
                  <a:pt x="89297" y="62508"/>
                </a:lnTo>
                <a:lnTo>
                  <a:pt x="107157" y="44649"/>
                </a:lnTo>
                <a:lnTo>
                  <a:pt x="125016" y="35719"/>
                </a:lnTo>
                <a:lnTo>
                  <a:pt x="133946" y="17860"/>
                </a:lnTo>
                <a:lnTo>
                  <a:pt x="133946"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Freeform 95"/>
          <p:cNvSpPr/>
          <p:nvPr/>
        </p:nvSpPr>
        <p:spPr>
          <a:xfrm>
            <a:off x="7099102" y="607219"/>
            <a:ext cx="98227" cy="151805"/>
          </a:xfrm>
          <a:custGeom>
            <a:avLst/>
            <a:gdLst/>
            <a:ahLst/>
            <a:cxnLst/>
            <a:rect l="0" t="0" r="0" b="0"/>
            <a:pathLst>
              <a:path w="98227" h="151805">
                <a:moveTo>
                  <a:pt x="17859" y="26789"/>
                </a:moveTo>
                <a:lnTo>
                  <a:pt x="17859" y="26789"/>
                </a:lnTo>
                <a:lnTo>
                  <a:pt x="8929" y="35719"/>
                </a:lnTo>
                <a:lnTo>
                  <a:pt x="8929" y="35719"/>
                </a:lnTo>
                <a:lnTo>
                  <a:pt x="8929" y="35719"/>
                </a:lnTo>
                <a:lnTo>
                  <a:pt x="0" y="44648"/>
                </a:lnTo>
                <a:lnTo>
                  <a:pt x="8929" y="35719"/>
                </a:lnTo>
                <a:lnTo>
                  <a:pt x="8929" y="35719"/>
                </a:lnTo>
                <a:lnTo>
                  <a:pt x="26789" y="26789"/>
                </a:lnTo>
                <a:lnTo>
                  <a:pt x="35718" y="17859"/>
                </a:lnTo>
                <a:lnTo>
                  <a:pt x="44648" y="8929"/>
                </a:lnTo>
                <a:lnTo>
                  <a:pt x="62507" y="0"/>
                </a:lnTo>
                <a:lnTo>
                  <a:pt x="71437" y="0"/>
                </a:lnTo>
                <a:lnTo>
                  <a:pt x="80367" y="8929"/>
                </a:lnTo>
                <a:lnTo>
                  <a:pt x="80367" y="17859"/>
                </a:lnTo>
                <a:lnTo>
                  <a:pt x="89296" y="44648"/>
                </a:lnTo>
                <a:lnTo>
                  <a:pt x="89296" y="71437"/>
                </a:lnTo>
                <a:lnTo>
                  <a:pt x="89296" y="89297"/>
                </a:lnTo>
                <a:lnTo>
                  <a:pt x="98226" y="116086"/>
                </a:lnTo>
                <a:lnTo>
                  <a:pt x="98226" y="133945"/>
                </a:lnTo>
                <a:lnTo>
                  <a:pt x="98226" y="142875"/>
                </a:lnTo>
                <a:lnTo>
                  <a:pt x="98226" y="151804"/>
                </a:lnTo>
                <a:lnTo>
                  <a:pt x="98226"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 name="Freeform 96"/>
          <p:cNvSpPr/>
          <p:nvPr/>
        </p:nvSpPr>
        <p:spPr>
          <a:xfrm>
            <a:off x="6822281" y="1098351"/>
            <a:ext cx="178595" cy="223244"/>
          </a:xfrm>
          <a:custGeom>
            <a:avLst/>
            <a:gdLst/>
            <a:ahLst/>
            <a:cxnLst/>
            <a:rect l="0" t="0" r="0" b="0"/>
            <a:pathLst>
              <a:path w="178595" h="223244">
                <a:moveTo>
                  <a:pt x="44649" y="133946"/>
                </a:moveTo>
                <a:lnTo>
                  <a:pt x="44649" y="133946"/>
                </a:lnTo>
                <a:lnTo>
                  <a:pt x="44649" y="133946"/>
                </a:lnTo>
                <a:lnTo>
                  <a:pt x="44649" y="125016"/>
                </a:lnTo>
                <a:lnTo>
                  <a:pt x="44649" y="116086"/>
                </a:lnTo>
                <a:lnTo>
                  <a:pt x="44649" y="107157"/>
                </a:lnTo>
                <a:lnTo>
                  <a:pt x="53578" y="98227"/>
                </a:lnTo>
                <a:lnTo>
                  <a:pt x="53578" y="89297"/>
                </a:lnTo>
                <a:lnTo>
                  <a:pt x="53578" y="80368"/>
                </a:lnTo>
                <a:lnTo>
                  <a:pt x="53578" y="80368"/>
                </a:lnTo>
                <a:lnTo>
                  <a:pt x="53578" y="80368"/>
                </a:lnTo>
                <a:lnTo>
                  <a:pt x="53578" y="80368"/>
                </a:lnTo>
                <a:lnTo>
                  <a:pt x="53578" y="80368"/>
                </a:lnTo>
                <a:lnTo>
                  <a:pt x="44649" y="80368"/>
                </a:lnTo>
                <a:lnTo>
                  <a:pt x="44649" y="89297"/>
                </a:lnTo>
                <a:lnTo>
                  <a:pt x="35719" y="89297"/>
                </a:lnTo>
                <a:lnTo>
                  <a:pt x="35719" y="98227"/>
                </a:lnTo>
                <a:lnTo>
                  <a:pt x="35719" y="98227"/>
                </a:lnTo>
                <a:lnTo>
                  <a:pt x="35719" y="98227"/>
                </a:lnTo>
                <a:lnTo>
                  <a:pt x="35719" y="98227"/>
                </a:lnTo>
                <a:lnTo>
                  <a:pt x="35719" y="89297"/>
                </a:lnTo>
                <a:lnTo>
                  <a:pt x="35719" y="89297"/>
                </a:lnTo>
                <a:lnTo>
                  <a:pt x="35719" y="80368"/>
                </a:lnTo>
                <a:lnTo>
                  <a:pt x="44649" y="80368"/>
                </a:lnTo>
                <a:lnTo>
                  <a:pt x="44649" y="80368"/>
                </a:lnTo>
                <a:lnTo>
                  <a:pt x="44649" y="71438"/>
                </a:lnTo>
                <a:lnTo>
                  <a:pt x="35719" y="71438"/>
                </a:lnTo>
                <a:lnTo>
                  <a:pt x="35719" y="80368"/>
                </a:lnTo>
                <a:lnTo>
                  <a:pt x="26789" y="80368"/>
                </a:lnTo>
                <a:lnTo>
                  <a:pt x="17860" y="89297"/>
                </a:lnTo>
                <a:lnTo>
                  <a:pt x="8930" y="107157"/>
                </a:lnTo>
                <a:lnTo>
                  <a:pt x="8930" y="125016"/>
                </a:lnTo>
                <a:lnTo>
                  <a:pt x="0" y="142876"/>
                </a:lnTo>
                <a:lnTo>
                  <a:pt x="0" y="160735"/>
                </a:lnTo>
                <a:lnTo>
                  <a:pt x="0" y="178594"/>
                </a:lnTo>
                <a:lnTo>
                  <a:pt x="0" y="196454"/>
                </a:lnTo>
                <a:lnTo>
                  <a:pt x="8930" y="205383"/>
                </a:lnTo>
                <a:lnTo>
                  <a:pt x="8930" y="205383"/>
                </a:lnTo>
                <a:lnTo>
                  <a:pt x="26789" y="196454"/>
                </a:lnTo>
                <a:lnTo>
                  <a:pt x="44649" y="187524"/>
                </a:lnTo>
                <a:lnTo>
                  <a:pt x="53578" y="169665"/>
                </a:lnTo>
                <a:lnTo>
                  <a:pt x="71438" y="142876"/>
                </a:lnTo>
                <a:lnTo>
                  <a:pt x="89297" y="116086"/>
                </a:lnTo>
                <a:lnTo>
                  <a:pt x="98227" y="89297"/>
                </a:lnTo>
                <a:lnTo>
                  <a:pt x="98227" y="62508"/>
                </a:lnTo>
                <a:lnTo>
                  <a:pt x="98227" y="35719"/>
                </a:lnTo>
                <a:lnTo>
                  <a:pt x="89297" y="8930"/>
                </a:lnTo>
                <a:lnTo>
                  <a:pt x="89297" y="0"/>
                </a:lnTo>
                <a:lnTo>
                  <a:pt x="80367" y="0"/>
                </a:lnTo>
                <a:lnTo>
                  <a:pt x="71438" y="0"/>
                </a:lnTo>
                <a:lnTo>
                  <a:pt x="71438" y="26790"/>
                </a:lnTo>
                <a:lnTo>
                  <a:pt x="71438" y="53579"/>
                </a:lnTo>
                <a:lnTo>
                  <a:pt x="71438" y="89297"/>
                </a:lnTo>
                <a:lnTo>
                  <a:pt x="71438" y="133946"/>
                </a:lnTo>
                <a:lnTo>
                  <a:pt x="80367" y="160735"/>
                </a:lnTo>
                <a:lnTo>
                  <a:pt x="89297" y="187524"/>
                </a:lnTo>
                <a:lnTo>
                  <a:pt x="107157" y="205383"/>
                </a:lnTo>
                <a:lnTo>
                  <a:pt x="125016" y="214313"/>
                </a:lnTo>
                <a:lnTo>
                  <a:pt x="133946" y="223243"/>
                </a:lnTo>
                <a:lnTo>
                  <a:pt x="151805" y="214313"/>
                </a:lnTo>
                <a:lnTo>
                  <a:pt x="169664" y="187524"/>
                </a:lnTo>
                <a:lnTo>
                  <a:pt x="178594" y="160735"/>
                </a:lnTo>
                <a:lnTo>
                  <a:pt x="178594"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Freeform 97"/>
          <p:cNvSpPr/>
          <p:nvPr/>
        </p:nvSpPr>
        <p:spPr>
          <a:xfrm>
            <a:off x="6965156" y="1151930"/>
            <a:ext cx="151806" cy="151805"/>
          </a:xfrm>
          <a:custGeom>
            <a:avLst/>
            <a:gdLst/>
            <a:ahLst/>
            <a:cxnLst/>
            <a:rect l="0" t="0" r="0" b="0"/>
            <a:pathLst>
              <a:path w="151806" h="151805">
                <a:moveTo>
                  <a:pt x="17860" y="71437"/>
                </a:moveTo>
                <a:lnTo>
                  <a:pt x="8930" y="80367"/>
                </a:lnTo>
                <a:lnTo>
                  <a:pt x="8930" y="80367"/>
                </a:lnTo>
                <a:lnTo>
                  <a:pt x="0" y="89297"/>
                </a:lnTo>
                <a:lnTo>
                  <a:pt x="0" y="98226"/>
                </a:lnTo>
                <a:lnTo>
                  <a:pt x="8930" y="98226"/>
                </a:lnTo>
                <a:lnTo>
                  <a:pt x="17860" y="98226"/>
                </a:lnTo>
                <a:lnTo>
                  <a:pt x="26789" y="89297"/>
                </a:lnTo>
                <a:lnTo>
                  <a:pt x="35719" y="80367"/>
                </a:lnTo>
                <a:lnTo>
                  <a:pt x="53578" y="62507"/>
                </a:lnTo>
                <a:lnTo>
                  <a:pt x="62508" y="35718"/>
                </a:lnTo>
                <a:lnTo>
                  <a:pt x="71438" y="17859"/>
                </a:lnTo>
                <a:lnTo>
                  <a:pt x="71438" y="0"/>
                </a:lnTo>
                <a:lnTo>
                  <a:pt x="71438" y="0"/>
                </a:lnTo>
                <a:lnTo>
                  <a:pt x="62508" y="0"/>
                </a:lnTo>
                <a:lnTo>
                  <a:pt x="53578" y="8929"/>
                </a:lnTo>
                <a:lnTo>
                  <a:pt x="44649" y="26789"/>
                </a:lnTo>
                <a:lnTo>
                  <a:pt x="35719" y="53578"/>
                </a:lnTo>
                <a:lnTo>
                  <a:pt x="26789" y="89297"/>
                </a:lnTo>
                <a:lnTo>
                  <a:pt x="26789" y="116086"/>
                </a:lnTo>
                <a:lnTo>
                  <a:pt x="26789" y="133945"/>
                </a:lnTo>
                <a:lnTo>
                  <a:pt x="26789" y="142875"/>
                </a:lnTo>
                <a:lnTo>
                  <a:pt x="35719" y="151804"/>
                </a:lnTo>
                <a:lnTo>
                  <a:pt x="53578" y="151804"/>
                </a:lnTo>
                <a:lnTo>
                  <a:pt x="80367" y="142875"/>
                </a:lnTo>
                <a:lnTo>
                  <a:pt x="107157" y="125015"/>
                </a:lnTo>
                <a:lnTo>
                  <a:pt x="125016" y="98226"/>
                </a:lnTo>
                <a:lnTo>
                  <a:pt x="151805" y="71437"/>
                </a:lnTo>
                <a:lnTo>
                  <a:pt x="151805"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Freeform 98"/>
          <p:cNvSpPr/>
          <p:nvPr/>
        </p:nvSpPr>
        <p:spPr>
          <a:xfrm>
            <a:off x="7125891" y="1178719"/>
            <a:ext cx="53579" cy="116087"/>
          </a:xfrm>
          <a:custGeom>
            <a:avLst/>
            <a:gdLst/>
            <a:ahLst/>
            <a:cxnLst/>
            <a:rect l="0" t="0" r="0" b="0"/>
            <a:pathLst>
              <a:path w="53579" h="116087">
                <a:moveTo>
                  <a:pt x="44648" y="0"/>
                </a:moveTo>
                <a:lnTo>
                  <a:pt x="35718" y="8929"/>
                </a:lnTo>
                <a:lnTo>
                  <a:pt x="26789" y="8929"/>
                </a:lnTo>
                <a:lnTo>
                  <a:pt x="17859" y="17859"/>
                </a:lnTo>
                <a:lnTo>
                  <a:pt x="17859" y="26789"/>
                </a:lnTo>
                <a:lnTo>
                  <a:pt x="8929" y="35718"/>
                </a:lnTo>
                <a:lnTo>
                  <a:pt x="17859" y="35718"/>
                </a:lnTo>
                <a:lnTo>
                  <a:pt x="17859" y="44648"/>
                </a:lnTo>
                <a:lnTo>
                  <a:pt x="26789" y="53578"/>
                </a:lnTo>
                <a:lnTo>
                  <a:pt x="44648" y="53578"/>
                </a:lnTo>
                <a:lnTo>
                  <a:pt x="44648" y="62508"/>
                </a:lnTo>
                <a:lnTo>
                  <a:pt x="53578" y="80367"/>
                </a:lnTo>
                <a:lnTo>
                  <a:pt x="53578" y="89297"/>
                </a:lnTo>
                <a:lnTo>
                  <a:pt x="44648" y="98226"/>
                </a:lnTo>
                <a:lnTo>
                  <a:pt x="35718" y="107156"/>
                </a:lnTo>
                <a:lnTo>
                  <a:pt x="17859" y="116086"/>
                </a:lnTo>
                <a:lnTo>
                  <a:pt x="8929" y="116086"/>
                </a:lnTo>
                <a:lnTo>
                  <a:pt x="0" y="107156"/>
                </a:lnTo>
                <a:lnTo>
                  <a:pt x="0" y="98226"/>
                </a:lnTo>
                <a:lnTo>
                  <a:pt x="0" y="80367"/>
                </a:lnTo>
                <a:lnTo>
                  <a:pt x="0"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 name="Freeform 99"/>
          <p:cNvSpPr/>
          <p:nvPr/>
        </p:nvSpPr>
        <p:spPr>
          <a:xfrm>
            <a:off x="7286625" y="1232297"/>
            <a:ext cx="26790" cy="62509"/>
          </a:xfrm>
          <a:custGeom>
            <a:avLst/>
            <a:gdLst/>
            <a:ahLst/>
            <a:cxnLst/>
            <a:rect l="0" t="0" r="0" b="0"/>
            <a:pathLst>
              <a:path w="26790" h="62509">
                <a:moveTo>
                  <a:pt x="8930" y="0"/>
                </a:moveTo>
                <a:lnTo>
                  <a:pt x="8930" y="0"/>
                </a:lnTo>
                <a:lnTo>
                  <a:pt x="8930" y="0"/>
                </a:lnTo>
                <a:lnTo>
                  <a:pt x="0" y="17859"/>
                </a:lnTo>
                <a:lnTo>
                  <a:pt x="0" y="26789"/>
                </a:lnTo>
                <a:lnTo>
                  <a:pt x="0" y="35719"/>
                </a:lnTo>
                <a:lnTo>
                  <a:pt x="0" y="44648"/>
                </a:lnTo>
                <a:lnTo>
                  <a:pt x="8930" y="53578"/>
                </a:lnTo>
                <a:lnTo>
                  <a:pt x="8930" y="53578"/>
                </a:lnTo>
                <a:lnTo>
                  <a:pt x="8930" y="62508"/>
                </a:lnTo>
                <a:lnTo>
                  <a:pt x="17859" y="53578"/>
                </a:lnTo>
                <a:lnTo>
                  <a:pt x="17859" y="53578"/>
                </a:lnTo>
                <a:lnTo>
                  <a:pt x="26789" y="35719"/>
                </a:lnTo>
                <a:lnTo>
                  <a:pt x="26789" y="17859"/>
                </a:lnTo>
                <a:lnTo>
                  <a:pt x="26789"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Freeform 100"/>
          <p:cNvSpPr/>
          <p:nvPr/>
        </p:nvSpPr>
        <p:spPr>
          <a:xfrm>
            <a:off x="7313414" y="1151930"/>
            <a:ext cx="35720" cy="26790"/>
          </a:xfrm>
          <a:custGeom>
            <a:avLst/>
            <a:gdLst/>
            <a:ahLst/>
            <a:cxnLst/>
            <a:rect l="0" t="0" r="0" b="0"/>
            <a:pathLst>
              <a:path w="35720" h="26790">
                <a:moveTo>
                  <a:pt x="8930" y="0"/>
                </a:moveTo>
                <a:lnTo>
                  <a:pt x="8930" y="0"/>
                </a:lnTo>
                <a:lnTo>
                  <a:pt x="0" y="8929"/>
                </a:lnTo>
                <a:lnTo>
                  <a:pt x="0" y="8929"/>
                </a:lnTo>
                <a:lnTo>
                  <a:pt x="0" y="17859"/>
                </a:lnTo>
                <a:lnTo>
                  <a:pt x="0" y="26789"/>
                </a:lnTo>
                <a:lnTo>
                  <a:pt x="0" y="26789"/>
                </a:lnTo>
                <a:lnTo>
                  <a:pt x="8930" y="26789"/>
                </a:lnTo>
                <a:lnTo>
                  <a:pt x="17859" y="26789"/>
                </a:lnTo>
                <a:lnTo>
                  <a:pt x="35719" y="26789"/>
                </a:lnTo>
                <a:lnTo>
                  <a:pt x="3571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Freeform 101"/>
          <p:cNvSpPr/>
          <p:nvPr/>
        </p:nvSpPr>
        <p:spPr>
          <a:xfrm>
            <a:off x="7375922" y="1214437"/>
            <a:ext cx="214313" cy="232173"/>
          </a:xfrm>
          <a:custGeom>
            <a:avLst/>
            <a:gdLst/>
            <a:ahLst/>
            <a:cxnLst/>
            <a:rect l="0" t="0" r="0" b="0"/>
            <a:pathLst>
              <a:path w="214313" h="232173">
                <a:moveTo>
                  <a:pt x="35719" y="0"/>
                </a:moveTo>
                <a:lnTo>
                  <a:pt x="26789" y="0"/>
                </a:lnTo>
                <a:lnTo>
                  <a:pt x="17859" y="8930"/>
                </a:lnTo>
                <a:lnTo>
                  <a:pt x="8930" y="17860"/>
                </a:lnTo>
                <a:lnTo>
                  <a:pt x="0" y="26790"/>
                </a:lnTo>
                <a:lnTo>
                  <a:pt x="0" y="44649"/>
                </a:lnTo>
                <a:lnTo>
                  <a:pt x="8930" y="53579"/>
                </a:lnTo>
                <a:lnTo>
                  <a:pt x="8930" y="62508"/>
                </a:lnTo>
                <a:lnTo>
                  <a:pt x="17859" y="71438"/>
                </a:lnTo>
                <a:lnTo>
                  <a:pt x="17859" y="80368"/>
                </a:lnTo>
                <a:lnTo>
                  <a:pt x="26789" y="80368"/>
                </a:lnTo>
                <a:lnTo>
                  <a:pt x="35719" y="71438"/>
                </a:lnTo>
                <a:lnTo>
                  <a:pt x="44648" y="62508"/>
                </a:lnTo>
                <a:lnTo>
                  <a:pt x="44648" y="53579"/>
                </a:lnTo>
                <a:lnTo>
                  <a:pt x="53578" y="44649"/>
                </a:lnTo>
                <a:lnTo>
                  <a:pt x="62508" y="44649"/>
                </a:lnTo>
                <a:lnTo>
                  <a:pt x="71437" y="44649"/>
                </a:lnTo>
                <a:lnTo>
                  <a:pt x="80367" y="53579"/>
                </a:lnTo>
                <a:lnTo>
                  <a:pt x="80367" y="71438"/>
                </a:lnTo>
                <a:lnTo>
                  <a:pt x="80367" y="89297"/>
                </a:lnTo>
                <a:lnTo>
                  <a:pt x="80367" y="125016"/>
                </a:lnTo>
                <a:lnTo>
                  <a:pt x="80367" y="151805"/>
                </a:lnTo>
                <a:lnTo>
                  <a:pt x="80367" y="178594"/>
                </a:lnTo>
                <a:lnTo>
                  <a:pt x="80367" y="205383"/>
                </a:lnTo>
                <a:lnTo>
                  <a:pt x="71437" y="223242"/>
                </a:lnTo>
                <a:lnTo>
                  <a:pt x="71437" y="232172"/>
                </a:lnTo>
                <a:lnTo>
                  <a:pt x="71437" y="232172"/>
                </a:lnTo>
                <a:lnTo>
                  <a:pt x="71437" y="223242"/>
                </a:lnTo>
                <a:lnTo>
                  <a:pt x="71437" y="196453"/>
                </a:lnTo>
                <a:lnTo>
                  <a:pt x="71437" y="160735"/>
                </a:lnTo>
                <a:lnTo>
                  <a:pt x="80367" y="125016"/>
                </a:lnTo>
                <a:lnTo>
                  <a:pt x="89297" y="89297"/>
                </a:lnTo>
                <a:lnTo>
                  <a:pt x="107156" y="53579"/>
                </a:lnTo>
                <a:lnTo>
                  <a:pt x="116086" y="35719"/>
                </a:lnTo>
                <a:lnTo>
                  <a:pt x="125016" y="26790"/>
                </a:lnTo>
                <a:lnTo>
                  <a:pt x="133945" y="26790"/>
                </a:lnTo>
                <a:lnTo>
                  <a:pt x="142875" y="44649"/>
                </a:lnTo>
                <a:lnTo>
                  <a:pt x="142875" y="53579"/>
                </a:lnTo>
                <a:lnTo>
                  <a:pt x="151805" y="71438"/>
                </a:lnTo>
                <a:lnTo>
                  <a:pt x="151805" y="89297"/>
                </a:lnTo>
                <a:lnTo>
                  <a:pt x="151805" y="107157"/>
                </a:lnTo>
                <a:lnTo>
                  <a:pt x="151805" y="116086"/>
                </a:lnTo>
                <a:lnTo>
                  <a:pt x="151805" y="116086"/>
                </a:lnTo>
                <a:lnTo>
                  <a:pt x="151805" y="116086"/>
                </a:lnTo>
                <a:lnTo>
                  <a:pt x="160734" y="98227"/>
                </a:lnTo>
                <a:lnTo>
                  <a:pt x="178594" y="89297"/>
                </a:lnTo>
                <a:lnTo>
                  <a:pt x="187523" y="71438"/>
                </a:lnTo>
                <a:lnTo>
                  <a:pt x="205383" y="62508"/>
                </a:lnTo>
                <a:lnTo>
                  <a:pt x="214312" y="53579"/>
                </a:lnTo>
                <a:lnTo>
                  <a:pt x="214312" y="53579"/>
                </a:lnTo>
                <a:lnTo>
                  <a:pt x="214312" y="62508"/>
                </a:lnTo>
                <a:lnTo>
                  <a:pt x="214312" y="71438"/>
                </a:lnTo>
                <a:lnTo>
                  <a:pt x="205383" y="80368"/>
                </a:lnTo>
                <a:lnTo>
                  <a:pt x="187523" y="89297"/>
                </a:lnTo>
                <a:lnTo>
                  <a:pt x="169664" y="98227"/>
                </a:lnTo>
                <a:lnTo>
                  <a:pt x="142875" y="107157"/>
                </a:lnTo>
                <a:lnTo>
                  <a:pt x="142875"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02"/>
          <p:cNvSpPr/>
          <p:nvPr/>
        </p:nvSpPr>
        <p:spPr>
          <a:xfrm>
            <a:off x="5929313" y="1250156"/>
            <a:ext cx="35719" cy="107158"/>
          </a:xfrm>
          <a:custGeom>
            <a:avLst/>
            <a:gdLst/>
            <a:ahLst/>
            <a:cxnLst/>
            <a:rect l="0" t="0" r="0" b="0"/>
            <a:pathLst>
              <a:path w="35719" h="107158">
                <a:moveTo>
                  <a:pt x="0" y="0"/>
                </a:moveTo>
                <a:lnTo>
                  <a:pt x="0" y="0"/>
                </a:lnTo>
                <a:lnTo>
                  <a:pt x="0" y="8930"/>
                </a:lnTo>
                <a:lnTo>
                  <a:pt x="0" y="17860"/>
                </a:lnTo>
                <a:lnTo>
                  <a:pt x="0" y="26789"/>
                </a:lnTo>
                <a:lnTo>
                  <a:pt x="0" y="44649"/>
                </a:lnTo>
                <a:lnTo>
                  <a:pt x="8929" y="62508"/>
                </a:lnTo>
                <a:lnTo>
                  <a:pt x="17859" y="80367"/>
                </a:lnTo>
                <a:lnTo>
                  <a:pt x="17859" y="89297"/>
                </a:lnTo>
                <a:lnTo>
                  <a:pt x="17859" y="98227"/>
                </a:lnTo>
                <a:lnTo>
                  <a:pt x="26789" y="107157"/>
                </a:lnTo>
                <a:lnTo>
                  <a:pt x="26789" y="107157"/>
                </a:lnTo>
                <a:lnTo>
                  <a:pt x="26789" y="98227"/>
                </a:lnTo>
                <a:lnTo>
                  <a:pt x="35718" y="89297"/>
                </a:lnTo>
                <a:lnTo>
                  <a:pt x="35718"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Freeform 103"/>
          <p:cNvSpPr/>
          <p:nvPr/>
        </p:nvSpPr>
        <p:spPr>
          <a:xfrm>
            <a:off x="5911453" y="1187648"/>
            <a:ext cx="62509" cy="8931"/>
          </a:xfrm>
          <a:custGeom>
            <a:avLst/>
            <a:gdLst/>
            <a:ahLst/>
            <a:cxnLst/>
            <a:rect l="0" t="0" r="0" b="0"/>
            <a:pathLst>
              <a:path w="62509" h="8931">
                <a:moveTo>
                  <a:pt x="8930" y="0"/>
                </a:moveTo>
                <a:lnTo>
                  <a:pt x="8930" y="0"/>
                </a:lnTo>
                <a:lnTo>
                  <a:pt x="0" y="0"/>
                </a:lnTo>
                <a:lnTo>
                  <a:pt x="0" y="0"/>
                </a:lnTo>
                <a:lnTo>
                  <a:pt x="0" y="0"/>
                </a:lnTo>
                <a:lnTo>
                  <a:pt x="0" y="0"/>
                </a:lnTo>
                <a:lnTo>
                  <a:pt x="0" y="0"/>
                </a:lnTo>
                <a:lnTo>
                  <a:pt x="8930" y="0"/>
                </a:lnTo>
                <a:lnTo>
                  <a:pt x="17860" y="0"/>
                </a:lnTo>
                <a:lnTo>
                  <a:pt x="35719" y="0"/>
                </a:lnTo>
                <a:lnTo>
                  <a:pt x="44649" y="0"/>
                </a:lnTo>
                <a:lnTo>
                  <a:pt x="62508" y="8930"/>
                </a:lnTo>
                <a:lnTo>
                  <a:pt x="62508"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Freeform 104"/>
          <p:cNvSpPr/>
          <p:nvPr/>
        </p:nvSpPr>
        <p:spPr>
          <a:xfrm>
            <a:off x="6018609" y="1232297"/>
            <a:ext cx="232173" cy="214313"/>
          </a:xfrm>
          <a:custGeom>
            <a:avLst/>
            <a:gdLst/>
            <a:ahLst/>
            <a:cxnLst/>
            <a:rect l="0" t="0" r="0" b="0"/>
            <a:pathLst>
              <a:path w="232173" h="214313">
                <a:moveTo>
                  <a:pt x="8930" y="44648"/>
                </a:moveTo>
                <a:lnTo>
                  <a:pt x="8930" y="44648"/>
                </a:lnTo>
                <a:lnTo>
                  <a:pt x="8930" y="44648"/>
                </a:lnTo>
                <a:lnTo>
                  <a:pt x="8930" y="44648"/>
                </a:lnTo>
                <a:lnTo>
                  <a:pt x="0" y="44648"/>
                </a:lnTo>
                <a:lnTo>
                  <a:pt x="0" y="53578"/>
                </a:lnTo>
                <a:lnTo>
                  <a:pt x="8930" y="62508"/>
                </a:lnTo>
                <a:lnTo>
                  <a:pt x="8930" y="71437"/>
                </a:lnTo>
                <a:lnTo>
                  <a:pt x="8930" y="80367"/>
                </a:lnTo>
                <a:lnTo>
                  <a:pt x="8930" y="89297"/>
                </a:lnTo>
                <a:lnTo>
                  <a:pt x="17860" y="98226"/>
                </a:lnTo>
                <a:lnTo>
                  <a:pt x="17860" y="98226"/>
                </a:lnTo>
                <a:lnTo>
                  <a:pt x="17860" y="98226"/>
                </a:lnTo>
                <a:lnTo>
                  <a:pt x="17860" y="98226"/>
                </a:lnTo>
                <a:lnTo>
                  <a:pt x="26789" y="89297"/>
                </a:lnTo>
                <a:lnTo>
                  <a:pt x="26789" y="71437"/>
                </a:lnTo>
                <a:lnTo>
                  <a:pt x="26789" y="53578"/>
                </a:lnTo>
                <a:lnTo>
                  <a:pt x="26789" y="35719"/>
                </a:lnTo>
                <a:lnTo>
                  <a:pt x="35719" y="26789"/>
                </a:lnTo>
                <a:lnTo>
                  <a:pt x="35719" y="17859"/>
                </a:lnTo>
                <a:lnTo>
                  <a:pt x="44649" y="17859"/>
                </a:lnTo>
                <a:lnTo>
                  <a:pt x="53579" y="17859"/>
                </a:lnTo>
                <a:lnTo>
                  <a:pt x="53579" y="35719"/>
                </a:lnTo>
                <a:lnTo>
                  <a:pt x="62508" y="44648"/>
                </a:lnTo>
                <a:lnTo>
                  <a:pt x="62508" y="62508"/>
                </a:lnTo>
                <a:lnTo>
                  <a:pt x="71438" y="71437"/>
                </a:lnTo>
                <a:lnTo>
                  <a:pt x="71438" y="80367"/>
                </a:lnTo>
                <a:lnTo>
                  <a:pt x="80368" y="89297"/>
                </a:lnTo>
                <a:lnTo>
                  <a:pt x="80368" y="89297"/>
                </a:lnTo>
                <a:lnTo>
                  <a:pt x="89297" y="89297"/>
                </a:lnTo>
                <a:lnTo>
                  <a:pt x="98227" y="80367"/>
                </a:lnTo>
                <a:lnTo>
                  <a:pt x="98227" y="71437"/>
                </a:lnTo>
                <a:lnTo>
                  <a:pt x="107157" y="53578"/>
                </a:lnTo>
                <a:lnTo>
                  <a:pt x="116086" y="35719"/>
                </a:lnTo>
                <a:lnTo>
                  <a:pt x="116086" y="26789"/>
                </a:lnTo>
                <a:lnTo>
                  <a:pt x="125016" y="17859"/>
                </a:lnTo>
                <a:lnTo>
                  <a:pt x="125016" y="17859"/>
                </a:lnTo>
                <a:lnTo>
                  <a:pt x="133946" y="26789"/>
                </a:lnTo>
                <a:lnTo>
                  <a:pt x="133946" y="35719"/>
                </a:lnTo>
                <a:lnTo>
                  <a:pt x="133946" y="44648"/>
                </a:lnTo>
                <a:lnTo>
                  <a:pt x="142875" y="53578"/>
                </a:lnTo>
                <a:lnTo>
                  <a:pt x="142875" y="71437"/>
                </a:lnTo>
                <a:lnTo>
                  <a:pt x="151805" y="71437"/>
                </a:lnTo>
                <a:lnTo>
                  <a:pt x="151805" y="80367"/>
                </a:lnTo>
                <a:lnTo>
                  <a:pt x="151805" y="80367"/>
                </a:lnTo>
                <a:lnTo>
                  <a:pt x="160735" y="71437"/>
                </a:lnTo>
                <a:lnTo>
                  <a:pt x="169664" y="71437"/>
                </a:lnTo>
                <a:lnTo>
                  <a:pt x="169664" y="62508"/>
                </a:lnTo>
                <a:lnTo>
                  <a:pt x="169664" y="53578"/>
                </a:lnTo>
                <a:lnTo>
                  <a:pt x="178594" y="62508"/>
                </a:lnTo>
                <a:lnTo>
                  <a:pt x="178594" y="71437"/>
                </a:lnTo>
                <a:lnTo>
                  <a:pt x="187524" y="89297"/>
                </a:lnTo>
                <a:lnTo>
                  <a:pt x="187524" y="116086"/>
                </a:lnTo>
                <a:lnTo>
                  <a:pt x="196454" y="142875"/>
                </a:lnTo>
                <a:lnTo>
                  <a:pt x="196454" y="160734"/>
                </a:lnTo>
                <a:lnTo>
                  <a:pt x="196454" y="187523"/>
                </a:lnTo>
                <a:lnTo>
                  <a:pt x="196454" y="205382"/>
                </a:lnTo>
                <a:lnTo>
                  <a:pt x="196454" y="214312"/>
                </a:lnTo>
                <a:lnTo>
                  <a:pt x="196454" y="214312"/>
                </a:lnTo>
                <a:lnTo>
                  <a:pt x="196454" y="205382"/>
                </a:lnTo>
                <a:lnTo>
                  <a:pt x="187524" y="187523"/>
                </a:lnTo>
                <a:lnTo>
                  <a:pt x="187524" y="160734"/>
                </a:lnTo>
                <a:lnTo>
                  <a:pt x="187524" y="116086"/>
                </a:lnTo>
                <a:lnTo>
                  <a:pt x="187524" y="80367"/>
                </a:lnTo>
                <a:lnTo>
                  <a:pt x="196454" y="35719"/>
                </a:lnTo>
                <a:lnTo>
                  <a:pt x="205383" y="8930"/>
                </a:lnTo>
                <a:lnTo>
                  <a:pt x="214313" y="0"/>
                </a:lnTo>
                <a:lnTo>
                  <a:pt x="223243" y="0"/>
                </a:lnTo>
                <a:lnTo>
                  <a:pt x="223243" y="17859"/>
                </a:lnTo>
                <a:lnTo>
                  <a:pt x="232172" y="35719"/>
                </a:lnTo>
                <a:lnTo>
                  <a:pt x="223243" y="62508"/>
                </a:lnTo>
                <a:lnTo>
                  <a:pt x="214313" y="80367"/>
                </a:lnTo>
                <a:lnTo>
                  <a:pt x="205383" y="98226"/>
                </a:lnTo>
                <a:lnTo>
                  <a:pt x="205383" y="107156"/>
                </a:lnTo>
                <a:lnTo>
                  <a:pt x="205383" y="116086"/>
                </a:lnTo>
                <a:lnTo>
                  <a:pt x="205383" y="98226"/>
                </a:lnTo>
                <a:lnTo>
                  <a:pt x="214313" y="80367"/>
                </a:lnTo>
                <a:lnTo>
                  <a:pt x="223243" y="44648"/>
                </a:lnTo>
                <a:lnTo>
                  <a:pt x="223243"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 name="Freeform 105"/>
          <p:cNvSpPr/>
          <p:nvPr/>
        </p:nvSpPr>
        <p:spPr>
          <a:xfrm>
            <a:off x="5920383" y="410766"/>
            <a:ext cx="125016" cy="178594"/>
          </a:xfrm>
          <a:custGeom>
            <a:avLst/>
            <a:gdLst/>
            <a:ahLst/>
            <a:cxnLst/>
            <a:rect l="0" t="0" r="0" b="0"/>
            <a:pathLst>
              <a:path w="125016" h="178594">
                <a:moveTo>
                  <a:pt x="8930" y="0"/>
                </a:moveTo>
                <a:lnTo>
                  <a:pt x="0" y="0"/>
                </a:lnTo>
                <a:lnTo>
                  <a:pt x="0" y="0"/>
                </a:lnTo>
                <a:lnTo>
                  <a:pt x="0" y="0"/>
                </a:lnTo>
                <a:lnTo>
                  <a:pt x="0" y="0"/>
                </a:lnTo>
                <a:lnTo>
                  <a:pt x="0" y="8929"/>
                </a:lnTo>
                <a:lnTo>
                  <a:pt x="8930" y="26789"/>
                </a:lnTo>
                <a:lnTo>
                  <a:pt x="8930" y="44648"/>
                </a:lnTo>
                <a:lnTo>
                  <a:pt x="17859" y="71437"/>
                </a:lnTo>
                <a:lnTo>
                  <a:pt x="26789" y="98226"/>
                </a:lnTo>
                <a:lnTo>
                  <a:pt x="35719" y="125015"/>
                </a:lnTo>
                <a:lnTo>
                  <a:pt x="44648" y="142875"/>
                </a:lnTo>
                <a:lnTo>
                  <a:pt x="62508" y="160734"/>
                </a:lnTo>
                <a:lnTo>
                  <a:pt x="71437" y="169664"/>
                </a:lnTo>
                <a:lnTo>
                  <a:pt x="80367" y="178593"/>
                </a:lnTo>
                <a:lnTo>
                  <a:pt x="98226" y="169664"/>
                </a:lnTo>
                <a:lnTo>
                  <a:pt x="107156" y="160734"/>
                </a:lnTo>
                <a:lnTo>
                  <a:pt x="125015" y="151804"/>
                </a:lnTo>
                <a:lnTo>
                  <a:pt x="125015" y="125015"/>
                </a:lnTo>
                <a:lnTo>
                  <a:pt x="125015" y="107156"/>
                </a:lnTo>
                <a:lnTo>
                  <a:pt x="125015"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Freeform 106"/>
          <p:cNvSpPr/>
          <p:nvPr/>
        </p:nvSpPr>
        <p:spPr>
          <a:xfrm>
            <a:off x="5884664" y="446484"/>
            <a:ext cx="169665" cy="89298"/>
          </a:xfrm>
          <a:custGeom>
            <a:avLst/>
            <a:gdLst/>
            <a:ahLst/>
            <a:cxnLst/>
            <a:rect l="0" t="0" r="0" b="0"/>
            <a:pathLst>
              <a:path w="169665" h="89298">
                <a:moveTo>
                  <a:pt x="0" y="89297"/>
                </a:moveTo>
                <a:lnTo>
                  <a:pt x="0" y="89297"/>
                </a:lnTo>
                <a:lnTo>
                  <a:pt x="8930" y="80368"/>
                </a:lnTo>
                <a:lnTo>
                  <a:pt x="17859" y="71438"/>
                </a:lnTo>
                <a:lnTo>
                  <a:pt x="44649" y="62508"/>
                </a:lnTo>
                <a:lnTo>
                  <a:pt x="71438" y="53578"/>
                </a:lnTo>
                <a:lnTo>
                  <a:pt x="98227" y="35719"/>
                </a:lnTo>
                <a:lnTo>
                  <a:pt x="125016" y="26789"/>
                </a:lnTo>
                <a:lnTo>
                  <a:pt x="151805" y="8930"/>
                </a:lnTo>
                <a:lnTo>
                  <a:pt x="169664" y="0"/>
                </a:lnTo>
                <a:lnTo>
                  <a:pt x="1696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Freeform 107"/>
          <p:cNvSpPr/>
          <p:nvPr/>
        </p:nvSpPr>
        <p:spPr>
          <a:xfrm>
            <a:off x="6036469" y="410766"/>
            <a:ext cx="98227" cy="107157"/>
          </a:xfrm>
          <a:custGeom>
            <a:avLst/>
            <a:gdLst/>
            <a:ahLst/>
            <a:cxnLst/>
            <a:rect l="0" t="0" r="0" b="0"/>
            <a:pathLst>
              <a:path w="98227" h="107157">
                <a:moveTo>
                  <a:pt x="0" y="62507"/>
                </a:moveTo>
                <a:lnTo>
                  <a:pt x="0" y="62507"/>
                </a:lnTo>
                <a:lnTo>
                  <a:pt x="0" y="62507"/>
                </a:lnTo>
                <a:lnTo>
                  <a:pt x="8929" y="62507"/>
                </a:lnTo>
                <a:lnTo>
                  <a:pt x="8929" y="62507"/>
                </a:lnTo>
                <a:lnTo>
                  <a:pt x="26789" y="53578"/>
                </a:lnTo>
                <a:lnTo>
                  <a:pt x="35719" y="53578"/>
                </a:lnTo>
                <a:lnTo>
                  <a:pt x="44648" y="44648"/>
                </a:lnTo>
                <a:lnTo>
                  <a:pt x="53578" y="26789"/>
                </a:lnTo>
                <a:lnTo>
                  <a:pt x="62508" y="17859"/>
                </a:lnTo>
                <a:lnTo>
                  <a:pt x="71437" y="8929"/>
                </a:lnTo>
                <a:lnTo>
                  <a:pt x="71437" y="8929"/>
                </a:lnTo>
                <a:lnTo>
                  <a:pt x="71437" y="0"/>
                </a:lnTo>
                <a:lnTo>
                  <a:pt x="53578" y="8929"/>
                </a:lnTo>
                <a:lnTo>
                  <a:pt x="44648" y="17859"/>
                </a:lnTo>
                <a:lnTo>
                  <a:pt x="26789" y="35718"/>
                </a:lnTo>
                <a:lnTo>
                  <a:pt x="17859" y="53578"/>
                </a:lnTo>
                <a:lnTo>
                  <a:pt x="8929" y="71437"/>
                </a:lnTo>
                <a:lnTo>
                  <a:pt x="8929" y="89296"/>
                </a:lnTo>
                <a:lnTo>
                  <a:pt x="17859" y="98226"/>
                </a:lnTo>
                <a:lnTo>
                  <a:pt x="35719" y="107156"/>
                </a:lnTo>
                <a:lnTo>
                  <a:pt x="53578" y="107156"/>
                </a:lnTo>
                <a:lnTo>
                  <a:pt x="80367" y="98226"/>
                </a:lnTo>
                <a:lnTo>
                  <a:pt x="98226" y="89296"/>
                </a:lnTo>
                <a:lnTo>
                  <a:pt x="98226"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9" name="Freeform 108"/>
          <p:cNvSpPr/>
          <p:nvPr/>
        </p:nvSpPr>
        <p:spPr>
          <a:xfrm>
            <a:off x="6152555" y="366117"/>
            <a:ext cx="98227" cy="80368"/>
          </a:xfrm>
          <a:custGeom>
            <a:avLst/>
            <a:gdLst/>
            <a:ahLst/>
            <a:cxnLst/>
            <a:rect l="0" t="0" r="0" b="0"/>
            <a:pathLst>
              <a:path w="98227" h="80368">
                <a:moveTo>
                  <a:pt x="17859" y="0"/>
                </a:moveTo>
                <a:lnTo>
                  <a:pt x="17859" y="8930"/>
                </a:lnTo>
                <a:lnTo>
                  <a:pt x="8929" y="8930"/>
                </a:lnTo>
                <a:lnTo>
                  <a:pt x="0" y="8930"/>
                </a:lnTo>
                <a:lnTo>
                  <a:pt x="0" y="17860"/>
                </a:lnTo>
                <a:lnTo>
                  <a:pt x="8929" y="17860"/>
                </a:lnTo>
                <a:lnTo>
                  <a:pt x="17859" y="17860"/>
                </a:lnTo>
                <a:lnTo>
                  <a:pt x="26789" y="26789"/>
                </a:lnTo>
                <a:lnTo>
                  <a:pt x="44648" y="26789"/>
                </a:lnTo>
                <a:lnTo>
                  <a:pt x="71437" y="35719"/>
                </a:lnTo>
                <a:lnTo>
                  <a:pt x="89297" y="35719"/>
                </a:lnTo>
                <a:lnTo>
                  <a:pt x="98226" y="44649"/>
                </a:lnTo>
                <a:lnTo>
                  <a:pt x="98226" y="53578"/>
                </a:lnTo>
                <a:lnTo>
                  <a:pt x="89297" y="62508"/>
                </a:lnTo>
                <a:lnTo>
                  <a:pt x="80367" y="71438"/>
                </a:lnTo>
                <a:lnTo>
                  <a:pt x="62508" y="71438"/>
                </a:lnTo>
                <a:lnTo>
                  <a:pt x="44648" y="80367"/>
                </a:lnTo>
                <a:lnTo>
                  <a:pt x="26789" y="71438"/>
                </a:lnTo>
                <a:lnTo>
                  <a:pt x="17859" y="62508"/>
                </a:lnTo>
                <a:lnTo>
                  <a:pt x="8929" y="53578"/>
                </a:lnTo>
                <a:lnTo>
                  <a:pt x="892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Freeform 109"/>
          <p:cNvSpPr/>
          <p:nvPr/>
        </p:nvSpPr>
        <p:spPr>
          <a:xfrm>
            <a:off x="6241852" y="267891"/>
            <a:ext cx="62508" cy="133946"/>
          </a:xfrm>
          <a:custGeom>
            <a:avLst/>
            <a:gdLst/>
            <a:ahLst/>
            <a:cxnLst/>
            <a:rect l="0" t="0" r="0" b="0"/>
            <a:pathLst>
              <a:path w="62508" h="133946">
                <a:moveTo>
                  <a:pt x="0" y="8929"/>
                </a:moveTo>
                <a:lnTo>
                  <a:pt x="0" y="0"/>
                </a:lnTo>
                <a:lnTo>
                  <a:pt x="8929" y="0"/>
                </a:lnTo>
                <a:lnTo>
                  <a:pt x="8929" y="0"/>
                </a:lnTo>
                <a:lnTo>
                  <a:pt x="8929" y="0"/>
                </a:lnTo>
                <a:lnTo>
                  <a:pt x="8929" y="8929"/>
                </a:lnTo>
                <a:lnTo>
                  <a:pt x="17859" y="26789"/>
                </a:lnTo>
                <a:lnTo>
                  <a:pt x="26789" y="44648"/>
                </a:lnTo>
                <a:lnTo>
                  <a:pt x="35718" y="71437"/>
                </a:lnTo>
                <a:lnTo>
                  <a:pt x="44648" y="89296"/>
                </a:lnTo>
                <a:lnTo>
                  <a:pt x="53578" y="107156"/>
                </a:lnTo>
                <a:lnTo>
                  <a:pt x="53578" y="125015"/>
                </a:lnTo>
                <a:lnTo>
                  <a:pt x="62507" y="133945"/>
                </a:lnTo>
                <a:lnTo>
                  <a:pt x="62507" y="133945"/>
                </a:lnTo>
                <a:lnTo>
                  <a:pt x="53578" y="133945"/>
                </a:lnTo>
                <a:lnTo>
                  <a:pt x="44648" y="125015"/>
                </a:lnTo>
                <a:lnTo>
                  <a:pt x="35718" y="116086"/>
                </a:lnTo>
                <a:lnTo>
                  <a:pt x="35718" y="98226"/>
                </a:lnTo>
                <a:lnTo>
                  <a:pt x="35718"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Freeform 110"/>
          <p:cNvSpPr/>
          <p:nvPr/>
        </p:nvSpPr>
        <p:spPr>
          <a:xfrm>
            <a:off x="6215063" y="294680"/>
            <a:ext cx="89297" cy="35719"/>
          </a:xfrm>
          <a:custGeom>
            <a:avLst/>
            <a:gdLst/>
            <a:ahLst/>
            <a:cxnLst/>
            <a:rect l="0" t="0" r="0" b="0"/>
            <a:pathLst>
              <a:path w="89297" h="35719">
                <a:moveTo>
                  <a:pt x="0" y="35718"/>
                </a:moveTo>
                <a:lnTo>
                  <a:pt x="0" y="35718"/>
                </a:lnTo>
                <a:lnTo>
                  <a:pt x="8929" y="26789"/>
                </a:lnTo>
                <a:lnTo>
                  <a:pt x="26789" y="26789"/>
                </a:lnTo>
                <a:lnTo>
                  <a:pt x="35718" y="17859"/>
                </a:lnTo>
                <a:lnTo>
                  <a:pt x="62507" y="17859"/>
                </a:lnTo>
                <a:lnTo>
                  <a:pt x="71437" y="8929"/>
                </a:lnTo>
                <a:lnTo>
                  <a:pt x="89296" y="0"/>
                </a:lnTo>
                <a:lnTo>
                  <a:pt x="8929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2" name="Freeform 111"/>
          <p:cNvSpPr/>
          <p:nvPr/>
        </p:nvSpPr>
        <p:spPr>
          <a:xfrm>
            <a:off x="1866305" y="3277195"/>
            <a:ext cx="26790" cy="116087"/>
          </a:xfrm>
          <a:custGeom>
            <a:avLst/>
            <a:gdLst/>
            <a:ahLst/>
            <a:cxnLst/>
            <a:rect l="0" t="0" r="0" b="0"/>
            <a:pathLst>
              <a:path w="26790" h="116087">
                <a:moveTo>
                  <a:pt x="26789" y="8930"/>
                </a:moveTo>
                <a:lnTo>
                  <a:pt x="26789" y="8930"/>
                </a:lnTo>
                <a:lnTo>
                  <a:pt x="26789" y="8930"/>
                </a:lnTo>
                <a:lnTo>
                  <a:pt x="26789" y="8930"/>
                </a:lnTo>
                <a:lnTo>
                  <a:pt x="26789" y="0"/>
                </a:lnTo>
                <a:lnTo>
                  <a:pt x="26789" y="8930"/>
                </a:lnTo>
                <a:lnTo>
                  <a:pt x="26789" y="8930"/>
                </a:lnTo>
                <a:lnTo>
                  <a:pt x="26789" y="26789"/>
                </a:lnTo>
                <a:lnTo>
                  <a:pt x="17859" y="44648"/>
                </a:lnTo>
                <a:lnTo>
                  <a:pt x="8929" y="71437"/>
                </a:lnTo>
                <a:lnTo>
                  <a:pt x="8929" y="89297"/>
                </a:lnTo>
                <a:lnTo>
                  <a:pt x="0" y="116086"/>
                </a:lnTo>
                <a:lnTo>
                  <a:pt x="0" y="116086"/>
                </a:lnTo>
                <a:lnTo>
                  <a:pt x="0" y="98226"/>
                </a:lnTo>
                <a:lnTo>
                  <a:pt x="0"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3" name="Freeform 112"/>
          <p:cNvSpPr/>
          <p:nvPr/>
        </p:nvSpPr>
        <p:spPr>
          <a:xfrm>
            <a:off x="5491758" y="3643312"/>
            <a:ext cx="2009181" cy="26790"/>
          </a:xfrm>
          <a:custGeom>
            <a:avLst/>
            <a:gdLst/>
            <a:ahLst/>
            <a:cxnLst/>
            <a:rect l="0" t="0" r="0" b="0"/>
            <a:pathLst>
              <a:path w="2009181" h="26790">
                <a:moveTo>
                  <a:pt x="0" y="8930"/>
                </a:moveTo>
                <a:lnTo>
                  <a:pt x="0" y="8930"/>
                </a:lnTo>
                <a:lnTo>
                  <a:pt x="0" y="8930"/>
                </a:lnTo>
                <a:lnTo>
                  <a:pt x="0" y="8930"/>
                </a:lnTo>
                <a:lnTo>
                  <a:pt x="0" y="8930"/>
                </a:lnTo>
                <a:lnTo>
                  <a:pt x="8930" y="8930"/>
                </a:lnTo>
                <a:lnTo>
                  <a:pt x="8930" y="8930"/>
                </a:lnTo>
                <a:lnTo>
                  <a:pt x="8930" y="8930"/>
                </a:lnTo>
                <a:lnTo>
                  <a:pt x="17859" y="17859"/>
                </a:lnTo>
                <a:lnTo>
                  <a:pt x="26789" y="17859"/>
                </a:lnTo>
                <a:lnTo>
                  <a:pt x="35719" y="17859"/>
                </a:lnTo>
                <a:lnTo>
                  <a:pt x="53578" y="8930"/>
                </a:lnTo>
                <a:lnTo>
                  <a:pt x="71437" y="8930"/>
                </a:lnTo>
                <a:lnTo>
                  <a:pt x="98226" y="8930"/>
                </a:lnTo>
                <a:lnTo>
                  <a:pt x="125015" y="0"/>
                </a:lnTo>
                <a:lnTo>
                  <a:pt x="151805" y="0"/>
                </a:lnTo>
                <a:lnTo>
                  <a:pt x="178594" y="0"/>
                </a:lnTo>
                <a:lnTo>
                  <a:pt x="205383" y="0"/>
                </a:lnTo>
                <a:lnTo>
                  <a:pt x="241101" y="0"/>
                </a:lnTo>
                <a:lnTo>
                  <a:pt x="285750" y="0"/>
                </a:lnTo>
                <a:lnTo>
                  <a:pt x="321469" y="0"/>
                </a:lnTo>
                <a:lnTo>
                  <a:pt x="366117" y="0"/>
                </a:lnTo>
                <a:lnTo>
                  <a:pt x="410765" y="0"/>
                </a:lnTo>
                <a:lnTo>
                  <a:pt x="455414" y="0"/>
                </a:lnTo>
                <a:lnTo>
                  <a:pt x="508992" y="8930"/>
                </a:lnTo>
                <a:lnTo>
                  <a:pt x="562570" y="8930"/>
                </a:lnTo>
                <a:lnTo>
                  <a:pt x="616148" y="8930"/>
                </a:lnTo>
                <a:lnTo>
                  <a:pt x="678656" y="8930"/>
                </a:lnTo>
                <a:lnTo>
                  <a:pt x="732234" y="8930"/>
                </a:lnTo>
                <a:lnTo>
                  <a:pt x="794742" y="17859"/>
                </a:lnTo>
                <a:lnTo>
                  <a:pt x="866180" y="17859"/>
                </a:lnTo>
                <a:lnTo>
                  <a:pt x="928687" y="17859"/>
                </a:lnTo>
                <a:lnTo>
                  <a:pt x="991195" y="17859"/>
                </a:lnTo>
                <a:lnTo>
                  <a:pt x="1062633" y="8930"/>
                </a:lnTo>
                <a:lnTo>
                  <a:pt x="1134070" y="8930"/>
                </a:lnTo>
                <a:lnTo>
                  <a:pt x="1205508" y="8930"/>
                </a:lnTo>
                <a:lnTo>
                  <a:pt x="1268015" y="17859"/>
                </a:lnTo>
                <a:lnTo>
                  <a:pt x="1339453" y="17859"/>
                </a:lnTo>
                <a:lnTo>
                  <a:pt x="1401961" y="17859"/>
                </a:lnTo>
                <a:lnTo>
                  <a:pt x="1473398" y="17859"/>
                </a:lnTo>
                <a:lnTo>
                  <a:pt x="1535906" y="17859"/>
                </a:lnTo>
                <a:lnTo>
                  <a:pt x="1598414" y="17859"/>
                </a:lnTo>
                <a:lnTo>
                  <a:pt x="1660922" y="26789"/>
                </a:lnTo>
                <a:lnTo>
                  <a:pt x="1714500" y="26789"/>
                </a:lnTo>
                <a:lnTo>
                  <a:pt x="1777008" y="26789"/>
                </a:lnTo>
                <a:lnTo>
                  <a:pt x="1821656" y="26789"/>
                </a:lnTo>
                <a:lnTo>
                  <a:pt x="1875234" y="17859"/>
                </a:lnTo>
                <a:lnTo>
                  <a:pt x="1928812" y="17859"/>
                </a:lnTo>
                <a:lnTo>
                  <a:pt x="1973461" y="8930"/>
                </a:lnTo>
                <a:lnTo>
                  <a:pt x="2009180" y="8930"/>
                </a:lnTo>
                <a:lnTo>
                  <a:pt x="200918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Freeform 113"/>
          <p:cNvSpPr/>
          <p:nvPr/>
        </p:nvSpPr>
        <p:spPr>
          <a:xfrm>
            <a:off x="6063258" y="4134445"/>
            <a:ext cx="35720" cy="26790"/>
          </a:xfrm>
          <a:custGeom>
            <a:avLst/>
            <a:gdLst/>
            <a:ahLst/>
            <a:cxnLst/>
            <a:rect l="0" t="0" r="0" b="0"/>
            <a:pathLst>
              <a:path w="35720" h="26790">
                <a:moveTo>
                  <a:pt x="0" y="26789"/>
                </a:moveTo>
                <a:lnTo>
                  <a:pt x="8930" y="17859"/>
                </a:lnTo>
                <a:lnTo>
                  <a:pt x="8930" y="17859"/>
                </a:lnTo>
                <a:lnTo>
                  <a:pt x="17859" y="8930"/>
                </a:lnTo>
                <a:lnTo>
                  <a:pt x="26789" y="8930"/>
                </a:lnTo>
                <a:lnTo>
                  <a:pt x="35719" y="0"/>
                </a:lnTo>
                <a:lnTo>
                  <a:pt x="3571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Freeform 114"/>
          <p:cNvSpPr/>
          <p:nvPr/>
        </p:nvSpPr>
        <p:spPr>
          <a:xfrm>
            <a:off x="6107906" y="3982640"/>
            <a:ext cx="535783" cy="107157"/>
          </a:xfrm>
          <a:custGeom>
            <a:avLst/>
            <a:gdLst/>
            <a:ahLst/>
            <a:cxnLst/>
            <a:rect l="0" t="0" r="0" b="0"/>
            <a:pathLst>
              <a:path w="535783" h="107157">
                <a:moveTo>
                  <a:pt x="8930" y="35719"/>
                </a:moveTo>
                <a:lnTo>
                  <a:pt x="8930" y="35719"/>
                </a:lnTo>
                <a:lnTo>
                  <a:pt x="8930" y="35719"/>
                </a:lnTo>
                <a:lnTo>
                  <a:pt x="8930" y="35719"/>
                </a:lnTo>
                <a:lnTo>
                  <a:pt x="0" y="35719"/>
                </a:lnTo>
                <a:lnTo>
                  <a:pt x="0" y="26789"/>
                </a:lnTo>
                <a:lnTo>
                  <a:pt x="0" y="26789"/>
                </a:lnTo>
                <a:lnTo>
                  <a:pt x="0" y="26789"/>
                </a:lnTo>
                <a:lnTo>
                  <a:pt x="0" y="26789"/>
                </a:lnTo>
                <a:lnTo>
                  <a:pt x="0" y="26789"/>
                </a:lnTo>
                <a:lnTo>
                  <a:pt x="0" y="17860"/>
                </a:lnTo>
                <a:lnTo>
                  <a:pt x="0" y="26789"/>
                </a:lnTo>
                <a:lnTo>
                  <a:pt x="0" y="26789"/>
                </a:lnTo>
                <a:lnTo>
                  <a:pt x="0" y="35719"/>
                </a:lnTo>
                <a:lnTo>
                  <a:pt x="0" y="44649"/>
                </a:lnTo>
                <a:lnTo>
                  <a:pt x="0" y="53578"/>
                </a:lnTo>
                <a:lnTo>
                  <a:pt x="0" y="62508"/>
                </a:lnTo>
                <a:lnTo>
                  <a:pt x="8930" y="71438"/>
                </a:lnTo>
                <a:lnTo>
                  <a:pt x="8930" y="89297"/>
                </a:lnTo>
                <a:lnTo>
                  <a:pt x="8930" y="98227"/>
                </a:lnTo>
                <a:lnTo>
                  <a:pt x="17860" y="107156"/>
                </a:lnTo>
                <a:lnTo>
                  <a:pt x="17860" y="107156"/>
                </a:lnTo>
                <a:lnTo>
                  <a:pt x="17860" y="107156"/>
                </a:lnTo>
                <a:lnTo>
                  <a:pt x="17860" y="107156"/>
                </a:lnTo>
                <a:lnTo>
                  <a:pt x="26789" y="107156"/>
                </a:lnTo>
                <a:lnTo>
                  <a:pt x="26789" y="107156"/>
                </a:lnTo>
                <a:lnTo>
                  <a:pt x="35719" y="107156"/>
                </a:lnTo>
                <a:lnTo>
                  <a:pt x="44649" y="107156"/>
                </a:lnTo>
                <a:lnTo>
                  <a:pt x="62508" y="107156"/>
                </a:lnTo>
                <a:lnTo>
                  <a:pt x="71438" y="98227"/>
                </a:lnTo>
                <a:lnTo>
                  <a:pt x="89297" y="98227"/>
                </a:lnTo>
                <a:lnTo>
                  <a:pt x="107157" y="98227"/>
                </a:lnTo>
                <a:lnTo>
                  <a:pt x="125016" y="89297"/>
                </a:lnTo>
                <a:lnTo>
                  <a:pt x="151805" y="89297"/>
                </a:lnTo>
                <a:lnTo>
                  <a:pt x="169664" y="89297"/>
                </a:lnTo>
                <a:lnTo>
                  <a:pt x="196453" y="89297"/>
                </a:lnTo>
                <a:lnTo>
                  <a:pt x="223242" y="89297"/>
                </a:lnTo>
                <a:lnTo>
                  <a:pt x="241102" y="89297"/>
                </a:lnTo>
                <a:lnTo>
                  <a:pt x="267891" y="89297"/>
                </a:lnTo>
                <a:lnTo>
                  <a:pt x="294680" y="89297"/>
                </a:lnTo>
                <a:lnTo>
                  <a:pt x="321469" y="89297"/>
                </a:lnTo>
                <a:lnTo>
                  <a:pt x="339328" y="89297"/>
                </a:lnTo>
                <a:lnTo>
                  <a:pt x="366117" y="89297"/>
                </a:lnTo>
                <a:lnTo>
                  <a:pt x="383977" y="89297"/>
                </a:lnTo>
                <a:lnTo>
                  <a:pt x="410766" y="89297"/>
                </a:lnTo>
                <a:lnTo>
                  <a:pt x="428625" y="80367"/>
                </a:lnTo>
                <a:lnTo>
                  <a:pt x="446485" y="80367"/>
                </a:lnTo>
                <a:lnTo>
                  <a:pt x="464344" y="80367"/>
                </a:lnTo>
                <a:lnTo>
                  <a:pt x="473274" y="80367"/>
                </a:lnTo>
                <a:lnTo>
                  <a:pt x="482203" y="80367"/>
                </a:lnTo>
                <a:lnTo>
                  <a:pt x="491133" y="80367"/>
                </a:lnTo>
                <a:lnTo>
                  <a:pt x="491133" y="80367"/>
                </a:lnTo>
                <a:lnTo>
                  <a:pt x="500063" y="80367"/>
                </a:lnTo>
                <a:lnTo>
                  <a:pt x="500063" y="80367"/>
                </a:lnTo>
                <a:lnTo>
                  <a:pt x="500063" y="80367"/>
                </a:lnTo>
                <a:lnTo>
                  <a:pt x="500063" y="80367"/>
                </a:lnTo>
                <a:lnTo>
                  <a:pt x="508992" y="80367"/>
                </a:lnTo>
                <a:lnTo>
                  <a:pt x="508992" y="80367"/>
                </a:lnTo>
                <a:lnTo>
                  <a:pt x="508992" y="80367"/>
                </a:lnTo>
                <a:lnTo>
                  <a:pt x="508992" y="80367"/>
                </a:lnTo>
                <a:lnTo>
                  <a:pt x="508992" y="71438"/>
                </a:lnTo>
                <a:lnTo>
                  <a:pt x="508992" y="71438"/>
                </a:lnTo>
                <a:lnTo>
                  <a:pt x="508992" y="62508"/>
                </a:lnTo>
                <a:lnTo>
                  <a:pt x="517922" y="62508"/>
                </a:lnTo>
                <a:lnTo>
                  <a:pt x="517922" y="53578"/>
                </a:lnTo>
                <a:lnTo>
                  <a:pt x="517922" y="44649"/>
                </a:lnTo>
                <a:lnTo>
                  <a:pt x="526852" y="35719"/>
                </a:lnTo>
                <a:lnTo>
                  <a:pt x="526852" y="26789"/>
                </a:lnTo>
                <a:lnTo>
                  <a:pt x="526852" y="17860"/>
                </a:lnTo>
                <a:lnTo>
                  <a:pt x="526852" y="8930"/>
                </a:lnTo>
                <a:lnTo>
                  <a:pt x="535782" y="8930"/>
                </a:lnTo>
                <a:lnTo>
                  <a:pt x="535782" y="0"/>
                </a:lnTo>
                <a:lnTo>
                  <a:pt x="53578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Freeform 115"/>
          <p:cNvSpPr/>
          <p:nvPr/>
        </p:nvSpPr>
        <p:spPr>
          <a:xfrm>
            <a:off x="5956102" y="4321968"/>
            <a:ext cx="285751" cy="205384"/>
          </a:xfrm>
          <a:custGeom>
            <a:avLst/>
            <a:gdLst/>
            <a:ahLst/>
            <a:cxnLst/>
            <a:rect l="0" t="0" r="0" b="0"/>
            <a:pathLst>
              <a:path w="285751" h="205384">
                <a:moveTo>
                  <a:pt x="0" y="0"/>
                </a:moveTo>
                <a:lnTo>
                  <a:pt x="0" y="0"/>
                </a:lnTo>
                <a:lnTo>
                  <a:pt x="0" y="0"/>
                </a:lnTo>
                <a:lnTo>
                  <a:pt x="0" y="0"/>
                </a:lnTo>
                <a:lnTo>
                  <a:pt x="0" y="0"/>
                </a:lnTo>
                <a:lnTo>
                  <a:pt x="0" y="8930"/>
                </a:lnTo>
                <a:lnTo>
                  <a:pt x="8929" y="17860"/>
                </a:lnTo>
                <a:lnTo>
                  <a:pt x="8929" y="35719"/>
                </a:lnTo>
                <a:lnTo>
                  <a:pt x="8929" y="44649"/>
                </a:lnTo>
                <a:lnTo>
                  <a:pt x="8929" y="62508"/>
                </a:lnTo>
                <a:lnTo>
                  <a:pt x="17859" y="80368"/>
                </a:lnTo>
                <a:lnTo>
                  <a:pt x="17859" y="98227"/>
                </a:lnTo>
                <a:lnTo>
                  <a:pt x="26789" y="116086"/>
                </a:lnTo>
                <a:lnTo>
                  <a:pt x="26789" y="125016"/>
                </a:lnTo>
                <a:lnTo>
                  <a:pt x="35718" y="125016"/>
                </a:lnTo>
                <a:lnTo>
                  <a:pt x="44648" y="125016"/>
                </a:lnTo>
                <a:lnTo>
                  <a:pt x="53578" y="125016"/>
                </a:lnTo>
                <a:lnTo>
                  <a:pt x="71437" y="107157"/>
                </a:lnTo>
                <a:lnTo>
                  <a:pt x="89296" y="98227"/>
                </a:lnTo>
                <a:lnTo>
                  <a:pt x="116086" y="80368"/>
                </a:lnTo>
                <a:lnTo>
                  <a:pt x="133945" y="71438"/>
                </a:lnTo>
                <a:lnTo>
                  <a:pt x="151804" y="53578"/>
                </a:lnTo>
                <a:lnTo>
                  <a:pt x="160734" y="44649"/>
                </a:lnTo>
                <a:lnTo>
                  <a:pt x="169664" y="26789"/>
                </a:lnTo>
                <a:lnTo>
                  <a:pt x="178593" y="17860"/>
                </a:lnTo>
                <a:lnTo>
                  <a:pt x="178593" y="17860"/>
                </a:lnTo>
                <a:lnTo>
                  <a:pt x="169664" y="17860"/>
                </a:lnTo>
                <a:lnTo>
                  <a:pt x="160734" y="26789"/>
                </a:lnTo>
                <a:lnTo>
                  <a:pt x="160734" y="44649"/>
                </a:lnTo>
                <a:lnTo>
                  <a:pt x="160734" y="62508"/>
                </a:lnTo>
                <a:lnTo>
                  <a:pt x="151804" y="98227"/>
                </a:lnTo>
                <a:lnTo>
                  <a:pt x="151804" y="125016"/>
                </a:lnTo>
                <a:lnTo>
                  <a:pt x="160734" y="151805"/>
                </a:lnTo>
                <a:lnTo>
                  <a:pt x="169664" y="178594"/>
                </a:lnTo>
                <a:lnTo>
                  <a:pt x="178593" y="196453"/>
                </a:lnTo>
                <a:lnTo>
                  <a:pt x="196453" y="205383"/>
                </a:lnTo>
                <a:lnTo>
                  <a:pt x="214312" y="205383"/>
                </a:lnTo>
                <a:lnTo>
                  <a:pt x="241101" y="196453"/>
                </a:lnTo>
                <a:lnTo>
                  <a:pt x="267890" y="178594"/>
                </a:lnTo>
                <a:lnTo>
                  <a:pt x="285750" y="160735"/>
                </a:lnTo>
                <a:lnTo>
                  <a:pt x="285750"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7" name="Freeform 116"/>
          <p:cNvSpPr/>
          <p:nvPr/>
        </p:nvSpPr>
        <p:spPr>
          <a:xfrm>
            <a:off x="6277570" y="4295179"/>
            <a:ext cx="116087" cy="169665"/>
          </a:xfrm>
          <a:custGeom>
            <a:avLst/>
            <a:gdLst/>
            <a:ahLst/>
            <a:cxnLst/>
            <a:rect l="0" t="0" r="0" b="0"/>
            <a:pathLst>
              <a:path w="116087" h="169665">
                <a:moveTo>
                  <a:pt x="62508" y="0"/>
                </a:moveTo>
                <a:lnTo>
                  <a:pt x="53578" y="8930"/>
                </a:lnTo>
                <a:lnTo>
                  <a:pt x="44649" y="17860"/>
                </a:lnTo>
                <a:lnTo>
                  <a:pt x="26789" y="26789"/>
                </a:lnTo>
                <a:lnTo>
                  <a:pt x="8930" y="44649"/>
                </a:lnTo>
                <a:lnTo>
                  <a:pt x="0" y="62508"/>
                </a:lnTo>
                <a:lnTo>
                  <a:pt x="0" y="80367"/>
                </a:lnTo>
                <a:lnTo>
                  <a:pt x="0" y="89297"/>
                </a:lnTo>
                <a:lnTo>
                  <a:pt x="8930" y="98227"/>
                </a:lnTo>
                <a:lnTo>
                  <a:pt x="26789" y="98227"/>
                </a:lnTo>
                <a:lnTo>
                  <a:pt x="44649" y="98227"/>
                </a:lnTo>
                <a:lnTo>
                  <a:pt x="62508" y="98227"/>
                </a:lnTo>
                <a:lnTo>
                  <a:pt x="80368" y="107157"/>
                </a:lnTo>
                <a:lnTo>
                  <a:pt x="89297" y="116086"/>
                </a:lnTo>
                <a:lnTo>
                  <a:pt x="107157" y="125016"/>
                </a:lnTo>
                <a:lnTo>
                  <a:pt x="116086" y="125016"/>
                </a:lnTo>
                <a:lnTo>
                  <a:pt x="116086" y="133946"/>
                </a:lnTo>
                <a:lnTo>
                  <a:pt x="107157" y="151805"/>
                </a:lnTo>
                <a:lnTo>
                  <a:pt x="98227" y="151805"/>
                </a:lnTo>
                <a:lnTo>
                  <a:pt x="80368" y="160735"/>
                </a:lnTo>
                <a:lnTo>
                  <a:pt x="62508" y="160735"/>
                </a:lnTo>
                <a:lnTo>
                  <a:pt x="44649" y="169664"/>
                </a:lnTo>
                <a:lnTo>
                  <a:pt x="26789" y="160735"/>
                </a:lnTo>
                <a:lnTo>
                  <a:pt x="8930" y="160735"/>
                </a:lnTo>
                <a:lnTo>
                  <a:pt x="8930" y="151805"/>
                </a:lnTo>
                <a:lnTo>
                  <a:pt x="8930" y="142875"/>
                </a:lnTo>
                <a:lnTo>
                  <a:pt x="17860" y="133946"/>
                </a:lnTo>
                <a:lnTo>
                  <a:pt x="35719" y="116086"/>
                </a:lnTo>
                <a:lnTo>
                  <a:pt x="35719"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Freeform 117"/>
          <p:cNvSpPr/>
          <p:nvPr/>
        </p:nvSpPr>
        <p:spPr>
          <a:xfrm>
            <a:off x="6429375" y="4295179"/>
            <a:ext cx="187524" cy="178595"/>
          </a:xfrm>
          <a:custGeom>
            <a:avLst/>
            <a:gdLst/>
            <a:ahLst/>
            <a:cxnLst/>
            <a:rect l="0" t="0" r="0" b="0"/>
            <a:pathLst>
              <a:path w="187524" h="178595">
                <a:moveTo>
                  <a:pt x="8930" y="89297"/>
                </a:moveTo>
                <a:lnTo>
                  <a:pt x="0" y="89297"/>
                </a:lnTo>
                <a:lnTo>
                  <a:pt x="0" y="89297"/>
                </a:lnTo>
                <a:lnTo>
                  <a:pt x="0" y="89297"/>
                </a:lnTo>
                <a:lnTo>
                  <a:pt x="0" y="89297"/>
                </a:lnTo>
                <a:lnTo>
                  <a:pt x="8930" y="89297"/>
                </a:lnTo>
                <a:lnTo>
                  <a:pt x="8930" y="89297"/>
                </a:lnTo>
                <a:lnTo>
                  <a:pt x="17859" y="89297"/>
                </a:lnTo>
                <a:lnTo>
                  <a:pt x="35719" y="89297"/>
                </a:lnTo>
                <a:lnTo>
                  <a:pt x="53578" y="80367"/>
                </a:lnTo>
                <a:lnTo>
                  <a:pt x="71438" y="71438"/>
                </a:lnTo>
                <a:lnTo>
                  <a:pt x="89297" y="53578"/>
                </a:lnTo>
                <a:lnTo>
                  <a:pt x="98227" y="44649"/>
                </a:lnTo>
                <a:lnTo>
                  <a:pt x="107156" y="26789"/>
                </a:lnTo>
                <a:lnTo>
                  <a:pt x="116086" y="17860"/>
                </a:lnTo>
                <a:lnTo>
                  <a:pt x="116086" y="8930"/>
                </a:lnTo>
                <a:lnTo>
                  <a:pt x="107156" y="0"/>
                </a:lnTo>
                <a:lnTo>
                  <a:pt x="98227" y="0"/>
                </a:lnTo>
                <a:lnTo>
                  <a:pt x="89297" y="8930"/>
                </a:lnTo>
                <a:lnTo>
                  <a:pt x="71438" y="26789"/>
                </a:lnTo>
                <a:lnTo>
                  <a:pt x="53578" y="44649"/>
                </a:lnTo>
                <a:lnTo>
                  <a:pt x="35719" y="71438"/>
                </a:lnTo>
                <a:lnTo>
                  <a:pt x="26789" y="98227"/>
                </a:lnTo>
                <a:lnTo>
                  <a:pt x="17859" y="125016"/>
                </a:lnTo>
                <a:lnTo>
                  <a:pt x="17859" y="151805"/>
                </a:lnTo>
                <a:lnTo>
                  <a:pt x="26789" y="160735"/>
                </a:lnTo>
                <a:lnTo>
                  <a:pt x="44648" y="178594"/>
                </a:lnTo>
                <a:lnTo>
                  <a:pt x="62508" y="178594"/>
                </a:lnTo>
                <a:lnTo>
                  <a:pt x="80367" y="178594"/>
                </a:lnTo>
                <a:lnTo>
                  <a:pt x="107156" y="169664"/>
                </a:lnTo>
                <a:lnTo>
                  <a:pt x="133945" y="160735"/>
                </a:lnTo>
                <a:lnTo>
                  <a:pt x="151805" y="151805"/>
                </a:lnTo>
                <a:lnTo>
                  <a:pt x="178594" y="133946"/>
                </a:lnTo>
                <a:lnTo>
                  <a:pt x="187523" y="116086"/>
                </a:lnTo>
                <a:lnTo>
                  <a:pt x="187523"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Freeform 118"/>
          <p:cNvSpPr/>
          <p:nvPr/>
        </p:nvSpPr>
        <p:spPr>
          <a:xfrm>
            <a:off x="6670477" y="4268390"/>
            <a:ext cx="169665" cy="142876"/>
          </a:xfrm>
          <a:custGeom>
            <a:avLst/>
            <a:gdLst/>
            <a:ahLst/>
            <a:cxnLst/>
            <a:rect l="0" t="0" r="0" b="0"/>
            <a:pathLst>
              <a:path w="169665" h="142876">
                <a:moveTo>
                  <a:pt x="0" y="71438"/>
                </a:moveTo>
                <a:lnTo>
                  <a:pt x="0" y="80367"/>
                </a:lnTo>
                <a:lnTo>
                  <a:pt x="0" y="80367"/>
                </a:lnTo>
                <a:lnTo>
                  <a:pt x="8929" y="89297"/>
                </a:lnTo>
                <a:lnTo>
                  <a:pt x="8929" y="89297"/>
                </a:lnTo>
                <a:lnTo>
                  <a:pt x="17859" y="107156"/>
                </a:lnTo>
                <a:lnTo>
                  <a:pt x="17859" y="116086"/>
                </a:lnTo>
                <a:lnTo>
                  <a:pt x="26789" y="125016"/>
                </a:lnTo>
                <a:lnTo>
                  <a:pt x="26789" y="133946"/>
                </a:lnTo>
                <a:lnTo>
                  <a:pt x="26789" y="142875"/>
                </a:lnTo>
                <a:lnTo>
                  <a:pt x="35718" y="142875"/>
                </a:lnTo>
                <a:lnTo>
                  <a:pt x="35718" y="133946"/>
                </a:lnTo>
                <a:lnTo>
                  <a:pt x="35718" y="125016"/>
                </a:lnTo>
                <a:lnTo>
                  <a:pt x="44648" y="107156"/>
                </a:lnTo>
                <a:lnTo>
                  <a:pt x="53578" y="80367"/>
                </a:lnTo>
                <a:lnTo>
                  <a:pt x="62507" y="53578"/>
                </a:lnTo>
                <a:lnTo>
                  <a:pt x="71437" y="35719"/>
                </a:lnTo>
                <a:lnTo>
                  <a:pt x="89296" y="17860"/>
                </a:lnTo>
                <a:lnTo>
                  <a:pt x="107156" y="0"/>
                </a:lnTo>
                <a:lnTo>
                  <a:pt x="125015" y="0"/>
                </a:lnTo>
                <a:lnTo>
                  <a:pt x="133945" y="0"/>
                </a:lnTo>
                <a:lnTo>
                  <a:pt x="151804" y="8930"/>
                </a:lnTo>
                <a:lnTo>
                  <a:pt x="160734" y="17860"/>
                </a:lnTo>
                <a:lnTo>
                  <a:pt x="169664" y="17860"/>
                </a:lnTo>
                <a:lnTo>
                  <a:pt x="169664"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0" name="Freeform 119"/>
          <p:cNvSpPr/>
          <p:nvPr/>
        </p:nvSpPr>
        <p:spPr>
          <a:xfrm>
            <a:off x="5295305" y="4661296"/>
            <a:ext cx="205384" cy="160736"/>
          </a:xfrm>
          <a:custGeom>
            <a:avLst/>
            <a:gdLst/>
            <a:ahLst/>
            <a:cxnLst/>
            <a:rect l="0" t="0" r="0" b="0"/>
            <a:pathLst>
              <a:path w="205384" h="160736">
                <a:moveTo>
                  <a:pt x="89297" y="26790"/>
                </a:moveTo>
                <a:lnTo>
                  <a:pt x="89297" y="26790"/>
                </a:lnTo>
                <a:lnTo>
                  <a:pt x="80367" y="17860"/>
                </a:lnTo>
                <a:lnTo>
                  <a:pt x="80367" y="8930"/>
                </a:lnTo>
                <a:lnTo>
                  <a:pt x="71437" y="8930"/>
                </a:lnTo>
                <a:lnTo>
                  <a:pt x="62508" y="0"/>
                </a:lnTo>
                <a:lnTo>
                  <a:pt x="62508" y="0"/>
                </a:lnTo>
                <a:lnTo>
                  <a:pt x="53578" y="0"/>
                </a:lnTo>
                <a:lnTo>
                  <a:pt x="44648" y="8930"/>
                </a:lnTo>
                <a:lnTo>
                  <a:pt x="35718" y="17860"/>
                </a:lnTo>
                <a:lnTo>
                  <a:pt x="26789" y="35719"/>
                </a:lnTo>
                <a:lnTo>
                  <a:pt x="17859" y="44649"/>
                </a:lnTo>
                <a:lnTo>
                  <a:pt x="8929" y="62508"/>
                </a:lnTo>
                <a:lnTo>
                  <a:pt x="0" y="80368"/>
                </a:lnTo>
                <a:lnTo>
                  <a:pt x="0" y="89297"/>
                </a:lnTo>
                <a:lnTo>
                  <a:pt x="0" y="98227"/>
                </a:lnTo>
                <a:lnTo>
                  <a:pt x="0" y="107157"/>
                </a:lnTo>
                <a:lnTo>
                  <a:pt x="8929" y="107157"/>
                </a:lnTo>
                <a:lnTo>
                  <a:pt x="17859" y="98227"/>
                </a:lnTo>
                <a:lnTo>
                  <a:pt x="35718" y="89297"/>
                </a:lnTo>
                <a:lnTo>
                  <a:pt x="44648" y="80368"/>
                </a:lnTo>
                <a:lnTo>
                  <a:pt x="62508" y="71438"/>
                </a:lnTo>
                <a:lnTo>
                  <a:pt x="71437" y="62508"/>
                </a:lnTo>
                <a:lnTo>
                  <a:pt x="80367" y="44649"/>
                </a:lnTo>
                <a:lnTo>
                  <a:pt x="89297" y="35719"/>
                </a:lnTo>
                <a:lnTo>
                  <a:pt x="98226" y="35719"/>
                </a:lnTo>
                <a:lnTo>
                  <a:pt x="98226" y="26790"/>
                </a:lnTo>
                <a:lnTo>
                  <a:pt x="98226" y="35719"/>
                </a:lnTo>
                <a:lnTo>
                  <a:pt x="98226" y="44649"/>
                </a:lnTo>
                <a:lnTo>
                  <a:pt x="98226" y="62508"/>
                </a:lnTo>
                <a:lnTo>
                  <a:pt x="98226" y="89297"/>
                </a:lnTo>
                <a:lnTo>
                  <a:pt x="98226" y="107157"/>
                </a:lnTo>
                <a:lnTo>
                  <a:pt x="107156" y="133946"/>
                </a:lnTo>
                <a:lnTo>
                  <a:pt x="125015" y="142875"/>
                </a:lnTo>
                <a:lnTo>
                  <a:pt x="142875" y="160735"/>
                </a:lnTo>
                <a:lnTo>
                  <a:pt x="160734" y="160735"/>
                </a:lnTo>
                <a:lnTo>
                  <a:pt x="187523" y="142875"/>
                </a:lnTo>
                <a:lnTo>
                  <a:pt x="205383" y="125016"/>
                </a:lnTo>
                <a:lnTo>
                  <a:pt x="205383"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Freeform 120"/>
          <p:cNvSpPr/>
          <p:nvPr/>
        </p:nvSpPr>
        <p:spPr>
          <a:xfrm>
            <a:off x="5518547" y="4634507"/>
            <a:ext cx="125017" cy="187525"/>
          </a:xfrm>
          <a:custGeom>
            <a:avLst/>
            <a:gdLst/>
            <a:ahLst/>
            <a:cxnLst/>
            <a:rect l="0" t="0" r="0" b="0"/>
            <a:pathLst>
              <a:path w="125017" h="187525">
                <a:moveTo>
                  <a:pt x="125016" y="0"/>
                </a:moveTo>
                <a:lnTo>
                  <a:pt x="116086" y="0"/>
                </a:lnTo>
                <a:lnTo>
                  <a:pt x="107156" y="0"/>
                </a:lnTo>
                <a:lnTo>
                  <a:pt x="89297" y="0"/>
                </a:lnTo>
                <a:lnTo>
                  <a:pt x="71437" y="17860"/>
                </a:lnTo>
                <a:lnTo>
                  <a:pt x="53578" y="26789"/>
                </a:lnTo>
                <a:lnTo>
                  <a:pt x="35719" y="53579"/>
                </a:lnTo>
                <a:lnTo>
                  <a:pt x="17859" y="71438"/>
                </a:lnTo>
                <a:lnTo>
                  <a:pt x="8930" y="98227"/>
                </a:lnTo>
                <a:lnTo>
                  <a:pt x="0" y="116086"/>
                </a:lnTo>
                <a:lnTo>
                  <a:pt x="0" y="133946"/>
                </a:lnTo>
                <a:lnTo>
                  <a:pt x="8930" y="151805"/>
                </a:lnTo>
                <a:lnTo>
                  <a:pt x="8930" y="160735"/>
                </a:lnTo>
                <a:lnTo>
                  <a:pt x="26789" y="178594"/>
                </a:lnTo>
                <a:lnTo>
                  <a:pt x="44648" y="187524"/>
                </a:lnTo>
                <a:lnTo>
                  <a:pt x="62508" y="178594"/>
                </a:lnTo>
                <a:lnTo>
                  <a:pt x="62508"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Freeform 121"/>
          <p:cNvSpPr/>
          <p:nvPr/>
        </p:nvSpPr>
        <p:spPr>
          <a:xfrm>
            <a:off x="5670352" y="4643437"/>
            <a:ext cx="98227" cy="187525"/>
          </a:xfrm>
          <a:custGeom>
            <a:avLst/>
            <a:gdLst/>
            <a:ahLst/>
            <a:cxnLst/>
            <a:rect l="0" t="0" r="0" b="0"/>
            <a:pathLst>
              <a:path w="98227" h="187525">
                <a:moveTo>
                  <a:pt x="98226" y="0"/>
                </a:moveTo>
                <a:lnTo>
                  <a:pt x="98226" y="0"/>
                </a:lnTo>
                <a:lnTo>
                  <a:pt x="89296" y="0"/>
                </a:lnTo>
                <a:lnTo>
                  <a:pt x="80367" y="0"/>
                </a:lnTo>
                <a:lnTo>
                  <a:pt x="62507" y="8930"/>
                </a:lnTo>
                <a:lnTo>
                  <a:pt x="53578" y="26789"/>
                </a:lnTo>
                <a:lnTo>
                  <a:pt x="35718" y="44649"/>
                </a:lnTo>
                <a:lnTo>
                  <a:pt x="26789" y="62508"/>
                </a:lnTo>
                <a:lnTo>
                  <a:pt x="17859" y="89297"/>
                </a:lnTo>
                <a:lnTo>
                  <a:pt x="8929" y="116086"/>
                </a:lnTo>
                <a:lnTo>
                  <a:pt x="0" y="142875"/>
                </a:lnTo>
                <a:lnTo>
                  <a:pt x="0" y="169664"/>
                </a:lnTo>
                <a:lnTo>
                  <a:pt x="0" y="178594"/>
                </a:lnTo>
                <a:lnTo>
                  <a:pt x="0" y="187524"/>
                </a:lnTo>
                <a:lnTo>
                  <a:pt x="17859" y="187524"/>
                </a:lnTo>
                <a:lnTo>
                  <a:pt x="26789" y="187524"/>
                </a:lnTo>
                <a:lnTo>
                  <a:pt x="44648" y="178594"/>
                </a:lnTo>
                <a:lnTo>
                  <a:pt x="62507" y="178594"/>
                </a:lnTo>
                <a:lnTo>
                  <a:pt x="80367" y="169664"/>
                </a:lnTo>
                <a:lnTo>
                  <a:pt x="98226" y="151805"/>
                </a:lnTo>
                <a:lnTo>
                  <a:pt x="98226"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3" name="Freeform 122"/>
          <p:cNvSpPr/>
          <p:nvPr/>
        </p:nvSpPr>
        <p:spPr>
          <a:xfrm>
            <a:off x="5786438" y="4652367"/>
            <a:ext cx="142876" cy="160735"/>
          </a:xfrm>
          <a:custGeom>
            <a:avLst/>
            <a:gdLst/>
            <a:ahLst/>
            <a:cxnLst/>
            <a:rect l="0" t="0" r="0" b="0"/>
            <a:pathLst>
              <a:path w="142876" h="160735">
                <a:moveTo>
                  <a:pt x="8929" y="62508"/>
                </a:moveTo>
                <a:lnTo>
                  <a:pt x="8929" y="62508"/>
                </a:lnTo>
                <a:lnTo>
                  <a:pt x="0" y="62508"/>
                </a:lnTo>
                <a:lnTo>
                  <a:pt x="0" y="62508"/>
                </a:lnTo>
                <a:lnTo>
                  <a:pt x="0" y="62508"/>
                </a:lnTo>
                <a:lnTo>
                  <a:pt x="0" y="62508"/>
                </a:lnTo>
                <a:lnTo>
                  <a:pt x="8929" y="62508"/>
                </a:lnTo>
                <a:lnTo>
                  <a:pt x="17859" y="62508"/>
                </a:lnTo>
                <a:lnTo>
                  <a:pt x="26789" y="62508"/>
                </a:lnTo>
                <a:lnTo>
                  <a:pt x="44648" y="53578"/>
                </a:lnTo>
                <a:lnTo>
                  <a:pt x="62507" y="53578"/>
                </a:lnTo>
                <a:lnTo>
                  <a:pt x="80367" y="44648"/>
                </a:lnTo>
                <a:lnTo>
                  <a:pt x="89296" y="35719"/>
                </a:lnTo>
                <a:lnTo>
                  <a:pt x="107156" y="17859"/>
                </a:lnTo>
                <a:lnTo>
                  <a:pt x="107156" y="8929"/>
                </a:lnTo>
                <a:lnTo>
                  <a:pt x="116085" y="8929"/>
                </a:lnTo>
                <a:lnTo>
                  <a:pt x="107156" y="0"/>
                </a:lnTo>
                <a:lnTo>
                  <a:pt x="107156" y="0"/>
                </a:lnTo>
                <a:lnTo>
                  <a:pt x="98226" y="0"/>
                </a:lnTo>
                <a:lnTo>
                  <a:pt x="80367" y="8929"/>
                </a:lnTo>
                <a:lnTo>
                  <a:pt x="71437" y="17859"/>
                </a:lnTo>
                <a:lnTo>
                  <a:pt x="62507" y="35719"/>
                </a:lnTo>
                <a:lnTo>
                  <a:pt x="53578" y="62508"/>
                </a:lnTo>
                <a:lnTo>
                  <a:pt x="44648" y="80367"/>
                </a:lnTo>
                <a:lnTo>
                  <a:pt x="35718" y="107156"/>
                </a:lnTo>
                <a:lnTo>
                  <a:pt x="44648" y="133945"/>
                </a:lnTo>
                <a:lnTo>
                  <a:pt x="53578" y="151804"/>
                </a:lnTo>
                <a:lnTo>
                  <a:pt x="62507" y="160734"/>
                </a:lnTo>
                <a:lnTo>
                  <a:pt x="80367" y="160734"/>
                </a:lnTo>
                <a:lnTo>
                  <a:pt x="98226" y="160734"/>
                </a:lnTo>
                <a:lnTo>
                  <a:pt x="116085" y="142875"/>
                </a:lnTo>
                <a:lnTo>
                  <a:pt x="142875" y="116086"/>
                </a:lnTo>
                <a:lnTo>
                  <a:pt x="142875"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Freeform 123"/>
          <p:cNvSpPr/>
          <p:nvPr/>
        </p:nvSpPr>
        <p:spPr>
          <a:xfrm>
            <a:off x="5973961" y="4670226"/>
            <a:ext cx="160735" cy="258963"/>
          </a:xfrm>
          <a:custGeom>
            <a:avLst/>
            <a:gdLst/>
            <a:ahLst/>
            <a:cxnLst/>
            <a:rect l="0" t="0" r="0" b="0"/>
            <a:pathLst>
              <a:path w="160735" h="258963">
                <a:moveTo>
                  <a:pt x="35719" y="53578"/>
                </a:moveTo>
                <a:lnTo>
                  <a:pt x="26789" y="62508"/>
                </a:lnTo>
                <a:lnTo>
                  <a:pt x="26789" y="71438"/>
                </a:lnTo>
                <a:lnTo>
                  <a:pt x="17859" y="98227"/>
                </a:lnTo>
                <a:lnTo>
                  <a:pt x="17859" y="125016"/>
                </a:lnTo>
                <a:lnTo>
                  <a:pt x="8930" y="160735"/>
                </a:lnTo>
                <a:lnTo>
                  <a:pt x="8930" y="187524"/>
                </a:lnTo>
                <a:lnTo>
                  <a:pt x="0" y="214313"/>
                </a:lnTo>
                <a:lnTo>
                  <a:pt x="0" y="232172"/>
                </a:lnTo>
                <a:lnTo>
                  <a:pt x="0" y="250032"/>
                </a:lnTo>
                <a:lnTo>
                  <a:pt x="0" y="258962"/>
                </a:lnTo>
                <a:lnTo>
                  <a:pt x="8930" y="250032"/>
                </a:lnTo>
                <a:lnTo>
                  <a:pt x="8930" y="241102"/>
                </a:lnTo>
                <a:lnTo>
                  <a:pt x="17859" y="223243"/>
                </a:lnTo>
                <a:lnTo>
                  <a:pt x="17859" y="196453"/>
                </a:lnTo>
                <a:lnTo>
                  <a:pt x="17859" y="160735"/>
                </a:lnTo>
                <a:lnTo>
                  <a:pt x="26789" y="125016"/>
                </a:lnTo>
                <a:lnTo>
                  <a:pt x="35719" y="89297"/>
                </a:lnTo>
                <a:lnTo>
                  <a:pt x="44648" y="53578"/>
                </a:lnTo>
                <a:lnTo>
                  <a:pt x="44648" y="26789"/>
                </a:lnTo>
                <a:lnTo>
                  <a:pt x="62508" y="8930"/>
                </a:lnTo>
                <a:lnTo>
                  <a:pt x="71437" y="0"/>
                </a:lnTo>
                <a:lnTo>
                  <a:pt x="80367" y="0"/>
                </a:lnTo>
                <a:lnTo>
                  <a:pt x="98227" y="8930"/>
                </a:lnTo>
                <a:lnTo>
                  <a:pt x="116086" y="17860"/>
                </a:lnTo>
                <a:lnTo>
                  <a:pt x="133945" y="35719"/>
                </a:lnTo>
                <a:lnTo>
                  <a:pt x="142875" y="44649"/>
                </a:lnTo>
                <a:lnTo>
                  <a:pt x="151805" y="71438"/>
                </a:lnTo>
                <a:lnTo>
                  <a:pt x="160734" y="89297"/>
                </a:lnTo>
                <a:lnTo>
                  <a:pt x="151805" y="98227"/>
                </a:lnTo>
                <a:lnTo>
                  <a:pt x="133945" y="116086"/>
                </a:lnTo>
                <a:lnTo>
                  <a:pt x="116086" y="116086"/>
                </a:lnTo>
                <a:lnTo>
                  <a:pt x="89297" y="125016"/>
                </a:lnTo>
                <a:lnTo>
                  <a:pt x="71437" y="116086"/>
                </a:lnTo>
                <a:lnTo>
                  <a:pt x="53578" y="98227"/>
                </a:lnTo>
                <a:lnTo>
                  <a:pt x="44648" y="71438"/>
                </a:lnTo>
                <a:lnTo>
                  <a:pt x="44648"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Freeform 124"/>
          <p:cNvSpPr/>
          <p:nvPr/>
        </p:nvSpPr>
        <p:spPr>
          <a:xfrm>
            <a:off x="6241852" y="4580929"/>
            <a:ext cx="62508" cy="205384"/>
          </a:xfrm>
          <a:custGeom>
            <a:avLst/>
            <a:gdLst/>
            <a:ahLst/>
            <a:cxnLst/>
            <a:rect l="0" t="0" r="0" b="0"/>
            <a:pathLst>
              <a:path w="62508" h="205384">
                <a:moveTo>
                  <a:pt x="35718" y="0"/>
                </a:moveTo>
                <a:lnTo>
                  <a:pt x="35718" y="0"/>
                </a:lnTo>
                <a:lnTo>
                  <a:pt x="35718" y="8930"/>
                </a:lnTo>
                <a:lnTo>
                  <a:pt x="26789" y="26789"/>
                </a:lnTo>
                <a:lnTo>
                  <a:pt x="26789" y="44649"/>
                </a:lnTo>
                <a:lnTo>
                  <a:pt x="17859" y="62508"/>
                </a:lnTo>
                <a:lnTo>
                  <a:pt x="8929" y="98227"/>
                </a:lnTo>
                <a:lnTo>
                  <a:pt x="8929" y="125016"/>
                </a:lnTo>
                <a:lnTo>
                  <a:pt x="0" y="151805"/>
                </a:lnTo>
                <a:lnTo>
                  <a:pt x="0" y="178594"/>
                </a:lnTo>
                <a:lnTo>
                  <a:pt x="8929" y="196453"/>
                </a:lnTo>
                <a:lnTo>
                  <a:pt x="8929" y="205383"/>
                </a:lnTo>
                <a:lnTo>
                  <a:pt x="17859" y="205383"/>
                </a:lnTo>
                <a:lnTo>
                  <a:pt x="26789" y="196453"/>
                </a:lnTo>
                <a:lnTo>
                  <a:pt x="44648" y="187524"/>
                </a:lnTo>
                <a:lnTo>
                  <a:pt x="53578" y="169664"/>
                </a:lnTo>
                <a:lnTo>
                  <a:pt x="62507" y="151805"/>
                </a:lnTo>
                <a:lnTo>
                  <a:pt x="62507" y="133946"/>
                </a:lnTo>
                <a:lnTo>
                  <a:pt x="53578" y="116086"/>
                </a:lnTo>
                <a:lnTo>
                  <a:pt x="44648" y="98227"/>
                </a:lnTo>
                <a:lnTo>
                  <a:pt x="44648"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6" name="Freeform 125"/>
          <p:cNvSpPr/>
          <p:nvPr/>
        </p:nvSpPr>
        <p:spPr>
          <a:xfrm>
            <a:off x="6134695" y="4634507"/>
            <a:ext cx="187525" cy="26790"/>
          </a:xfrm>
          <a:custGeom>
            <a:avLst/>
            <a:gdLst/>
            <a:ahLst/>
            <a:cxnLst/>
            <a:rect l="0" t="0" r="0" b="0"/>
            <a:pathLst>
              <a:path w="187525" h="26790">
                <a:moveTo>
                  <a:pt x="0" y="26789"/>
                </a:moveTo>
                <a:lnTo>
                  <a:pt x="0" y="26789"/>
                </a:lnTo>
                <a:lnTo>
                  <a:pt x="8930" y="26789"/>
                </a:lnTo>
                <a:lnTo>
                  <a:pt x="26789" y="26789"/>
                </a:lnTo>
                <a:lnTo>
                  <a:pt x="44649" y="17860"/>
                </a:lnTo>
                <a:lnTo>
                  <a:pt x="71438" y="17860"/>
                </a:lnTo>
                <a:lnTo>
                  <a:pt x="107157" y="17860"/>
                </a:lnTo>
                <a:lnTo>
                  <a:pt x="133946" y="8930"/>
                </a:lnTo>
                <a:lnTo>
                  <a:pt x="169664" y="8930"/>
                </a:lnTo>
                <a:lnTo>
                  <a:pt x="187524" y="0"/>
                </a:lnTo>
                <a:lnTo>
                  <a:pt x="18752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7" name="Freeform 126"/>
          <p:cNvSpPr/>
          <p:nvPr/>
        </p:nvSpPr>
        <p:spPr>
          <a:xfrm>
            <a:off x="6349008" y="4643437"/>
            <a:ext cx="241102" cy="116087"/>
          </a:xfrm>
          <a:custGeom>
            <a:avLst/>
            <a:gdLst/>
            <a:ahLst/>
            <a:cxnLst/>
            <a:rect l="0" t="0" r="0" b="0"/>
            <a:pathLst>
              <a:path w="241102" h="116087">
                <a:moveTo>
                  <a:pt x="80367" y="0"/>
                </a:moveTo>
                <a:lnTo>
                  <a:pt x="80367" y="0"/>
                </a:lnTo>
                <a:lnTo>
                  <a:pt x="71437" y="0"/>
                </a:lnTo>
                <a:lnTo>
                  <a:pt x="62508" y="0"/>
                </a:lnTo>
                <a:lnTo>
                  <a:pt x="53578" y="8930"/>
                </a:lnTo>
                <a:lnTo>
                  <a:pt x="44648" y="8930"/>
                </a:lnTo>
                <a:lnTo>
                  <a:pt x="35719" y="17859"/>
                </a:lnTo>
                <a:lnTo>
                  <a:pt x="26789" y="35719"/>
                </a:lnTo>
                <a:lnTo>
                  <a:pt x="17859" y="53578"/>
                </a:lnTo>
                <a:lnTo>
                  <a:pt x="8930" y="71438"/>
                </a:lnTo>
                <a:lnTo>
                  <a:pt x="8930" y="89297"/>
                </a:lnTo>
                <a:lnTo>
                  <a:pt x="0" y="98227"/>
                </a:lnTo>
                <a:lnTo>
                  <a:pt x="8930" y="107156"/>
                </a:lnTo>
                <a:lnTo>
                  <a:pt x="8930" y="116086"/>
                </a:lnTo>
                <a:lnTo>
                  <a:pt x="17859" y="116086"/>
                </a:lnTo>
                <a:lnTo>
                  <a:pt x="35719" y="107156"/>
                </a:lnTo>
                <a:lnTo>
                  <a:pt x="53578" y="98227"/>
                </a:lnTo>
                <a:lnTo>
                  <a:pt x="71437" y="80367"/>
                </a:lnTo>
                <a:lnTo>
                  <a:pt x="80367" y="62508"/>
                </a:lnTo>
                <a:lnTo>
                  <a:pt x="98226" y="44649"/>
                </a:lnTo>
                <a:lnTo>
                  <a:pt x="107156" y="26789"/>
                </a:lnTo>
                <a:lnTo>
                  <a:pt x="116086" y="17859"/>
                </a:lnTo>
                <a:lnTo>
                  <a:pt x="116086" y="8930"/>
                </a:lnTo>
                <a:lnTo>
                  <a:pt x="116086" y="8930"/>
                </a:lnTo>
                <a:lnTo>
                  <a:pt x="116086" y="8930"/>
                </a:lnTo>
                <a:lnTo>
                  <a:pt x="116086" y="17859"/>
                </a:lnTo>
                <a:lnTo>
                  <a:pt x="116086" y="44649"/>
                </a:lnTo>
                <a:lnTo>
                  <a:pt x="125015" y="62508"/>
                </a:lnTo>
                <a:lnTo>
                  <a:pt x="125015" y="80367"/>
                </a:lnTo>
                <a:lnTo>
                  <a:pt x="142875" y="98227"/>
                </a:lnTo>
                <a:lnTo>
                  <a:pt x="151805" y="107156"/>
                </a:lnTo>
                <a:lnTo>
                  <a:pt x="169664" y="107156"/>
                </a:lnTo>
                <a:lnTo>
                  <a:pt x="187523" y="107156"/>
                </a:lnTo>
                <a:lnTo>
                  <a:pt x="196453" y="107156"/>
                </a:lnTo>
                <a:lnTo>
                  <a:pt x="214312" y="98227"/>
                </a:lnTo>
                <a:lnTo>
                  <a:pt x="223242" y="80367"/>
                </a:lnTo>
                <a:lnTo>
                  <a:pt x="232172" y="53578"/>
                </a:lnTo>
                <a:lnTo>
                  <a:pt x="241101" y="35719"/>
                </a:lnTo>
                <a:lnTo>
                  <a:pt x="241101"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8" name="Freeform 127"/>
          <p:cNvSpPr/>
          <p:nvPr/>
        </p:nvSpPr>
        <p:spPr>
          <a:xfrm>
            <a:off x="6607969" y="4616648"/>
            <a:ext cx="205384" cy="125017"/>
          </a:xfrm>
          <a:custGeom>
            <a:avLst/>
            <a:gdLst/>
            <a:ahLst/>
            <a:cxnLst/>
            <a:rect l="0" t="0" r="0" b="0"/>
            <a:pathLst>
              <a:path w="205384" h="125017">
                <a:moveTo>
                  <a:pt x="8929" y="44648"/>
                </a:moveTo>
                <a:lnTo>
                  <a:pt x="0" y="53578"/>
                </a:lnTo>
                <a:lnTo>
                  <a:pt x="0" y="62508"/>
                </a:lnTo>
                <a:lnTo>
                  <a:pt x="0" y="80367"/>
                </a:lnTo>
                <a:lnTo>
                  <a:pt x="0" y="98227"/>
                </a:lnTo>
                <a:lnTo>
                  <a:pt x="0" y="107156"/>
                </a:lnTo>
                <a:lnTo>
                  <a:pt x="0" y="116086"/>
                </a:lnTo>
                <a:lnTo>
                  <a:pt x="8929" y="125016"/>
                </a:lnTo>
                <a:lnTo>
                  <a:pt x="8929" y="125016"/>
                </a:lnTo>
                <a:lnTo>
                  <a:pt x="8929" y="116086"/>
                </a:lnTo>
                <a:lnTo>
                  <a:pt x="17859" y="107156"/>
                </a:lnTo>
                <a:lnTo>
                  <a:pt x="26789" y="89297"/>
                </a:lnTo>
                <a:lnTo>
                  <a:pt x="35719" y="62508"/>
                </a:lnTo>
                <a:lnTo>
                  <a:pt x="44648" y="44648"/>
                </a:lnTo>
                <a:lnTo>
                  <a:pt x="62508" y="26789"/>
                </a:lnTo>
                <a:lnTo>
                  <a:pt x="71437" y="8930"/>
                </a:lnTo>
                <a:lnTo>
                  <a:pt x="80367" y="0"/>
                </a:lnTo>
                <a:lnTo>
                  <a:pt x="89297" y="0"/>
                </a:lnTo>
                <a:lnTo>
                  <a:pt x="98226" y="8930"/>
                </a:lnTo>
                <a:lnTo>
                  <a:pt x="107156" y="26789"/>
                </a:lnTo>
                <a:lnTo>
                  <a:pt x="125015" y="44648"/>
                </a:lnTo>
                <a:lnTo>
                  <a:pt x="142875" y="71438"/>
                </a:lnTo>
                <a:lnTo>
                  <a:pt x="151804" y="89297"/>
                </a:lnTo>
                <a:lnTo>
                  <a:pt x="169664" y="107156"/>
                </a:lnTo>
                <a:lnTo>
                  <a:pt x="178594" y="116086"/>
                </a:lnTo>
                <a:lnTo>
                  <a:pt x="196453" y="125016"/>
                </a:lnTo>
                <a:lnTo>
                  <a:pt x="196453" y="125016"/>
                </a:lnTo>
                <a:lnTo>
                  <a:pt x="205383" y="125016"/>
                </a:lnTo>
                <a:lnTo>
                  <a:pt x="205383" y="116086"/>
                </a:lnTo>
                <a:lnTo>
                  <a:pt x="205383" y="107156"/>
                </a:lnTo>
                <a:lnTo>
                  <a:pt x="205383" y="89297"/>
                </a:lnTo>
                <a:lnTo>
                  <a:pt x="205383" y="80367"/>
                </a:lnTo>
                <a:lnTo>
                  <a:pt x="205383"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9" name="Freeform 128"/>
          <p:cNvSpPr/>
          <p:nvPr/>
        </p:nvSpPr>
        <p:spPr>
          <a:xfrm>
            <a:off x="6858000" y="4563070"/>
            <a:ext cx="125017" cy="151806"/>
          </a:xfrm>
          <a:custGeom>
            <a:avLst/>
            <a:gdLst/>
            <a:ahLst/>
            <a:cxnLst/>
            <a:rect l="0" t="0" r="0" b="0"/>
            <a:pathLst>
              <a:path w="125017" h="151806">
                <a:moveTo>
                  <a:pt x="125016" y="8930"/>
                </a:moveTo>
                <a:lnTo>
                  <a:pt x="125016" y="8930"/>
                </a:lnTo>
                <a:lnTo>
                  <a:pt x="107156" y="0"/>
                </a:lnTo>
                <a:lnTo>
                  <a:pt x="98227" y="8930"/>
                </a:lnTo>
                <a:lnTo>
                  <a:pt x="80367" y="8930"/>
                </a:lnTo>
                <a:lnTo>
                  <a:pt x="53578" y="17859"/>
                </a:lnTo>
                <a:lnTo>
                  <a:pt x="35719" y="35719"/>
                </a:lnTo>
                <a:lnTo>
                  <a:pt x="17859" y="62508"/>
                </a:lnTo>
                <a:lnTo>
                  <a:pt x="0" y="80367"/>
                </a:lnTo>
                <a:lnTo>
                  <a:pt x="0" y="107156"/>
                </a:lnTo>
                <a:lnTo>
                  <a:pt x="0" y="125016"/>
                </a:lnTo>
                <a:lnTo>
                  <a:pt x="0" y="142875"/>
                </a:lnTo>
                <a:lnTo>
                  <a:pt x="17859" y="142875"/>
                </a:lnTo>
                <a:lnTo>
                  <a:pt x="35719" y="151805"/>
                </a:lnTo>
                <a:lnTo>
                  <a:pt x="53578" y="151805"/>
                </a:lnTo>
                <a:lnTo>
                  <a:pt x="71438" y="142875"/>
                </a:lnTo>
                <a:lnTo>
                  <a:pt x="89297" y="142875"/>
                </a:lnTo>
                <a:lnTo>
                  <a:pt x="98227" y="133945"/>
                </a:lnTo>
                <a:lnTo>
                  <a:pt x="107156" y="116086"/>
                </a:lnTo>
                <a:lnTo>
                  <a:pt x="116086" y="98226"/>
                </a:lnTo>
                <a:lnTo>
                  <a:pt x="116086"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0" name="Freeform 129"/>
          <p:cNvSpPr/>
          <p:nvPr/>
        </p:nvSpPr>
        <p:spPr>
          <a:xfrm>
            <a:off x="7027664" y="4580929"/>
            <a:ext cx="187525" cy="160736"/>
          </a:xfrm>
          <a:custGeom>
            <a:avLst/>
            <a:gdLst/>
            <a:ahLst/>
            <a:cxnLst/>
            <a:rect l="0" t="0" r="0" b="0"/>
            <a:pathLst>
              <a:path w="187525" h="160736">
                <a:moveTo>
                  <a:pt x="0" y="44649"/>
                </a:moveTo>
                <a:lnTo>
                  <a:pt x="0" y="44649"/>
                </a:lnTo>
                <a:lnTo>
                  <a:pt x="0" y="44649"/>
                </a:lnTo>
                <a:lnTo>
                  <a:pt x="8930" y="53578"/>
                </a:lnTo>
                <a:lnTo>
                  <a:pt x="17859" y="53578"/>
                </a:lnTo>
                <a:lnTo>
                  <a:pt x="26789" y="53578"/>
                </a:lnTo>
                <a:lnTo>
                  <a:pt x="44649" y="62508"/>
                </a:lnTo>
                <a:lnTo>
                  <a:pt x="62508" y="62508"/>
                </a:lnTo>
                <a:lnTo>
                  <a:pt x="80367" y="62508"/>
                </a:lnTo>
                <a:lnTo>
                  <a:pt x="107156" y="62508"/>
                </a:lnTo>
                <a:lnTo>
                  <a:pt x="116086" y="53578"/>
                </a:lnTo>
                <a:lnTo>
                  <a:pt x="133945" y="53578"/>
                </a:lnTo>
                <a:lnTo>
                  <a:pt x="142875" y="44649"/>
                </a:lnTo>
                <a:lnTo>
                  <a:pt x="151805" y="35719"/>
                </a:lnTo>
                <a:lnTo>
                  <a:pt x="151805" y="26789"/>
                </a:lnTo>
                <a:lnTo>
                  <a:pt x="151805" y="8930"/>
                </a:lnTo>
                <a:lnTo>
                  <a:pt x="142875" y="0"/>
                </a:lnTo>
                <a:lnTo>
                  <a:pt x="133945" y="0"/>
                </a:lnTo>
                <a:lnTo>
                  <a:pt x="116086" y="8930"/>
                </a:lnTo>
                <a:lnTo>
                  <a:pt x="98227" y="17860"/>
                </a:lnTo>
                <a:lnTo>
                  <a:pt x="71438" y="35719"/>
                </a:lnTo>
                <a:lnTo>
                  <a:pt x="53578" y="53578"/>
                </a:lnTo>
                <a:lnTo>
                  <a:pt x="35719" y="80367"/>
                </a:lnTo>
                <a:lnTo>
                  <a:pt x="26789" y="107157"/>
                </a:lnTo>
                <a:lnTo>
                  <a:pt x="26789" y="125016"/>
                </a:lnTo>
                <a:lnTo>
                  <a:pt x="35719" y="142875"/>
                </a:lnTo>
                <a:lnTo>
                  <a:pt x="53578" y="160735"/>
                </a:lnTo>
                <a:lnTo>
                  <a:pt x="71438" y="160735"/>
                </a:lnTo>
                <a:lnTo>
                  <a:pt x="98227" y="160735"/>
                </a:lnTo>
                <a:lnTo>
                  <a:pt x="116086" y="160735"/>
                </a:lnTo>
                <a:lnTo>
                  <a:pt x="142875" y="151805"/>
                </a:lnTo>
                <a:lnTo>
                  <a:pt x="160734" y="133946"/>
                </a:lnTo>
                <a:lnTo>
                  <a:pt x="178594" y="107157"/>
                </a:lnTo>
                <a:lnTo>
                  <a:pt x="187524" y="89297"/>
                </a:lnTo>
                <a:lnTo>
                  <a:pt x="187524"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1" name="Freeform 130"/>
          <p:cNvSpPr/>
          <p:nvPr/>
        </p:nvSpPr>
        <p:spPr>
          <a:xfrm>
            <a:off x="1044774" y="4554140"/>
            <a:ext cx="35719" cy="53579"/>
          </a:xfrm>
          <a:custGeom>
            <a:avLst/>
            <a:gdLst/>
            <a:ahLst/>
            <a:cxnLst/>
            <a:rect l="0" t="0" r="0" b="0"/>
            <a:pathLst>
              <a:path w="35719" h="53579">
                <a:moveTo>
                  <a:pt x="8929" y="53578"/>
                </a:moveTo>
                <a:lnTo>
                  <a:pt x="0" y="53578"/>
                </a:lnTo>
                <a:lnTo>
                  <a:pt x="0" y="44649"/>
                </a:lnTo>
                <a:lnTo>
                  <a:pt x="0" y="35719"/>
                </a:lnTo>
                <a:lnTo>
                  <a:pt x="0" y="26789"/>
                </a:lnTo>
                <a:lnTo>
                  <a:pt x="0" y="17860"/>
                </a:lnTo>
                <a:lnTo>
                  <a:pt x="0" y="8930"/>
                </a:lnTo>
                <a:lnTo>
                  <a:pt x="0" y="8930"/>
                </a:lnTo>
                <a:lnTo>
                  <a:pt x="0" y="0"/>
                </a:lnTo>
                <a:lnTo>
                  <a:pt x="0" y="8930"/>
                </a:lnTo>
                <a:lnTo>
                  <a:pt x="0" y="8930"/>
                </a:lnTo>
                <a:lnTo>
                  <a:pt x="8929" y="8930"/>
                </a:lnTo>
                <a:lnTo>
                  <a:pt x="8929" y="17860"/>
                </a:lnTo>
                <a:lnTo>
                  <a:pt x="17859" y="17860"/>
                </a:lnTo>
                <a:lnTo>
                  <a:pt x="26789" y="17860"/>
                </a:lnTo>
                <a:lnTo>
                  <a:pt x="35718" y="26789"/>
                </a:lnTo>
                <a:lnTo>
                  <a:pt x="35718"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2" name="Freeform 131"/>
          <p:cNvSpPr/>
          <p:nvPr/>
        </p:nvSpPr>
        <p:spPr>
          <a:xfrm>
            <a:off x="1116211" y="4527351"/>
            <a:ext cx="3750470" cy="71439"/>
          </a:xfrm>
          <a:custGeom>
            <a:avLst/>
            <a:gdLst/>
            <a:ahLst/>
            <a:cxnLst/>
            <a:rect l="0" t="0" r="0" b="0"/>
            <a:pathLst>
              <a:path w="3750470" h="71439">
                <a:moveTo>
                  <a:pt x="0" y="53578"/>
                </a:moveTo>
                <a:lnTo>
                  <a:pt x="26789" y="53578"/>
                </a:lnTo>
                <a:lnTo>
                  <a:pt x="53578" y="44649"/>
                </a:lnTo>
                <a:lnTo>
                  <a:pt x="80367" y="44649"/>
                </a:lnTo>
                <a:lnTo>
                  <a:pt x="116086" y="44649"/>
                </a:lnTo>
                <a:lnTo>
                  <a:pt x="151805" y="35719"/>
                </a:lnTo>
                <a:lnTo>
                  <a:pt x="187523" y="35719"/>
                </a:lnTo>
                <a:lnTo>
                  <a:pt x="232172" y="35719"/>
                </a:lnTo>
                <a:lnTo>
                  <a:pt x="276820" y="35719"/>
                </a:lnTo>
                <a:lnTo>
                  <a:pt x="321469" y="35719"/>
                </a:lnTo>
                <a:lnTo>
                  <a:pt x="366117" y="35719"/>
                </a:lnTo>
                <a:lnTo>
                  <a:pt x="410766" y="44649"/>
                </a:lnTo>
                <a:lnTo>
                  <a:pt x="464344" y="44649"/>
                </a:lnTo>
                <a:lnTo>
                  <a:pt x="517922" y="44649"/>
                </a:lnTo>
                <a:lnTo>
                  <a:pt x="571500" y="53578"/>
                </a:lnTo>
                <a:lnTo>
                  <a:pt x="625078" y="53578"/>
                </a:lnTo>
                <a:lnTo>
                  <a:pt x="687586" y="53578"/>
                </a:lnTo>
                <a:lnTo>
                  <a:pt x="750094" y="53578"/>
                </a:lnTo>
                <a:lnTo>
                  <a:pt x="812602" y="53578"/>
                </a:lnTo>
                <a:lnTo>
                  <a:pt x="875109" y="53578"/>
                </a:lnTo>
                <a:lnTo>
                  <a:pt x="937617" y="53578"/>
                </a:lnTo>
                <a:lnTo>
                  <a:pt x="1000125" y="53578"/>
                </a:lnTo>
                <a:lnTo>
                  <a:pt x="1062633" y="53578"/>
                </a:lnTo>
                <a:lnTo>
                  <a:pt x="1125141" y="53578"/>
                </a:lnTo>
                <a:lnTo>
                  <a:pt x="1187648" y="53578"/>
                </a:lnTo>
                <a:lnTo>
                  <a:pt x="1250156" y="53578"/>
                </a:lnTo>
                <a:lnTo>
                  <a:pt x="1321594" y="62508"/>
                </a:lnTo>
                <a:lnTo>
                  <a:pt x="1393031" y="62508"/>
                </a:lnTo>
                <a:lnTo>
                  <a:pt x="1464469" y="62508"/>
                </a:lnTo>
                <a:lnTo>
                  <a:pt x="1544836" y="62508"/>
                </a:lnTo>
                <a:lnTo>
                  <a:pt x="1616273" y="62508"/>
                </a:lnTo>
                <a:lnTo>
                  <a:pt x="1696641" y="62508"/>
                </a:lnTo>
                <a:lnTo>
                  <a:pt x="1777008" y="53578"/>
                </a:lnTo>
                <a:lnTo>
                  <a:pt x="1866305" y="53578"/>
                </a:lnTo>
                <a:lnTo>
                  <a:pt x="1946672" y="44649"/>
                </a:lnTo>
                <a:lnTo>
                  <a:pt x="2027039" y="35719"/>
                </a:lnTo>
                <a:lnTo>
                  <a:pt x="2107406" y="35719"/>
                </a:lnTo>
                <a:lnTo>
                  <a:pt x="2187773" y="26789"/>
                </a:lnTo>
                <a:lnTo>
                  <a:pt x="2277070" y="17860"/>
                </a:lnTo>
                <a:lnTo>
                  <a:pt x="2357437" y="17860"/>
                </a:lnTo>
                <a:lnTo>
                  <a:pt x="2437805" y="17860"/>
                </a:lnTo>
                <a:lnTo>
                  <a:pt x="2527102" y="8930"/>
                </a:lnTo>
                <a:lnTo>
                  <a:pt x="2607469" y="8930"/>
                </a:lnTo>
                <a:lnTo>
                  <a:pt x="2696766" y="8930"/>
                </a:lnTo>
                <a:lnTo>
                  <a:pt x="2777133" y="8930"/>
                </a:lnTo>
                <a:lnTo>
                  <a:pt x="2857500" y="8930"/>
                </a:lnTo>
                <a:lnTo>
                  <a:pt x="2946797" y="8930"/>
                </a:lnTo>
                <a:lnTo>
                  <a:pt x="3027164" y="0"/>
                </a:lnTo>
                <a:lnTo>
                  <a:pt x="3098602" y="0"/>
                </a:lnTo>
                <a:lnTo>
                  <a:pt x="3178969" y="8930"/>
                </a:lnTo>
                <a:lnTo>
                  <a:pt x="3250406" y="8930"/>
                </a:lnTo>
                <a:lnTo>
                  <a:pt x="3321844" y="17860"/>
                </a:lnTo>
                <a:lnTo>
                  <a:pt x="3384352" y="17860"/>
                </a:lnTo>
                <a:lnTo>
                  <a:pt x="3437930" y="26789"/>
                </a:lnTo>
                <a:lnTo>
                  <a:pt x="3500437" y="26789"/>
                </a:lnTo>
                <a:lnTo>
                  <a:pt x="3545086" y="35719"/>
                </a:lnTo>
                <a:lnTo>
                  <a:pt x="3589734" y="35719"/>
                </a:lnTo>
                <a:lnTo>
                  <a:pt x="3625453" y="35719"/>
                </a:lnTo>
                <a:lnTo>
                  <a:pt x="3652242" y="44649"/>
                </a:lnTo>
                <a:lnTo>
                  <a:pt x="3679031" y="44649"/>
                </a:lnTo>
                <a:lnTo>
                  <a:pt x="3705820" y="44649"/>
                </a:lnTo>
                <a:lnTo>
                  <a:pt x="3723680" y="44649"/>
                </a:lnTo>
                <a:lnTo>
                  <a:pt x="3732609" y="44649"/>
                </a:lnTo>
                <a:lnTo>
                  <a:pt x="3741539" y="44649"/>
                </a:lnTo>
                <a:lnTo>
                  <a:pt x="3750469" y="44649"/>
                </a:lnTo>
                <a:lnTo>
                  <a:pt x="3750469" y="44649"/>
                </a:lnTo>
                <a:lnTo>
                  <a:pt x="3750469" y="53578"/>
                </a:lnTo>
                <a:lnTo>
                  <a:pt x="3750469" y="53578"/>
                </a:lnTo>
                <a:lnTo>
                  <a:pt x="3750469" y="62508"/>
                </a:lnTo>
                <a:lnTo>
                  <a:pt x="3741539" y="71438"/>
                </a:lnTo>
                <a:lnTo>
                  <a:pt x="3723680" y="71438"/>
                </a:lnTo>
                <a:lnTo>
                  <a:pt x="3723680"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3" name="Freeform 132"/>
          <p:cNvSpPr/>
          <p:nvPr/>
        </p:nvSpPr>
        <p:spPr>
          <a:xfrm>
            <a:off x="3018234" y="4348757"/>
            <a:ext cx="62509" cy="544713"/>
          </a:xfrm>
          <a:custGeom>
            <a:avLst/>
            <a:gdLst/>
            <a:ahLst/>
            <a:cxnLst/>
            <a:rect l="0" t="0" r="0" b="0"/>
            <a:pathLst>
              <a:path w="62509" h="544713">
                <a:moveTo>
                  <a:pt x="62508" y="0"/>
                </a:moveTo>
                <a:lnTo>
                  <a:pt x="62508" y="0"/>
                </a:lnTo>
                <a:lnTo>
                  <a:pt x="53579" y="8930"/>
                </a:lnTo>
                <a:lnTo>
                  <a:pt x="53579" y="17860"/>
                </a:lnTo>
                <a:lnTo>
                  <a:pt x="53579" y="26789"/>
                </a:lnTo>
                <a:lnTo>
                  <a:pt x="53579" y="53579"/>
                </a:lnTo>
                <a:lnTo>
                  <a:pt x="44649" y="71438"/>
                </a:lnTo>
                <a:lnTo>
                  <a:pt x="44649" y="98227"/>
                </a:lnTo>
                <a:lnTo>
                  <a:pt x="44649" y="133946"/>
                </a:lnTo>
                <a:lnTo>
                  <a:pt x="35719" y="169664"/>
                </a:lnTo>
                <a:lnTo>
                  <a:pt x="35719" y="205383"/>
                </a:lnTo>
                <a:lnTo>
                  <a:pt x="35719" y="250032"/>
                </a:lnTo>
                <a:lnTo>
                  <a:pt x="26789" y="285750"/>
                </a:lnTo>
                <a:lnTo>
                  <a:pt x="26789" y="321469"/>
                </a:lnTo>
                <a:lnTo>
                  <a:pt x="17860" y="357188"/>
                </a:lnTo>
                <a:lnTo>
                  <a:pt x="8930" y="392907"/>
                </a:lnTo>
                <a:lnTo>
                  <a:pt x="8930" y="419696"/>
                </a:lnTo>
                <a:lnTo>
                  <a:pt x="0" y="446485"/>
                </a:lnTo>
                <a:lnTo>
                  <a:pt x="0" y="473274"/>
                </a:lnTo>
                <a:lnTo>
                  <a:pt x="0" y="491133"/>
                </a:lnTo>
                <a:lnTo>
                  <a:pt x="8930" y="508993"/>
                </a:lnTo>
                <a:lnTo>
                  <a:pt x="8930" y="526852"/>
                </a:lnTo>
                <a:lnTo>
                  <a:pt x="8930" y="535782"/>
                </a:lnTo>
                <a:lnTo>
                  <a:pt x="8930" y="544712"/>
                </a:lnTo>
                <a:lnTo>
                  <a:pt x="8930" y="544712"/>
                </a:lnTo>
                <a:lnTo>
                  <a:pt x="8930" y="544712"/>
                </a:lnTo>
                <a:lnTo>
                  <a:pt x="8930" y="544712"/>
                </a:lnTo>
                <a:lnTo>
                  <a:pt x="8930" y="535782"/>
                </a:lnTo>
                <a:lnTo>
                  <a:pt x="8930" y="53578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4" name="Freeform 133"/>
          <p:cNvSpPr/>
          <p:nvPr/>
        </p:nvSpPr>
        <p:spPr>
          <a:xfrm>
            <a:off x="3071813" y="4080867"/>
            <a:ext cx="196454" cy="196454"/>
          </a:xfrm>
          <a:custGeom>
            <a:avLst/>
            <a:gdLst/>
            <a:ahLst/>
            <a:cxnLst/>
            <a:rect l="0" t="0" r="0" b="0"/>
            <a:pathLst>
              <a:path w="196454" h="196454">
                <a:moveTo>
                  <a:pt x="8929" y="17859"/>
                </a:moveTo>
                <a:lnTo>
                  <a:pt x="0" y="17859"/>
                </a:lnTo>
                <a:lnTo>
                  <a:pt x="0" y="17859"/>
                </a:lnTo>
                <a:lnTo>
                  <a:pt x="0" y="17859"/>
                </a:lnTo>
                <a:lnTo>
                  <a:pt x="0" y="17859"/>
                </a:lnTo>
                <a:lnTo>
                  <a:pt x="0" y="26789"/>
                </a:lnTo>
                <a:lnTo>
                  <a:pt x="0" y="35719"/>
                </a:lnTo>
                <a:lnTo>
                  <a:pt x="8929" y="44648"/>
                </a:lnTo>
                <a:lnTo>
                  <a:pt x="8929" y="62508"/>
                </a:lnTo>
                <a:lnTo>
                  <a:pt x="8929" y="80367"/>
                </a:lnTo>
                <a:lnTo>
                  <a:pt x="8929" y="98226"/>
                </a:lnTo>
                <a:lnTo>
                  <a:pt x="8929" y="125015"/>
                </a:lnTo>
                <a:lnTo>
                  <a:pt x="8929" y="142875"/>
                </a:lnTo>
                <a:lnTo>
                  <a:pt x="17859" y="160734"/>
                </a:lnTo>
                <a:lnTo>
                  <a:pt x="17859" y="178594"/>
                </a:lnTo>
                <a:lnTo>
                  <a:pt x="17859" y="187523"/>
                </a:lnTo>
                <a:lnTo>
                  <a:pt x="17859" y="187523"/>
                </a:lnTo>
                <a:lnTo>
                  <a:pt x="17859" y="196453"/>
                </a:lnTo>
                <a:lnTo>
                  <a:pt x="26789" y="196453"/>
                </a:lnTo>
                <a:lnTo>
                  <a:pt x="26789" y="187523"/>
                </a:lnTo>
                <a:lnTo>
                  <a:pt x="26789" y="178594"/>
                </a:lnTo>
                <a:lnTo>
                  <a:pt x="26789" y="178594"/>
                </a:lnTo>
                <a:lnTo>
                  <a:pt x="35718" y="160734"/>
                </a:lnTo>
                <a:lnTo>
                  <a:pt x="35718" y="151804"/>
                </a:lnTo>
                <a:lnTo>
                  <a:pt x="26789" y="133945"/>
                </a:lnTo>
                <a:lnTo>
                  <a:pt x="26789" y="116086"/>
                </a:lnTo>
                <a:lnTo>
                  <a:pt x="35718" y="98226"/>
                </a:lnTo>
                <a:lnTo>
                  <a:pt x="35718" y="80367"/>
                </a:lnTo>
                <a:lnTo>
                  <a:pt x="44648" y="62508"/>
                </a:lnTo>
                <a:lnTo>
                  <a:pt x="62507" y="44648"/>
                </a:lnTo>
                <a:lnTo>
                  <a:pt x="80367" y="35719"/>
                </a:lnTo>
                <a:lnTo>
                  <a:pt x="98226" y="26789"/>
                </a:lnTo>
                <a:lnTo>
                  <a:pt x="116085" y="17859"/>
                </a:lnTo>
                <a:lnTo>
                  <a:pt x="142875" y="17859"/>
                </a:lnTo>
                <a:lnTo>
                  <a:pt x="169664" y="8929"/>
                </a:lnTo>
                <a:lnTo>
                  <a:pt x="196453" y="0"/>
                </a:lnTo>
                <a:lnTo>
                  <a:pt x="19645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5" name="Freeform 134"/>
          <p:cNvSpPr/>
          <p:nvPr/>
        </p:nvSpPr>
        <p:spPr>
          <a:xfrm>
            <a:off x="3232547" y="4080867"/>
            <a:ext cx="160735" cy="196454"/>
          </a:xfrm>
          <a:custGeom>
            <a:avLst/>
            <a:gdLst/>
            <a:ahLst/>
            <a:cxnLst/>
            <a:rect l="0" t="0" r="0" b="0"/>
            <a:pathLst>
              <a:path w="160735" h="196454">
                <a:moveTo>
                  <a:pt x="0" y="116086"/>
                </a:moveTo>
                <a:lnTo>
                  <a:pt x="0" y="116086"/>
                </a:lnTo>
                <a:lnTo>
                  <a:pt x="0" y="116086"/>
                </a:lnTo>
                <a:lnTo>
                  <a:pt x="0" y="116086"/>
                </a:lnTo>
                <a:lnTo>
                  <a:pt x="8930" y="116086"/>
                </a:lnTo>
                <a:lnTo>
                  <a:pt x="8930" y="116086"/>
                </a:lnTo>
                <a:lnTo>
                  <a:pt x="17859" y="116086"/>
                </a:lnTo>
                <a:lnTo>
                  <a:pt x="35719" y="107156"/>
                </a:lnTo>
                <a:lnTo>
                  <a:pt x="53578" y="98226"/>
                </a:lnTo>
                <a:lnTo>
                  <a:pt x="62508" y="89297"/>
                </a:lnTo>
                <a:lnTo>
                  <a:pt x="80367" y="71437"/>
                </a:lnTo>
                <a:lnTo>
                  <a:pt x="98226" y="62508"/>
                </a:lnTo>
                <a:lnTo>
                  <a:pt x="107156" y="44648"/>
                </a:lnTo>
                <a:lnTo>
                  <a:pt x="125016" y="35719"/>
                </a:lnTo>
                <a:lnTo>
                  <a:pt x="125016" y="17859"/>
                </a:lnTo>
                <a:lnTo>
                  <a:pt x="125016" y="8929"/>
                </a:lnTo>
                <a:lnTo>
                  <a:pt x="125016" y="0"/>
                </a:lnTo>
                <a:lnTo>
                  <a:pt x="116086" y="0"/>
                </a:lnTo>
                <a:lnTo>
                  <a:pt x="98226" y="0"/>
                </a:lnTo>
                <a:lnTo>
                  <a:pt x="80367" y="17859"/>
                </a:lnTo>
                <a:lnTo>
                  <a:pt x="62508" y="35719"/>
                </a:lnTo>
                <a:lnTo>
                  <a:pt x="44648" y="62508"/>
                </a:lnTo>
                <a:lnTo>
                  <a:pt x="35719" y="98226"/>
                </a:lnTo>
                <a:lnTo>
                  <a:pt x="17859" y="125015"/>
                </a:lnTo>
                <a:lnTo>
                  <a:pt x="26789" y="160734"/>
                </a:lnTo>
                <a:lnTo>
                  <a:pt x="35719" y="187523"/>
                </a:lnTo>
                <a:lnTo>
                  <a:pt x="53578" y="196453"/>
                </a:lnTo>
                <a:lnTo>
                  <a:pt x="89297" y="196453"/>
                </a:lnTo>
                <a:lnTo>
                  <a:pt x="125016" y="178594"/>
                </a:lnTo>
                <a:lnTo>
                  <a:pt x="160734" y="151804"/>
                </a:lnTo>
                <a:lnTo>
                  <a:pt x="160734"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6" name="Freeform 135"/>
          <p:cNvSpPr/>
          <p:nvPr/>
        </p:nvSpPr>
        <p:spPr>
          <a:xfrm>
            <a:off x="3446859" y="3973711"/>
            <a:ext cx="71439" cy="232172"/>
          </a:xfrm>
          <a:custGeom>
            <a:avLst/>
            <a:gdLst/>
            <a:ahLst/>
            <a:cxnLst/>
            <a:rect l="0" t="0" r="0" b="0"/>
            <a:pathLst>
              <a:path w="71439" h="232172">
                <a:moveTo>
                  <a:pt x="8930" y="0"/>
                </a:moveTo>
                <a:lnTo>
                  <a:pt x="8930" y="0"/>
                </a:lnTo>
                <a:lnTo>
                  <a:pt x="8930" y="8929"/>
                </a:lnTo>
                <a:lnTo>
                  <a:pt x="0" y="17859"/>
                </a:lnTo>
                <a:lnTo>
                  <a:pt x="0" y="26789"/>
                </a:lnTo>
                <a:lnTo>
                  <a:pt x="0" y="44648"/>
                </a:lnTo>
                <a:lnTo>
                  <a:pt x="0" y="80367"/>
                </a:lnTo>
                <a:lnTo>
                  <a:pt x="0" y="107156"/>
                </a:lnTo>
                <a:lnTo>
                  <a:pt x="0" y="142875"/>
                </a:lnTo>
                <a:lnTo>
                  <a:pt x="8930" y="178593"/>
                </a:lnTo>
                <a:lnTo>
                  <a:pt x="8930" y="205382"/>
                </a:lnTo>
                <a:lnTo>
                  <a:pt x="17860" y="223242"/>
                </a:lnTo>
                <a:lnTo>
                  <a:pt x="35719" y="232171"/>
                </a:lnTo>
                <a:lnTo>
                  <a:pt x="44649" y="223242"/>
                </a:lnTo>
                <a:lnTo>
                  <a:pt x="62508" y="214312"/>
                </a:lnTo>
                <a:lnTo>
                  <a:pt x="71438" y="187523"/>
                </a:lnTo>
                <a:lnTo>
                  <a:pt x="71438"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7" name="Freeform 136"/>
          <p:cNvSpPr/>
          <p:nvPr/>
        </p:nvSpPr>
        <p:spPr>
          <a:xfrm>
            <a:off x="3589734" y="4009429"/>
            <a:ext cx="187525" cy="205384"/>
          </a:xfrm>
          <a:custGeom>
            <a:avLst/>
            <a:gdLst/>
            <a:ahLst/>
            <a:cxnLst/>
            <a:rect l="0" t="0" r="0" b="0"/>
            <a:pathLst>
              <a:path w="187525" h="205384">
                <a:moveTo>
                  <a:pt x="62508" y="0"/>
                </a:moveTo>
                <a:lnTo>
                  <a:pt x="62508" y="0"/>
                </a:lnTo>
                <a:lnTo>
                  <a:pt x="53579" y="8930"/>
                </a:lnTo>
                <a:lnTo>
                  <a:pt x="44649" y="17860"/>
                </a:lnTo>
                <a:lnTo>
                  <a:pt x="35719" y="35719"/>
                </a:lnTo>
                <a:lnTo>
                  <a:pt x="17860" y="62508"/>
                </a:lnTo>
                <a:lnTo>
                  <a:pt x="8930" y="98227"/>
                </a:lnTo>
                <a:lnTo>
                  <a:pt x="8930" y="125016"/>
                </a:lnTo>
                <a:lnTo>
                  <a:pt x="0" y="160735"/>
                </a:lnTo>
                <a:lnTo>
                  <a:pt x="0" y="187524"/>
                </a:lnTo>
                <a:lnTo>
                  <a:pt x="0" y="196453"/>
                </a:lnTo>
                <a:lnTo>
                  <a:pt x="8930" y="205383"/>
                </a:lnTo>
                <a:lnTo>
                  <a:pt x="17860" y="196453"/>
                </a:lnTo>
                <a:lnTo>
                  <a:pt x="35719" y="178594"/>
                </a:lnTo>
                <a:lnTo>
                  <a:pt x="44649" y="151805"/>
                </a:lnTo>
                <a:lnTo>
                  <a:pt x="71438" y="125016"/>
                </a:lnTo>
                <a:lnTo>
                  <a:pt x="80368" y="98227"/>
                </a:lnTo>
                <a:lnTo>
                  <a:pt x="89297" y="80367"/>
                </a:lnTo>
                <a:lnTo>
                  <a:pt x="107157" y="62508"/>
                </a:lnTo>
                <a:lnTo>
                  <a:pt x="107157" y="53578"/>
                </a:lnTo>
                <a:lnTo>
                  <a:pt x="107157" y="53578"/>
                </a:lnTo>
                <a:lnTo>
                  <a:pt x="107157" y="62508"/>
                </a:lnTo>
                <a:lnTo>
                  <a:pt x="107157" y="80367"/>
                </a:lnTo>
                <a:lnTo>
                  <a:pt x="107157" y="107157"/>
                </a:lnTo>
                <a:lnTo>
                  <a:pt x="107157" y="125016"/>
                </a:lnTo>
                <a:lnTo>
                  <a:pt x="116086" y="142875"/>
                </a:lnTo>
                <a:lnTo>
                  <a:pt x="125016" y="160735"/>
                </a:lnTo>
                <a:lnTo>
                  <a:pt x="142875" y="160735"/>
                </a:lnTo>
                <a:lnTo>
                  <a:pt x="169664" y="151805"/>
                </a:lnTo>
                <a:lnTo>
                  <a:pt x="187524" y="142875"/>
                </a:lnTo>
                <a:lnTo>
                  <a:pt x="187524"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8" name="Freeform 137"/>
          <p:cNvSpPr/>
          <p:nvPr/>
        </p:nvSpPr>
        <p:spPr>
          <a:xfrm>
            <a:off x="3786188" y="4027289"/>
            <a:ext cx="71438" cy="151805"/>
          </a:xfrm>
          <a:custGeom>
            <a:avLst/>
            <a:gdLst/>
            <a:ahLst/>
            <a:cxnLst/>
            <a:rect l="0" t="0" r="0" b="0"/>
            <a:pathLst>
              <a:path w="71438" h="151805">
                <a:moveTo>
                  <a:pt x="26789" y="0"/>
                </a:moveTo>
                <a:lnTo>
                  <a:pt x="26789" y="8929"/>
                </a:lnTo>
                <a:lnTo>
                  <a:pt x="17859" y="8929"/>
                </a:lnTo>
                <a:lnTo>
                  <a:pt x="8929" y="17859"/>
                </a:lnTo>
                <a:lnTo>
                  <a:pt x="0" y="26789"/>
                </a:lnTo>
                <a:lnTo>
                  <a:pt x="0" y="35718"/>
                </a:lnTo>
                <a:lnTo>
                  <a:pt x="0" y="44648"/>
                </a:lnTo>
                <a:lnTo>
                  <a:pt x="8929" y="53578"/>
                </a:lnTo>
                <a:lnTo>
                  <a:pt x="17859" y="62507"/>
                </a:lnTo>
                <a:lnTo>
                  <a:pt x="26789" y="62507"/>
                </a:lnTo>
                <a:lnTo>
                  <a:pt x="44648" y="71437"/>
                </a:lnTo>
                <a:lnTo>
                  <a:pt x="53578" y="80367"/>
                </a:lnTo>
                <a:lnTo>
                  <a:pt x="62507" y="89297"/>
                </a:lnTo>
                <a:lnTo>
                  <a:pt x="71437" y="98226"/>
                </a:lnTo>
                <a:lnTo>
                  <a:pt x="71437" y="107156"/>
                </a:lnTo>
                <a:lnTo>
                  <a:pt x="71437" y="116086"/>
                </a:lnTo>
                <a:lnTo>
                  <a:pt x="62507" y="125015"/>
                </a:lnTo>
                <a:lnTo>
                  <a:pt x="53578" y="133945"/>
                </a:lnTo>
                <a:lnTo>
                  <a:pt x="44648" y="142875"/>
                </a:lnTo>
                <a:lnTo>
                  <a:pt x="26789" y="151804"/>
                </a:lnTo>
                <a:lnTo>
                  <a:pt x="8929" y="151804"/>
                </a:lnTo>
                <a:lnTo>
                  <a:pt x="0" y="142875"/>
                </a:lnTo>
                <a:lnTo>
                  <a:pt x="0"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9" name="Freeform 138"/>
          <p:cNvSpPr/>
          <p:nvPr/>
        </p:nvSpPr>
        <p:spPr>
          <a:xfrm>
            <a:off x="3920133" y="4036218"/>
            <a:ext cx="133946" cy="116087"/>
          </a:xfrm>
          <a:custGeom>
            <a:avLst/>
            <a:gdLst/>
            <a:ahLst/>
            <a:cxnLst/>
            <a:rect l="0" t="0" r="0" b="0"/>
            <a:pathLst>
              <a:path w="133946" h="116087">
                <a:moveTo>
                  <a:pt x="26789" y="53578"/>
                </a:moveTo>
                <a:lnTo>
                  <a:pt x="26789" y="53578"/>
                </a:lnTo>
                <a:lnTo>
                  <a:pt x="26789" y="44649"/>
                </a:lnTo>
                <a:lnTo>
                  <a:pt x="26789" y="44649"/>
                </a:lnTo>
                <a:lnTo>
                  <a:pt x="26789" y="44649"/>
                </a:lnTo>
                <a:lnTo>
                  <a:pt x="26789" y="44649"/>
                </a:lnTo>
                <a:lnTo>
                  <a:pt x="35719" y="44649"/>
                </a:lnTo>
                <a:lnTo>
                  <a:pt x="44648" y="53578"/>
                </a:lnTo>
                <a:lnTo>
                  <a:pt x="62508" y="53578"/>
                </a:lnTo>
                <a:lnTo>
                  <a:pt x="71437" y="53578"/>
                </a:lnTo>
                <a:lnTo>
                  <a:pt x="89297" y="53578"/>
                </a:lnTo>
                <a:lnTo>
                  <a:pt x="107156" y="44649"/>
                </a:lnTo>
                <a:lnTo>
                  <a:pt x="125015" y="35719"/>
                </a:lnTo>
                <a:lnTo>
                  <a:pt x="133945" y="17860"/>
                </a:lnTo>
                <a:lnTo>
                  <a:pt x="133945" y="8930"/>
                </a:lnTo>
                <a:lnTo>
                  <a:pt x="125015" y="0"/>
                </a:lnTo>
                <a:lnTo>
                  <a:pt x="116086" y="0"/>
                </a:lnTo>
                <a:lnTo>
                  <a:pt x="89297" y="0"/>
                </a:lnTo>
                <a:lnTo>
                  <a:pt x="62508" y="8930"/>
                </a:lnTo>
                <a:lnTo>
                  <a:pt x="44648" y="26789"/>
                </a:lnTo>
                <a:lnTo>
                  <a:pt x="17859" y="44649"/>
                </a:lnTo>
                <a:lnTo>
                  <a:pt x="0" y="62508"/>
                </a:lnTo>
                <a:lnTo>
                  <a:pt x="0" y="89297"/>
                </a:lnTo>
                <a:lnTo>
                  <a:pt x="0" y="98227"/>
                </a:lnTo>
                <a:lnTo>
                  <a:pt x="17859" y="116086"/>
                </a:lnTo>
                <a:lnTo>
                  <a:pt x="35719" y="116086"/>
                </a:lnTo>
                <a:lnTo>
                  <a:pt x="62508" y="116086"/>
                </a:lnTo>
                <a:lnTo>
                  <a:pt x="89297" y="116086"/>
                </a:lnTo>
                <a:lnTo>
                  <a:pt x="89297"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0" name="Freeform 139"/>
          <p:cNvSpPr/>
          <p:nvPr/>
        </p:nvSpPr>
        <p:spPr>
          <a:xfrm>
            <a:off x="3491508" y="4054078"/>
            <a:ext cx="80368" cy="142876"/>
          </a:xfrm>
          <a:custGeom>
            <a:avLst/>
            <a:gdLst/>
            <a:ahLst/>
            <a:cxnLst/>
            <a:rect l="0" t="0" r="0" b="0"/>
            <a:pathLst>
              <a:path w="80368" h="142876">
                <a:moveTo>
                  <a:pt x="35719" y="98226"/>
                </a:moveTo>
                <a:lnTo>
                  <a:pt x="35719" y="98226"/>
                </a:lnTo>
                <a:lnTo>
                  <a:pt x="35719" y="98226"/>
                </a:lnTo>
                <a:lnTo>
                  <a:pt x="26789" y="89297"/>
                </a:lnTo>
                <a:lnTo>
                  <a:pt x="26789" y="89297"/>
                </a:lnTo>
                <a:lnTo>
                  <a:pt x="26789" y="80367"/>
                </a:lnTo>
                <a:lnTo>
                  <a:pt x="26789" y="80367"/>
                </a:lnTo>
                <a:lnTo>
                  <a:pt x="35719" y="80367"/>
                </a:lnTo>
                <a:lnTo>
                  <a:pt x="35719" y="80367"/>
                </a:lnTo>
                <a:lnTo>
                  <a:pt x="35719" y="80367"/>
                </a:lnTo>
                <a:lnTo>
                  <a:pt x="35719" y="80367"/>
                </a:lnTo>
                <a:lnTo>
                  <a:pt x="35719" y="80367"/>
                </a:lnTo>
                <a:lnTo>
                  <a:pt x="35719" y="80367"/>
                </a:lnTo>
                <a:lnTo>
                  <a:pt x="26789" y="80367"/>
                </a:lnTo>
                <a:lnTo>
                  <a:pt x="26789" y="80367"/>
                </a:lnTo>
                <a:lnTo>
                  <a:pt x="26789" y="80367"/>
                </a:lnTo>
                <a:lnTo>
                  <a:pt x="26789" y="71437"/>
                </a:lnTo>
                <a:lnTo>
                  <a:pt x="26789" y="71437"/>
                </a:lnTo>
                <a:lnTo>
                  <a:pt x="26789" y="71437"/>
                </a:lnTo>
                <a:lnTo>
                  <a:pt x="35719" y="71437"/>
                </a:lnTo>
                <a:lnTo>
                  <a:pt x="35719" y="62508"/>
                </a:lnTo>
                <a:lnTo>
                  <a:pt x="44648" y="53578"/>
                </a:lnTo>
                <a:lnTo>
                  <a:pt x="53578" y="44648"/>
                </a:lnTo>
                <a:lnTo>
                  <a:pt x="62508" y="44648"/>
                </a:lnTo>
                <a:lnTo>
                  <a:pt x="62508" y="35718"/>
                </a:lnTo>
                <a:lnTo>
                  <a:pt x="71437" y="26789"/>
                </a:lnTo>
                <a:lnTo>
                  <a:pt x="71437" y="26789"/>
                </a:lnTo>
                <a:lnTo>
                  <a:pt x="71437" y="17859"/>
                </a:lnTo>
                <a:lnTo>
                  <a:pt x="71437" y="17859"/>
                </a:lnTo>
                <a:lnTo>
                  <a:pt x="62508" y="8929"/>
                </a:lnTo>
                <a:lnTo>
                  <a:pt x="62508" y="0"/>
                </a:lnTo>
                <a:lnTo>
                  <a:pt x="53578" y="0"/>
                </a:lnTo>
                <a:lnTo>
                  <a:pt x="53578" y="0"/>
                </a:lnTo>
                <a:lnTo>
                  <a:pt x="44648" y="0"/>
                </a:lnTo>
                <a:lnTo>
                  <a:pt x="35719" y="0"/>
                </a:lnTo>
                <a:lnTo>
                  <a:pt x="26789" y="17859"/>
                </a:lnTo>
                <a:lnTo>
                  <a:pt x="17859" y="26789"/>
                </a:lnTo>
                <a:lnTo>
                  <a:pt x="8930" y="53578"/>
                </a:lnTo>
                <a:lnTo>
                  <a:pt x="8930" y="80367"/>
                </a:lnTo>
                <a:lnTo>
                  <a:pt x="0" y="107156"/>
                </a:lnTo>
                <a:lnTo>
                  <a:pt x="0" y="125015"/>
                </a:lnTo>
                <a:lnTo>
                  <a:pt x="8930" y="142875"/>
                </a:lnTo>
                <a:lnTo>
                  <a:pt x="17859" y="142875"/>
                </a:lnTo>
                <a:lnTo>
                  <a:pt x="26789" y="142875"/>
                </a:lnTo>
                <a:lnTo>
                  <a:pt x="53578" y="125015"/>
                </a:lnTo>
                <a:lnTo>
                  <a:pt x="80367" y="98226"/>
                </a:lnTo>
                <a:lnTo>
                  <a:pt x="80367"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1" name="Freeform 140"/>
          <p:cNvSpPr/>
          <p:nvPr/>
        </p:nvSpPr>
        <p:spPr>
          <a:xfrm>
            <a:off x="1107281" y="4366617"/>
            <a:ext cx="133947" cy="53579"/>
          </a:xfrm>
          <a:custGeom>
            <a:avLst/>
            <a:gdLst/>
            <a:ahLst/>
            <a:cxnLst/>
            <a:rect l="0" t="0" r="0" b="0"/>
            <a:pathLst>
              <a:path w="133947" h="53579">
                <a:moveTo>
                  <a:pt x="0" y="53578"/>
                </a:moveTo>
                <a:lnTo>
                  <a:pt x="0" y="53578"/>
                </a:lnTo>
                <a:lnTo>
                  <a:pt x="0" y="53578"/>
                </a:lnTo>
                <a:lnTo>
                  <a:pt x="0" y="44648"/>
                </a:lnTo>
                <a:lnTo>
                  <a:pt x="8930" y="44648"/>
                </a:lnTo>
                <a:lnTo>
                  <a:pt x="8930" y="35719"/>
                </a:lnTo>
                <a:lnTo>
                  <a:pt x="17860" y="35719"/>
                </a:lnTo>
                <a:lnTo>
                  <a:pt x="35719" y="26789"/>
                </a:lnTo>
                <a:lnTo>
                  <a:pt x="53578" y="17859"/>
                </a:lnTo>
                <a:lnTo>
                  <a:pt x="62508" y="8929"/>
                </a:lnTo>
                <a:lnTo>
                  <a:pt x="80368" y="0"/>
                </a:lnTo>
                <a:lnTo>
                  <a:pt x="89297" y="0"/>
                </a:lnTo>
                <a:lnTo>
                  <a:pt x="107157" y="0"/>
                </a:lnTo>
                <a:lnTo>
                  <a:pt x="107157" y="0"/>
                </a:lnTo>
                <a:lnTo>
                  <a:pt x="116086" y="8929"/>
                </a:lnTo>
                <a:lnTo>
                  <a:pt x="125016" y="17859"/>
                </a:lnTo>
                <a:lnTo>
                  <a:pt x="133946" y="26789"/>
                </a:lnTo>
                <a:lnTo>
                  <a:pt x="133946"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2" name="Freeform 141"/>
          <p:cNvSpPr/>
          <p:nvPr/>
        </p:nvSpPr>
        <p:spPr>
          <a:xfrm>
            <a:off x="1259086" y="4411265"/>
            <a:ext cx="44649" cy="8931"/>
          </a:xfrm>
          <a:custGeom>
            <a:avLst/>
            <a:gdLst/>
            <a:ahLst/>
            <a:cxnLst/>
            <a:rect l="0" t="0" r="0" b="0"/>
            <a:pathLst>
              <a:path w="44649" h="8931">
                <a:moveTo>
                  <a:pt x="0" y="0"/>
                </a:moveTo>
                <a:lnTo>
                  <a:pt x="17859" y="0"/>
                </a:lnTo>
                <a:lnTo>
                  <a:pt x="26789" y="8930"/>
                </a:lnTo>
                <a:lnTo>
                  <a:pt x="44648" y="0"/>
                </a:lnTo>
                <a:lnTo>
                  <a:pt x="4464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3" name="Freeform 142"/>
          <p:cNvSpPr/>
          <p:nvPr/>
        </p:nvSpPr>
        <p:spPr>
          <a:xfrm>
            <a:off x="1366242" y="4375546"/>
            <a:ext cx="62509" cy="44650"/>
          </a:xfrm>
          <a:custGeom>
            <a:avLst/>
            <a:gdLst/>
            <a:ahLst/>
            <a:cxnLst/>
            <a:rect l="0" t="0" r="0" b="0"/>
            <a:pathLst>
              <a:path w="62509" h="44650">
                <a:moveTo>
                  <a:pt x="0" y="0"/>
                </a:moveTo>
                <a:lnTo>
                  <a:pt x="8930" y="8930"/>
                </a:lnTo>
                <a:lnTo>
                  <a:pt x="8930" y="8930"/>
                </a:lnTo>
                <a:lnTo>
                  <a:pt x="17860" y="17860"/>
                </a:lnTo>
                <a:lnTo>
                  <a:pt x="26789" y="26790"/>
                </a:lnTo>
                <a:lnTo>
                  <a:pt x="35719" y="35719"/>
                </a:lnTo>
                <a:lnTo>
                  <a:pt x="53578" y="44649"/>
                </a:lnTo>
                <a:lnTo>
                  <a:pt x="62508" y="44649"/>
                </a:lnTo>
                <a:lnTo>
                  <a:pt x="62508"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Freeform 143"/>
          <p:cNvSpPr/>
          <p:nvPr/>
        </p:nvSpPr>
        <p:spPr>
          <a:xfrm>
            <a:off x="1651992" y="4384476"/>
            <a:ext cx="187525" cy="62509"/>
          </a:xfrm>
          <a:custGeom>
            <a:avLst/>
            <a:gdLst/>
            <a:ahLst/>
            <a:cxnLst/>
            <a:rect l="0" t="0" r="0" b="0"/>
            <a:pathLst>
              <a:path w="187525" h="62509">
                <a:moveTo>
                  <a:pt x="0" y="35719"/>
                </a:moveTo>
                <a:lnTo>
                  <a:pt x="0" y="35719"/>
                </a:lnTo>
                <a:lnTo>
                  <a:pt x="0" y="44649"/>
                </a:lnTo>
                <a:lnTo>
                  <a:pt x="0" y="53578"/>
                </a:lnTo>
                <a:lnTo>
                  <a:pt x="17860" y="62508"/>
                </a:lnTo>
                <a:lnTo>
                  <a:pt x="35719" y="62508"/>
                </a:lnTo>
                <a:lnTo>
                  <a:pt x="71438" y="62508"/>
                </a:lnTo>
                <a:lnTo>
                  <a:pt x="107156" y="53578"/>
                </a:lnTo>
                <a:lnTo>
                  <a:pt x="151805" y="26789"/>
                </a:lnTo>
                <a:lnTo>
                  <a:pt x="187524" y="0"/>
                </a:lnTo>
                <a:lnTo>
                  <a:pt x="18752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Freeform 144"/>
          <p:cNvSpPr/>
          <p:nvPr/>
        </p:nvSpPr>
        <p:spPr>
          <a:xfrm>
            <a:off x="2053828" y="4339828"/>
            <a:ext cx="214314" cy="62509"/>
          </a:xfrm>
          <a:custGeom>
            <a:avLst/>
            <a:gdLst/>
            <a:ahLst/>
            <a:cxnLst/>
            <a:rect l="0" t="0" r="0" b="0"/>
            <a:pathLst>
              <a:path w="214314" h="62509">
                <a:moveTo>
                  <a:pt x="0" y="0"/>
                </a:moveTo>
                <a:lnTo>
                  <a:pt x="0" y="0"/>
                </a:lnTo>
                <a:lnTo>
                  <a:pt x="0" y="8929"/>
                </a:lnTo>
                <a:lnTo>
                  <a:pt x="8930" y="26789"/>
                </a:lnTo>
                <a:lnTo>
                  <a:pt x="17860" y="35718"/>
                </a:lnTo>
                <a:lnTo>
                  <a:pt x="35719" y="53578"/>
                </a:lnTo>
                <a:lnTo>
                  <a:pt x="53578" y="62508"/>
                </a:lnTo>
                <a:lnTo>
                  <a:pt x="89297" y="62508"/>
                </a:lnTo>
                <a:lnTo>
                  <a:pt x="116086" y="62508"/>
                </a:lnTo>
                <a:lnTo>
                  <a:pt x="151805" y="53578"/>
                </a:lnTo>
                <a:lnTo>
                  <a:pt x="187524" y="35718"/>
                </a:lnTo>
                <a:lnTo>
                  <a:pt x="214313" y="26789"/>
                </a:lnTo>
                <a:lnTo>
                  <a:pt x="214313"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6" name="Freeform 145"/>
          <p:cNvSpPr/>
          <p:nvPr/>
        </p:nvSpPr>
        <p:spPr>
          <a:xfrm>
            <a:off x="2375297" y="4321968"/>
            <a:ext cx="544712" cy="107158"/>
          </a:xfrm>
          <a:custGeom>
            <a:avLst/>
            <a:gdLst/>
            <a:ahLst/>
            <a:cxnLst/>
            <a:rect l="0" t="0" r="0" b="0"/>
            <a:pathLst>
              <a:path w="544712" h="107158">
                <a:moveTo>
                  <a:pt x="0" y="0"/>
                </a:moveTo>
                <a:lnTo>
                  <a:pt x="0" y="8930"/>
                </a:lnTo>
                <a:lnTo>
                  <a:pt x="8930" y="17860"/>
                </a:lnTo>
                <a:lnTo>
                  <a:pt x="17859" y="26789"/>
                </a:lnTo>
                <a:lnTo>
                  <a:pt x="26789" y="44649"/>
                </a:lnTo>
                <a:lnTo>
                  <a:pt x="44648" y="62508"/>
                </a:lnTo>
                <a:lnTo>
                  <a:pt x="62508" y="71438"/>
                </a:lnTo>
                <a:lnTo>
                  <a:pt x="89297" y="80368"/>
                </a:lnTo>
                <a:lnTo>
                  <a:pt x="116086" y="80368"/>
                </a:lnTo>
                <a:lnTo>
                  <a:pt x="151805" y="71438"/>
                </a:lnTo>
                <a:lnTo>
                  <a:pt x="178594" y="62508"/>
                </a:lnTo>
                <a:lnTo>
                  <a:pt x="205383" y="44649"/>
                </a:lnTo>
                <a:lnTo>
                  <a:pt x="232172" y="35719"/>
                </a:lnTo>
                <a:lnTo>
                  <a:pt x="241101" y="17860"/>
                </a:lnTo>
                <a:lnTo>
                  <a:pt x="258961" y="17860"/>
                </a:lnTo>
                <a:lnTo>
                  <a:pt x="258961" y="8930"/>
                </a:lnTo>
                <a:lnTo>
                  <a:pt x="267891" y="17860"/>
                </a:lnTo>
                <a:lnTo>
                  <a:pt x="267891" y="26789"/>
                </a:lnTo>
                <a:lnTo>
                  <a:pt x="276820" y="44649"/>
                </a:lnTo>
                <a:lnTo>
                  <a:pt x="285750" y="62508"/>
                </a:lnTo>
                <a:lnTo>
                  <a:pt x="303609" y="80368"/>
                </a:lnTo>
                <a:lnTo>
                  <a:pt x="321469" y="98227"/>
                </a:lnTo>
                <a:lnTo>
                  <a:pt x="339328" y="107157"/>
                </a:lnTo>
                <a:lnTo>
                  <a:pt x="357187" y="107157"/>
                </a:lnTo>
                <a:lnTo>
                  <a:pt x="375047" y="98227"/>
                </a:lnTo>
                <a:lnTo>
                  <a:pt x="392906" y="80368"/>
                </a:lnTo>
                <a:lnTo>
                  <a:pt x="410766" y="71438"/>
                </a:lnTo>
                <a:lnTo>
                  <a:pt x="419695" y="53578"/>
                </a:lnTo>
                <a:lnTo>
                  <a:pt x="437555" y="35719"/>
                </a:lnTo>
                <a:lnTo>
                  <a:pt x="446484" y="35719"/>
                </a:lnTo>
                <a:lnTo>
                  <a:pt x="464344" y="35719"/>
                </a:lnTo>
                <a:lnTo>
                  <a:pt x="482203" y="53578"/>
                </a:lnTo>
                <a:lnTo>
                  <a:pt x="500062" y="71438"/>
                </a:lnTo>
                <a:lnTo>
                  <a:pt x="526851" y="98227"/>
                </a:lnTo>
                <a:lnTo>
                  <a:pt x="535781" y="107157"/>
                </a:lnTo>
                <a:lnTo>
                  <a:pt x="544711" y="98227"/>
                </a:lnTo>
                <a:lnTo>
                  <a:pt x="544711"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7" name="Freeform 146"/>
          <p:cNvSpPr/>
          <p:nvPr/>
        </p:nvSpPr>
        <p:spPr>
          <a:xfrm>
            <a:off x="3687961" y="4723804"/>
            <a:ext cx="53579" cy="26790"/>
          </a:xfrm>
          <a:custGeom>
            <a:avLst/>
            <a:gdLst/>
            <a:ahLst/>
            <a:cxnLst/>
            <a:rect l="0" t="0" r="0" b="0"/>
            <a:pathLst>
              <a:path w="53579" h="26790">
                <a:moveTo>
                  <a:pt x="35719" y="26789"/>
                </a:moveTo>
                <a:lnTo>
                  <a:pt x="26789" y="26789"/>
                </a:lnTo>
                <a:lnTo>
                  <a:pt x="17859" y="17860"/>
                </a:lnTo>
                <a:lnTo>
                  <a:pt x="8930" y="17860"/>
                </a:lnTo>
                <a:lnTo>
                  <a:pt x="0" y="8930"/>
                </a:lnTo>
                <a:lnTo>
                  <a:pt x="0" y="8930"/>
                </a:lnTo>
                <a:lnTo>
                  <a:pt x="8930" y="8930"/>
                </a:lnTo>
                <a:lnTo>
                  <a:pt x="26789" y="8930"/>
                </a:lnTo>
                <a:lnTo>
                  <a:pt x="44648" y="8930"/>
                </a:lnTo>
                <a:lnTo>
                  <a:pt x="53578" y="0"/>
                </a:lnTo>
                <a:lnTo>
                  <a:pt x="5357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8" name="Freeform 147"/>
          <p:cNvSpPr/>
          <p:nvPr/>
        </p:nvSpPr>
        <p:spPr>
          <a:xfrm>
            <a:off x="4223742" y="4688086"/>
            <a:ext cx="53579" cy="26790"/>
          </a:xfrm>
          <a:custGeom>
            <a:avLst/>
            <a:gdLst/>
            <a:ahLst/>
            <a:cxnLst/>
            <a:rect l="0" t="0" r="0" b="0"/>
            <a:pathLst>
              <a:path w="53579" h="26790">
                <a:moveTo>
                  <a:pt x="0" y="26789"/>
                </a:moveTo>
                <a:lnTo>
                  <a:pt x="0" y="26789"/>
                </a:lnTo>
                <a:lnTo>
                  <a:pt x="0" y="26789"/>
                </a:lnTo>
                <a:lnTo>
                  <a:pt x="0" y="26789"/>
                </a:lnTo>
                <a:lnTo>
                  <a:pt x="8930" y="17859"/>
                </a:lnTo>
                <a:lnTo>
                  <a:pt x="26789" y="17859"/>
                </a:lnTo>
                <a:lnTo>
                  <a:pt x="44649" y="8929"/>
                </a:lnTo>
                <a:lnTo>
                  <a:pt x="53578" y="0"/>
                </a:lnTo>
                <a:lnTo>
                  <a:pt x="5357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9" name="Freeform 148"/>
          <p:cNvSpPr/>
          <p:nvPr/>
        </p:nvSpPr>
        <p:spPr>
          <a:xfrm>
            <a:off x="4545211" y="4670226"/>
            <a:ext cx="107157" cy="62509"/>
          </a:xfrm>
          <a:custGeom>
            <a:avLst/>
            <a:gdLst/>
            <a:ahLst/>
            <a:cxnLst/>
            <a:rect l="0" t="0" r="0" b="0"/>
            <a:pathLst>
              <a:path w="107157" h="62509">
                <a:moveTo>
                  <a:pt x="0" y="62508"/>
                </a:moveTo>
                <a:lnTo>
                  <a:pt x="0" y="62508"/>
                </a:lnTo>
                <a:lnTo>
                  <a:pt x="0" y="53578"/>
                </a:lnTo>
                <a:lnTo>
                  <a:pt x="17859" y="44649"/>
                </a:lnTo>
                <a:lnTo>
                  <a:pt x="35719" y="44649"/>
                </a:lnTo>
                <a:lnTo>
                  <a:pt x="53578" y="35719"/>
                </a:lnTo>
                <a:lnTo>
                  <a:pt x="80367" y="17860"/>
                </a:lnTo>
                <a:lnTo>
                  <a:pt x="107156" y="0"/>
                </a:lnTo>
                <a:lnTo>
                  <a:pt x="10715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0" name="Freeform 149"/>
          <p:cNvSpPr/>
          <p:nvPr/>
        </p:nvSpPr>
        <p:spPr>
          <a:xfrm>
            <a:off x="1803797" y="3571875"/>
            <a:ext cx="44649" cy="107157"/>
          </a:xfrm>
          <a:custGeom>
            <a:avLst/>
            <a:gdLst/>
            <a:ahLst/>
            <a:cxnLst/>
            <a:rect l="0" t="0" r="0" b="0"/>
            <a:pathLst>
              <a:path w="44649" h="107157">
                <a:moveTo>
                  <a:pt x="0" y="8929"/>
                </a:moveTo>
                <a:lnTo>
                  <a:pt x="0" y="8929"/>
                </a:lnTo>
                <a:lnTo>
                  <a:pt x="0" y="8929"/>
                </a:lnTo>
                <a:lnTo>
                  <a:pt x="0" y="8929"/>
                </a:lnTo>
                <a:lnTo>
                  <a:pt x="0" y="8929"/>
                </a:lnTo>
                <a:lnTo>
                  <a:pt x="0" y="8929"/>
                </a:lnTo>
                <a:lnTo>
                  <a:pt x="0" y="8929"/>
                </a:lnTo>
                <a:lnTo>
                  <a:pt x="8930" y="8929"/>
                </a:lnTo>
                <a:lnTo>
                  <a:pt x="8930" y="8929"/>
                </a:lnTo>
                <a:lnTo>
                  <a:pt x="0" y="8929"/>
                </a:lnTo>
                <a:lnTo>
                  <a:pt x="0" y="8929"/>
                </a:lnTo>
                <a:lnTo>
                  <a:pt x="0" y="8929"/>
                </a:lnTo>
                <a:lnTo>
                  <a:pt x="0" y="8929"/>
                </a:lnTo>
                <a:lnTo>
                  <a:pt x="0" y="0"/>
                </a:lnTo>
                <a:lnTo>
                  <a:pt x="8930" y="0"/>
                </a:lnTo>
                <a:lnTo>
                  <a:pt x="8930" y="0"/>
                </a:lnTo>
                <a:lnTo>
                  <a:pt x="8930" y="0"/>
                </a:lnTo>
                <a:lnTo>
                  <a:pt x="8930" y="0"/>
                </a:lnTo>
                <a:lnTo>
                  <a:pt x="0" y="8929"/>
                </a:lnTo>
                <a:lnTo>
                  <a:pt x="0" y="8929"/>
                </a:lnTo>
                <a:lnTo>
                  <a:pt x="0" y="8929"/>
                </a:lnTo>
                <a:lnTo>
                  <a:pt x="0" y="8929"/>
                </a:lnTo>
                <a:lnTo>
                  <a:pt x="0" y="17859"/>
                </a:lnTo>
                <a:lnTo>
                  <a:pt x="0" y="26789"/>
                </a:lnTo>
                <a:lnTo>
                  <a:pt x="0" y="35718"/>
                </a:lnTo>
                <a:lnTo>
                  <a:pt x="0" y="53578"/>
                </a:lnTo>
                <a:lnTo>
                  <a:pt x="0" y="71437"/>
                </a:lnTo>
                <a:lnTo>
                  <a:pt x="0" y="89296"/>
                </a:lnTo>
                <a:lnTo>
                  <a:pt x="0" y="98226"/>
                </a:lnTo>
                <a:lnTo>
                  <a:pt x="0" y="107156"/>
                </a:lnTo>
                <a:lnTo>
                  <a:pt x="0" y="107156"/>
                </a:lnTo>
                <a:lnTo>
                  <a:pt x="8930" y="107156"/>
                </a:lnTo>
                <a:lnTo>
                  <a:pt x="8930" y="107156"/>
                </a:lnTo>
                <a:lnTo>
                  <a:pt x="17859" y="98226"/>
                </a:lnTo>
                <a:lnTo>
                  <a:pt x="26789" y="89296"/>
                </a:lnTo>
                <a:lnTo>
                  <a:pt x="26789" y="71437"/>
                </a:lnTo>
                <a:lnTo>
                  <a:pt x="35719" y="62507"/>
                </a:lnTo>
                <a:lnTo>
                  <a:pt x="35719" y="44648"/>
                </a:lnTo>
                <a:lnTo>
                  <a:pt x="35719" y="35718"/>
                </a:lnTo>
                <a:lnTo>
                  <a:pt x="35719" y="35718"/>
                </a:lnTo>
                <a:lnTo>
                  <a:pt x="35719" y="35718"/>
                </a:lnTo>
                <a:lnTo>
                  <a:pt x="35719" y="35718"/>
                </a:lnTo>
                <a:lnTo>
                  <a:pt x="35719" y="44648"/>
                </a:lnTo>
                <a:lnTo>
                  <a:pt x="35719" y="53578"/>
                </a:lnTo>
                <a:lnTo>
                  <a:pt x="35719" y="71437"/>
                </a:lnTo>
                <a:lnTo>
                  <a:pt x="35719" y="80367"/>
                </a:lnTo>
                <a:lnTo>
                  <a:pt x="44648" y="89296"/>
                </a:lnTo>
                <a:lnTo>
                  <a:pt x="44648" y="89296"/>
                </a:lnTo>
                <a:lnTo>
                  <a:pt x="44648"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1" name="Freeform 150"/>
          <p:cNvSpPr/>
          <p:nvPr/>
        </p:nvSpPr>
        <p:spPr>
          <a:xfrm>
            <a:off x="1830586" y="3607593"/>
            <a:ext cx="62509" cy="125017"/>
          </a:xfrm>
          <a:custGeom>
            <a:avLst/>
            <a:gdLst/>
            <a:ahLst/>
            <a:cxnLst/>
            <a:rect l="0" t="0" r="0" b="0"/>
            <a:pathLst>
              <a:path w="62509" h="125017">
                <a:moveTo>
                  <a:pt x="0" y="0"/>
                </a:moveTo>
                <a:lnTo>
                  <a:pt x="0" y="0"/>
                </a:lnTo>
                <a:lnTo>
                  <a:pt x="0" y="0"/>
                </a:lnTo>
                <a:lnTo>
                  <a:pt x="0" y="0"/>
                </a:lnTo>
                <a:lnTo>
                  <a:pt x="0" y="0"/>
                </a:lnTo>
                <a:lnTo>
                  <a:pt x="0" y="0"/>
                </a:lnTo>
                <a:lnTo>
                  <a:pt x="0" y="0"/>
                </a:lnTo>
                <a:lnTo>
                  <a:pt x="0" y="0"/>
                </a:lnTo>
                <a:lnTo>
                  <a:pt x="0" y="0"/>
                </a:lnTo>
                <a:lnTo>
                  <a:pt x="0" y="8930"/>
                </a:lnTo>
                <a:lnTo>
                  <a:pt x="8930" y="17860"/>
                </a:lnTo>
                <a:lnTo>
                  <a:pt x="8930" y="35719"/>
                </a:lnTo>
                <a:lnTo>
                  <a:pt x="8930" y="62508"/>
                </a:lnTo>
                <a:lnTo>
                  <a:pt x="8930" y="80368"/>
                </a:lnTo>
                <a:lnTo>
                  <a:pt x="17859" y="107157"/>
                </a:lnTo>
                <a:lnTo>
                  <a:pt x="17859" y="116086"/>
                </a:lnTo>
                <a:lnTo>
                  <a:pt x="26789" y="125016"/>
                </a:lnTo>
                <a:lnTo>
                  <a:pt x="26789" y="125016"/>
                </a:lnTo>
                <a:lnTo>
                  <a:pt x="35719" y="116086"/>
                </a:lnTo>
                <a:lnTo>
                  <a:pt x="44648" y="98227"/>
                </a:lnTo>
                <a:lnTo>
                  <a:pt x="53578" y="80368"/>
                </a:lnTo>
                <a:lnTo>
                  <a:pt x="62508" y="53578"/>
                </a:lnTo>
                <a:lnTo>
                  <a:pt x="6250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2" name="Freeform 151"/>
          <p:cNvSpPr/>
          <p:nvPr/>
        </p:nvSpPr>
        <p:spPr>
          <a:xfrm>
            <a:off x="1902023" y="3589734"/>
            <a:ext cx="80369" cy="151806"/>
          </a:xfrm>
          <a:custGeom>
            <a:avLst/>
            <a:gdLst/>
            <a:ahLst/>
            <a:cxnLst/>
            <a:rect l="0" t="0" r="0" b="0"/>
            <a:pathLst>
              <a:path w="80369" h="151806">
                <a:moveTo>
                  <a:pt x="17860" y="17859"/>
                </a:moveTo>
                <a:lnTo>
                  <a:pt x="17860" y="17859"/>
                </a:lnTo>
                <a:lnTo>
                  <a:pt x="17860" y="8930"/>
                </a:lnTo>
                <a:lnTo>
                  <a:pt x="17860" y="8930"/>
                </a:lnTo>
                <a:lnTo>
                  <a:pt x="17860" y="8930"/>
                </a:lnTo>
                <a:lnTo>
                  <a:pt x="17860" y="8930"/>
                </a:lnTo>
                <a:lnTo>
                  <a:pt x="17860" y="17859"/>
                </a:lnTo>
                <a:lnTo>
                  <a:pt x="17860" y="26789"/>
                </a:lnTo>
                <a:lnTo>
                  <a:pt x="17860" y="44648"/>
                </a:lnTo>
                <a:lnTo>
                  <a:pt x="17860" y="62508"/>
                </a:lnTo>
                <a:lnTo>
                  <a:pt x="17860" y="80367"/>
                </a:lnTo>
                <a:lnTo>
                  <a:pt x="17860" y="89297"/>
                </a:lnTo>
                <a:lnTo>
                  <a:pt x="17860" y="107156"/>
                </a:lnTo>
                <a:lnTo>
                  <a:pt x="8930" y="116086"/>
                </a:lnTo>
                <a:lnTo>
                  <a:pt x="8930" y="125016"/>
                </a:lnTo>
                <a:lnTo>
                  <a:pt x="8930" y="125016"/>
                </a:lnTo>
                <a:lnTo>
                  <a:pt x="8930" y="125016"/>
                </a:lnTo>
                <a:lnTo>
                  <a:pt x="8930" y="116086"/>
                </a:lnTo>
                <a:lnTo>
                  <a:pt x="8930" y="116086"/>
                </a:lnTo>
                <a:lnTo>
                  <a:pt x="8930" y="107156"/>
                </a:lnTo>
                <a:lnTo>
                  <a:pt x="0" y="89297"/>
                </a:lnTo>
                <a:lnTo>
                  <a:pt x="8930" y="62508"/>
                </a:lnTo>
                <a:lnTo>
                  <a:pt x="8930" y="44648"/>
                </a:lnTo>
                <a:lnTo>
                  <a:pt x="8930" y="26789"/>
                </a:lnTo>
                <a:lnTo>
                  <a:pt x="17860" y="8930"/>
                </a:lnTo>
                <a:lnTo>
                  <a:pt x="26790" y="0"/>
                </a:lnTo>
                <a:lnTo>
                  <a:pt x="26790" y="0"/>
                </a:lnTo>
                <a:lnTo>
                  <a:pt x="35719" y="0"/>
                </a:lnTo>
                <a:lnTo>
                  <a:pt x="44649" y="0"/>
                </a:lnTo>
                <a:lnTo>
                  <a:pt x="53579" y="17859"/>
                </a:lnTo>
                <a:lnTo>
                  <a:pt x="62508" y="35719"/>
                </a:lnTo>
                <a:lnTo>
                  <a:pt x="71438" y="62508"/>
                </a:lnTo>
                <a:lnTo>
                  <a:pt x="71438" y="80367"/>
                </a:lnTo>
                <a:lnTo>
                  <a:pt x="71438" y="107156"/>
                </a:lnTo>
                <a:lnTo>
                  <a:pt x="80368" y="125016"/>
                </a:lnTo>
                <a:lnTo>
                  <a:pt x="80368" y="133945"/>
                </a:lnTo>
                <a:lnTo>
                  <a:pt x="80368" y="151805"/>
                </a:lnTo>
                <a:lnTo>
                  <a:pt x="80368" y="151805"/>
                </a:lnTo>
                <a:lnTo>
                  <a:pt x="80368" y="151805"/>
                </a:lnTo>
                <a:lnTo>
                  <a:pt x="80368" y="142875"/>
                </a:lnTo>
                <a:lnTo>
                  <a:pt x="71438" y="133945"/>
                </a:lnTo>
                <a:lnTo>
                  <a:pt x="71438" y="116086"/>
                </a:lnTo>
                <a:lnTo>
                  <a:pt x="71438"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Freeform 152"/>
          <p:cNvSpPr/>
          <p:nvPr/>
        </p:nvSpPr>
        <p:spPr>
          <a:xfrm>
            <a:off x="1893094" y="3670101"/>
            <a:ext cx="125016" cy="17861"/>
          </a:xfrm>
          <a:custGeom>
            <a:avLst/>
            <a:gdLst/>
            <a:ahLst/>
            <a:cxnLst/>
            <a:rect l="0" t="0" r="0" b="0"/>
            <a:pathLst>
              <a:path w="125016" h="17861">
                <a:moveTo>
                  <a:pt x="0" y="17860"/>
                </a:moveTo>
                <a:lnTo>
                  <a:pt x="0" y="17860"/>
                </a:lnTo>
                <a:lnTo>
                  <a:pt x="0" y="17860"/>
                </a:lnTo>
                <a:lnTo>
                  <a:pt x="8929" y="17860"/>
                </a:lnTo>
                <a:lnTo>
                  <a:pt x="17859" y="17860"/>
                </a:lnTo>
                <a:lnTo>
                  <a:pt x="26789" y="8930"/>
                </a:lnTo>
                <a:lnTo>
                  <a:pt x="44648" y="8930"/>
                </a:lnTo>
                <a:lnTo>
                  <a:pt x="62508" y="0"/>
                </a:lnTo>
                <a:lnTo>
                  <a:pt x="71437" y="0"/>
                </a:lnTo>
                <a:lnTo>
                  <a:pt x="89297" y="0"/>
                </a:lnTo>
                <a:lnTo>
                  <a:pt x="107156" y="0"/>
                </a:lnTo>
                <a:lnTo>
                  <a:pt x="125015" y="0"/>
                </a:lnTo>
                <a:lnTo>
                  <a:pt x="12501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4" name="Freeform 153"/>
          <p:cNvSpPr/>
          <p:nvPr/>
        </p:nvSpPr>
        <p:spPr>
          <a:xfrm>
            <a:off x="2053828" y="3589734"/>
            <a:ext cx="26790" cy="151806"/>
          </a:xfrm>
          <a:custGeom>
            <a:avLst/>
            <a:gdLst/>
            <a:ahLst/>
            <a:cxnLst/>
            <a:rect l="0" t="0" r="0" b="0"/>
            <a:pathLst>
              <a:path w="26790" h="151806">
                <a:moveTo>
                  <a:pt x="0" y="8930"/>
                </a:moveTo>
                <a:lnTo>
                  <a:pt x="0" y="0"/>
                </a:lnTo>
                <a:lnTo>
                  <a:pt x="0" y="0"/>
                </a:lnTo>
                <a:lnTo>
                  <a:pt x="0" y="0"/>
                </a:lnTo>
                <a:lnTo>
                  <a:pt x="0" y="0"/>
                </a:lnTo>
                <a:lnTo>
                  <a:pt x="0" y="8930"/>
                </a:lnTo>
                <a:lnTo>
                  <a:pt x="0" y="26789"/>
                </a:lnTo>
                <a:lnTo>
                  <a:pt x="8930" y="35719"/>
                </a:lnTo>
                <a:lnTo>
                  <a:pt x="8930" y="62508"/>
                </a:lnTo>
                <a:lnTo>
                  <a:pt x="8930" y="80367"/>
                </a:lnTo>
                <a:lnTo>
                  <a:pt x="8930" y="107156"/>
                </a:lnTo>
                <a:lnTo>
                  <a:pt x="8930" y="125016"/>
                </a:lnTo>
                <a:lnTo>
                  <a:pt x="17860" y="142875"/>
                </a:lnTo>
                <a:lnTo>
                  <a:pt x="17860" y="151805"/>
                </a:lnTo>
                <a:lnTo>
                  <a:pt x="26789" y="151805"/>
                </a:lnTo>
                <a:lnTo>
                  <a:pt x="26789" y="151805"/>
                </a:lnTo>
                <a:lnTo>
                  <a:pt x="26789" y="151805"/>
                </a:lnTo>
                <a:lnTo>
                  <a:pt x="26789" y="133945"/>
                </a:lnTo>
                <a:lnTo>
                  <a:pt x="17860" y="125016"/>
                </a:lnTo>
                <a:lnTo>
                  <a:pt x="17860"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5" name="Freeform 154"/>
          <p:cNvSpPr/>
          <p:nvPr/>
        </p:nvSpPr>
        <p:spPr>
          <a:xfrm>
            <a:off x="1991320" y="3545086"/>
            <a:ext cx="142876" cy="44649"/>
          </a:xfrm>
          <a:custGeom>
            <a:avLst/>
            <a:gdLst/>
            <a:ahLst/>
            <a:cxnLst/>
            <a:rect l="0" t="0" r="0" b="0"/>
            <a:pathLst>
              <a:path w="142876" h="44649">
                <a:moveTo>
                  <a:pt x="0" y="44648"/>
                </a:moveTo>
                <a:lnTo>
                  <a:pt x="8930" y="44648"/>
                </a:lnTo>
                <a:lnTo>
                  <a:pt x="17860" y="44648"/>
                </a:lnTo>
                <a:lnTo>
                  <a:pt x="26789" y="44648"/>
                </a:lnTo>
                <a:lnTo>
                  <a:pt x="53578" y="35718"/>
                </a:lnTo>
                <a:lnTo>
                  <a:pt x="71438" y="26789"/>
                </a:lnTo>
                <a:lnTo>
                  <a:pt x="89297" y="17859"/>
                </a:lnTo>
                <a:lnTo>
                  <a:pt x="116086" y="17859"/>
                </a:lnTo>
                <a:lnTo>
                  <a:pt x="125016" y="8929"/>
                </a:lnTo>
                <a:lnTo>
                  <a:pt x="142875" y="8929"/>
                </a:lnTo>
                <a:lnTo>
                  <a:pt x="142875" y="8929"/>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6" name="Freeform 155"/>
          <p:cNvSpPr/>
          <p:nvPr/>
        </p:nvSpPr>
        <p:spPr>
          <a:xfrm>
            <a:off x="767953" y="4866679"/>
            <a:ext cx="17861" cy="80369"/>
          </a:xfrm>
          <a:custGeom>
            <a:avLst/>
            <a:gdLst/>
            <a:ahLst/>
            <a:cxnLst/>
            <a:rect l="0" t="0" r="0" b="0"/>
            <a:pathLst>
              <a:path w="17861" h="80369">
                <a:moveTo>
                  <a:pt x="8930" y="0"/>
                </a:moveTo>
                <a:lnTo>
                  <a:pt x="8930" y="0"/>
                </a:lnTo>
                <a:lnTo>
                  <a:pt x="8930" y="0"/>
                </a:lnTo>
                <a:lnTo>
                  <a:pt x="0" y="0"/>
                </a:lnTo>
                <a:lnTo>
                  <a:pt x="0" y="8930"/>
                </a:lnTo>
                <a:lnTo>
                  <a:pt x="0" y="8930"/>
                </a:lnTo>
                <a:lnTo>
                  <a:pt x="0" y="17860"/>
                </a:lnTo>
                <a:lnTo>
                  <a:pt x="8930" y="26790"/>
                </a:lnTo>
                <a:lnTo>
                  <a:pt x="8930" y="35719"/>
                </a:lnTo>
                <a:lnTo>
                  <a:pt x="8930" y="53579"/>
                </a:lnTo>
                <a:lnTo>
                  <a:pt x="17860" y="71438"/>
                </a:lnTo>
                <a:lnTo>
                  <a:pt x="17860" y="80368"/>
                </a:lnTo>
                <a:lnTo>
                  <a:pt x="17860" y="80368"/>
                </a:lnTo>
                <a:lnTo>
                  <a:pt x="17860" y="80368"/>
                </a:lnTo>
                <a:lnTo>
                  <a:pt x="17860" y="803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7" name="Freeform 156"/>
          <p:cNvSpPr/>
          <p:nvPr/>
        </p:nvSpPr>
        <p:spPr>
          <a:xfrm>
            <a:off x="812602" y="4848820"/>
            <a:ext cx="26790" cy="116087"/>
          </a:xfrm>
          <a:custGeom>
            <a:avLst/>
            <a:gdLst/>
            <a:ahLst/>
            <a:cxnLst/>
            <a:rect l="0" t="0" r="0" b="0"/>
            <a:pathLst>
              <a:path w="26790" h="116087">
                <a:moveTo>
                  <a:pt x="0" y="0"/>
                </a:moveTo>
                <a:lnTo>
                  <a:pt x="0" y="0"/>
                </a:lnTo>
                <a:lnTo>
                  <a:pt x="0" y="8930"/>
                </a:lnTo>
                <a:lnTo>
                  <a:pt x="0" y="26789"/>
                </a:lnTo>
                <a:lnTo>
                  <a:pt x="8929" y="44649"/>
                </a:lnTo>
                <a:lnTo>
                  <a:pt x="8929" y="62508"/>
                </a:lnTo>
                <a:lnTo>
                  <a:pt x="17859" y="80368"/>
                </a:lnTo>
                <a:lnTo>
                  <a:pt x="26789" y="107157"/>
                </a:lnTo>
                <a:lnTo>
                  <a:pt x="26789" y="116086"/>
                </a:lnTo>
                <a:lnTo>
                  <a:pt x="26789" y="116086"/>
                </a:lnTo>
                <a:lnTo>
                  <a:pt x="26789"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8" name="Freeform 157"/>
          <p:cNvSpPr/>
          <p:nvPr/>
        </p:nvSpPr>
        <p:spPr>
          <a:xfrm>
            <a:off x="6858000" y="5661421"/>
            <a:ext cx="26790" cy="71439"/>
          </a:xfrm>
          <a:custGeom>
            <a:avLst/>
            <a:gdLst/>
            <a:ahLst/>
            <a:cxnLst/>
            <a:rect l="0" t="0" r="0" b="0"/>
            <a:pathLst>
              <a:path w="26790" h="71439">
                <a:moveTo>
                  <a:pt x="8930" y="0"/>
                </a:moveTo>
                <a:lnTo>
                  <a:pt x="8930" y="0"/>
                </a:lnTo>
                <a:lnTo>
                  <a:pt x="8930" y="0"/>
                </a:lnTo>
                <a:lnTo>
                  <a:pt x="0" y="0"/>
                </a:lnTo>
                <a:lnTo>
                  <a:pt x="0" y="8930"/>
                </a:lnTo>
                <a:lnTo>
                  <a:pt x="8930" y="8930"/>
                </a:lnTo>
                <a:lnTo>
                  <a:pt x="8930" y="17859"/>
                </a:lnTo>
                <a:lnTo>
                  <a:pt x="8930" y="26789"/>
                </a:lnTo>
                <a:lnTo>
                  <a:pt x="17859" y="35719"/>
                </a:lnTo>
                <a:lnTo>
                  <a:pt x="17859" y="53578"/>
                </a:lnTo>
                <a:lnTo>
                  <a:pt x="17859" y="53578"/>
                </a:lnTo>
                <a:lnTo>
                  <a:pt x="17859" y="62508"/>
                </a:lnTo>
                <a:lnTo>
                  <a:pt x="26789" y="71438"/>
                </a:lnTo>
                <a:lnTo>
                  <a:pt x="26789" y="71438"/>
                </a:lnTo>
                <a:lnTo>
                  <a:pt x="26789"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9" name="Freeform 158"/>
          <p:cNvSpPr/>
          <p:nvPr/>
        </p:nvSpPr>
        <p:spPr>
          <a:xfrm>
            <a:off x="6938367" y="5714999"/>
            <a:ext cx="8931" cy="44650"/>
          </a:xfrm>
          <a:custGeom>
            <a:avLst/>
            <a:gdLst/>
            <a:ahLst/>
            <a:cxnLst/>
            <a:rect l="0" t="0" r="0" b="0"/>
            <a:pathLst>
              <a:path w="8931" h="44650">
                <a:moveTo>
                  <a:pt x="0" y="0"/>
                </a:moveTo>
                <a:lnTo>
                  <a:pt x="0" y="0"/>
                </a:lnTo>
                <a:lnTo>
                  <a:pt x="0" y="8930"/>
                </a:lnTo>
                <a:lnTo>
                  <a:pt x="0" y="17860"/>
                </a:lnTo>
                <a:lnTo>
                  <a:pt x="8930" y="26789"/>
                </a:lnTo>
                <a:lnTo>
                  <a:pt x="8930" y="35719"/>
                </a:lnTo>
                <a:lnTo>
                  <a:pt x="8930" y="44649"/>
                </a:lnTo>
                <a:lnTo>
                  <a:pt x="8930" y="44649"/>
                </a:lnTo>
                <a:lnTo>
                  <a:pt x="8930"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0" name="Freeform 159"/>
          <p:cNvSpPr/>
          <p:nvPr/>
        </p:nvSpPr>
        <p:spPr>
          <a:xfrm>
            <a:off x="3053953" y="4598789"/>
            <a:ext cx="160736" cy="428626"/>
          </a:xfrm>
          <a:custGeom>
            <a:avLst/>
            <a:gdLst/>
            <a:ahLst/>
            <a:cxnLst/>
            <a:rect l="0" t="0" r="0" b="0"/>
            <a:pathLst>
              <a:path w="160736" h="428626">
                <a:moveTo>
                  <a:pt x="17860" y="17859"/>
                </a:moveTo>
                <a:lnTo>
                  <a:pt x="17860" y="26789"/>
                </a:lnTo>
                <a:lnTo>
                  <a:pt x="17860" y="26789"/>
                </a:lnTo>
                <a:lnTo>
                  <a:pt x="8930" y="26789"/>
                </a:lnTo>
                <a:lnTo>
                  <a:pt x="8930" y="26789"/>
                </a:lnTo>
                <a:lnTo>
                  <a:pt x="8930" y="26789"/>
                </a:lnTo>
                <a:lnTo>
                  <a:pt x="8930" y="26789"/>
                </a:lnTo>
                <a:lnTo>
                  <a:pt x="8930" y="26789"/>
                </a:lnTo>
                <a:lnTo>
                  <a:pt x="8930" y="26789"/>
                </a:lnTo>
                <a:lnTo>
                  <a:pt x="8930" y="17859"/>
                </a:lnTo>
                <a:lnTo>
                  <a:pt x="8930" y="17859"/>
                </a:lnTo>
                <a:lnTo>
                  <a:pt x="8930" y="17859"/>
                </a:lnTo>
                <a:lnTo>
                  <a:pt x="8930" y="17859"/>
                </a:lnTo>
                <a:lnTo>
                  <a:pt x="8930" y="17859"/>
                </a:lnTo>
                <a:lnTo>
                  <a:pt x="8930" y="17859"/>
                </a:lnTo>
                <a:lnTo>
                  <a:pt x="8930" y="17859"/>
                </a:lnTo>
                <a:lnTo>
                  <a:pt x="8930" y="17859"/>
                </a:lnTo>
                <a:lnTo>
                  <a:pt x="8930" y="17859"/>
                </a:lnTo>
                <a:lnTo>
                  <a:pt x="8930" y="17859"/>
                </a:lnTo>
                <a:lnTo>
                  <a:pt x="8930" y="8929"/>
                </a:lnTo>
                <a:lnTo>
                  <a:pt x="8930" y="8929"/>
                </a:lnTo>
                <a:lnTo>
                  <a:pt x="8930" y="8929"/>
                </a:lnTo>
                <a:lnTo>
                  <a:pt x="0" y="8929"/>
                </a:lnTo>
                <a:lnTo>
                  <a:pt x="0" y="8929"/>
                </a:lnTo>
                <a:lnTo>
                  <a:pt x="0" y="0"/>
                </a:lnTo>
                <a:lnTo>
                  <a:pt x="0" y="0"/>
                </a:lnTo>
                <a:lnTo>
                  <a:pt x="0" y="0"/>
                </a:lnTo>
                <a:lnTo>
                  <a:pt x="0" y="0"/>
                </a:lnTo>
                <a:lnTo>
                  <a:pt x="0" y="0"/>
                </a:lnTo>
                <a:lnTo>
                  <a:pt x="0" y="0"/>
                </a:lnTo>
                <a:lnTo>
                  <a:pt x="0" y="0"/>
                </a:lnTo>
                <a:lnTo>
                  <a:pt x="0" y="0"/>
                </a:lnTo>
                <a:lnTo>
                  <a:pt x="0" y="0"/>
                </a:lnTo>
                <a:lnTo>
                  <a:pt x="0" y="8929"/>
                </a:lnTo>
                <a:lnTo>
                  <a:pt x="8930" y="8929"/>
                </a:lnTo>
                <a:lnTo>
                  <a:pt x="8930" y="26789"/>
                </a:lnTo>
                <a:lnTo>
                  <a:pt x="17860" y="44648"/>
                </a:lnTo>
                <a:lnTo>
                  <a:pt x="35719" y="71437"/>
                </a:lnTo>
                <a:lnTo>
                  <a:pt x="44649" y="107156"/>
                </a:lnTo>
                <a:lnTo>
                  <a:pt x="53578" y="142875"/>
                </a:lnTo>
                <a:lnTo>
                  <a:pt x="62508" y="178593"/>
                </a:lnTo>
                <a:lnTo>
                  <a:pt x="80367" y="223242"/>
                </a:lnTo>
                <a:lnTo>
                  <a:pt x="98227" y="267890"/>
                </a:lnTo>
                <a:lnTo>
                  <a:pt x="116086" y="303609"/>
                </a:lnTo>
                <a:lnTo>
                  <a:pt x="125016" y="348258"/>
                </a:lnTo>
                <a:lnTo>
                  <a:pt x="142875" y="375047"/>
                </a:lnTo>
                <a:lnTo>
                  <a:pt x="151805" y="392906"/>
                </a:lnTo>
                <a:lnTo>
                  <a:pt x="151805" y="410766"/>
                </a:lnTo>
                <a:lnTo>
                  <a:pt x="160735" y="419695"/>
                </a:lnTo>
                <a:lnTo>
                  <a:pt x="160735" y="428625"/>
                </a:lnTo>
                <a:lnTo>
                  <a:pt x="160735" y="428625"/>
                </a:lnTo>
                <a:lnTo>
                  <a:pt x="160735" y="428625"/>
                </a:lnTo>
                <a:lnTo>
                  <a:pt x="160735" y="419695"/>
                </a:lnTo>
                <a:lnTo>
                  <a:pt x="151805" y="410766"/>
                </a:lnTo>
                <a:lnTo>
                  <a:pt x="151805" y="401836"/>
                </a:lnTo>
                <a:lnTo>
                  <a:pt x="151805" y="392906"/>
                </a:lnTo>
                <a:lnTo>
                  <a:pt x="142875" y="375047"/>
                </a:lnTo>
                <a:lnTo>
                  <a:pt x="133945" y="357188"/>
                </a:lnTo>
                <a:lnTo>
                  <a:pt x="133945" y="35718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1" name="Freeform 160"/>
          <p:cNvSpPr/>
          <p:nvPr/>
        </p:nvSpPr>
        <p:spPr>
          <a:xfrm>
            <a:off x="3036094" y="4580929"/>
            <a:ext cx="142876" cy="223243"/>
          </a:xfrm>
          <a:custGeom>
            <a:avLst/>
            <a:gdLst/>
            <a:ahLst/>
            <a:cxnLst/>
            <a:rect l="0" t="0" r="0" b="0"/>
            <a:pathLst>
              <a:path w="142876" h="223243">
                <a:moveTo>
                  <a:pt x="35719" y="62508"/>
                </a:moveTo>
                <a:lnTo>
                  <a:pt x="26789" y="62508"/>
                </a:lnTo>
                <a:lnTo>
                  <a:pt x="26789" y="62508"/>
                </a:lnTo>
                <a:lnTo>
                  <a:pt x="26789" y="53578"/>
                </a:lnTo>
                <a:lnTo>
                  <a:pt x="26789" y="53578"/>
                </a:lnTo>
                <a:lnTo>
                  <a:pt x="26789" y="53578"/>
                </a:lnTo>
                <a:lnTo>
                  <a:pt x="17859" y="44649"/>
                </a:lnTo>
                <a:lnTo>
                  <a:pt x="17859" y="44649"/>
                </a:lnTo>
                <a:lnTo>
                  <a:pt x="17859" y="44649"/>
                </a:lnTo>
                <a:lnTo>
                  <a:pt x="17859" y="44649"/>
                </a:lnTo>
                <a:lnTo>
                  <a:pt x="17859" y="44649"/>
                </a:lnTo>
                <a:lnTo>
                  <a:pt x="17859" y="44649"/>
                </a:lnTo>
                <a:lnTo>
                  <a:pt x="17859" y="53578"/>
                </a:lnTo>
                <a:lnTo>
                  <a:pt x="17859" y="62508"/>
                </a:lnTo>
                <a:lnTo>
                  <a:pt x="17859" y="71438"/>
                </a:lnTo>
                <a:lnTo>
                  <a:pt x="17859" y="89297"/>
                </a:lnTo>
                <a:lnTo>
                  <a:pt x="17859" y="107157"/>
                </a:lnTo>
                <a:lnTo>
                  <a:pt x="26789" y="133946"/>
                </a:lnTo>
                <a:lnTo>
                  <a:pt x="26789" y="160735"/>
                </a:lnTo>
                <a:lnTo>
                  <a:pt x="26789" y="178594"/>
                </a:lnTo>
                <a:lnTo>
                  <a:pt x="26789" y="196453"/>
                </a:lnTo>
                <a:lnTo>
                  <a:pt x="26789" y="196453"/>
                </a:lnTo>
                <a:lnTo>
                  <a:pt x="26789" y="196453"/>
                </a:lnTo>
                <a:lnTo>
                  <a:pt x="26789" y="187524"/>
                </a:lnTo>
                <a:lnTo>
                  <a:pt x="26789" y="178594"/>
                </a:lnTo>
                <a:lnTo>
                  <a:pt x="26789" y="151805"/>
                </a:lnTo>
                <a:lnTo>
                  <a:pt x="17859" y="125016"/>
                </a:lnTo>
                <a:lnTo>
                  <a:pt x="17859" y="98227"/>
                </a:lnTo>
                <a:lnTo>
                  <a:pt x="17859" y="80367"/>
                </a:lnTo>
                <a:lnTo>
                  <a:pt x="8929" y="53578"/>
                </a:lnTo>
                <a:lnTo>
                  <a:pt x="8929" y="35719"/>
                </a:lnTo>
                <a:lnTo>
                  <a:pt x="8929" y="17860"/>
                </a:lnTo>
                <a:lnTo>
                  <a:pt x="8929" y="8930"/>
                </a:lnTo>
                <a:lnTo>
                  <a:pt x="0" y="0"/>
                </a:lnTo>
                <a:lnTo>
                  <a:pt x="0" y="0"/>
                </a:lnTo>
                <a:lnTo>
                  <a:pt x="0" y="0"/>
                </a:lnTo>
                <a:lnTo>
                  <a:pt x="0" y="0"/>
                </a:lnTo>
                <a:lnTo>
                  <a:pt x="0" y="0"/>
                </a:lnTo>
                <a:lnTo>
                  <a:pt x="8929" y="0"/>
                </a:lnTo>
                <a:lnTo>
                  <a:pt x="8929" y="0"/>
                </a:lnTo>
                <a:lnTo>
                  <a:pt x="8929" y="8930"/>
                </a:lnTo>
                <a:lnTo>
                  <a:pt x="17859" y="8930"/>
                </a:lnTo>
                <a:lnTo>
                  <a:pt x="17859" y="17860"/>
                </a:lnTo>
                <a:lnTo>
                  <a:pt x="26789" y="26789"/>
                </a:lnTo>
                <a:lnTo>
                  <a:pt x="35719" y="35719"/>
                </a:lnTo>
                <a:lnTo>
                  <a:pt x="53578" y="44649"/>
                </a:lnTo>
                <a:lnTo>
                  <a:pt x="62508" y="53578"/>
                </a:lnTo>
                <a:lnTo>
                  <a:pt x="80367" y="71438"/>
                </a:lnTo>
                <a:lnTo>
                  <a:pt x="89297" y="80367"/>
                </a:lnTo>
                <a:lnTo>
                  <a:pt x="107156" y="98227"/>
                </a:lnTo>
                <a:lnTo>
                  <a:pt x="116086" y="107157"/>
                </a:lnTo>
                <a:lnTo>
                  <a:pt x="125015" y="107157"/>
                </a:lnTo>
                <a:lnTo>
                  <a:pt x="125015" y="116086"/>
                </a:lnTo>
                <a:lnTo>
                  <a:pt x="133945" y="116086"/>
                </a:lnTo>
                <a:lnTo>
                  <a:pt x="133945" y="116086"/>
                </a:lnTo>
                <a:lnTo>
                  <a:pt x="133945" y="125016"/>
                </a:lnTo>
                <a:lnTo>
                  <a:pt x="133945" y="125016"/>
                </a:lnTo>
                <a:lnTo>
                  <a:pt x="142875" y="125016"/>
                </a:lnTo>
                <a:lnTo>
                  <a:pt x="142875" y="125016"/>
                </a:lnTo>
                <a:lnTo>
                  <a:pt x="133945" y="125016"/>
                </a:lnTo>
                <a:lnTo>
                  <a:pt x="133945" y="125016"/>
                </a:lnTo>
                <a:lnTo>
                  <a:pt x="125015" y="133946"/>
                </a:lnTo>
                <a:lnTo>
                  <a:pt x="116086" y="142875"/>
                </a:lnTo>
                <a:lnTo>
                  <a:pt x="98226" y="151805"/>
                </a:lnTo>
                <a:lnTo>
                  <a:pt x="80367" y="169664"/>
                </a:lnTo>
                <a:lnTo>
                  <a:pt x="62508" y="187524"/>
                </a:lnTo>
                <a:lnTo>
                  <a:pt x="53578" y="196453"/>
                </a:lnTo>
                <a:lnTo>
                  <a:pt x="35719" y="214313"/>
                </a:lnTo>
                <a:lnTo>
                  <a:pt x="35719" y="214313"/>
                </a:lnTo>
                <a:lnTo>
                  <a:pt x="35719" y="223242"/>
                </a:lnTo>
                <a:lnTo>
                  <a:pt x="35719" y="214313"/>
                </a:lnTo>
                <a:lnTo>
                  <a:pt x="53578" y="205383"/>
                </a:lnTo>
                <a:lnTo>
                  <a:pt x="62508" y="178594"/>
                </a:lnTo>
                <a:lnTo>
                  <a:pt x="80367" y="151805"/>
                </a:lnTo>
                <a:lnTo>
                  <a:pt x="80367"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13432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Bug-finding focus</a:t>
            </a:r>
          </a:p>
        </p:txBody>
      </p:sp>
      <p:sp>
        <p:nvSpPr>
          <p:cNvPr id="3" name="Content Placeholder 2"/>
          <p:cNvSpPr>
            <a:spLocks noGrp="1"/>
          </p:cNvSpPr>
          <p:nvPr>
            <p:ph idx="1"/>
          </p:nvPr>
        </p:nvSpPr>
        <p:spPr/>
        <p:txBody>
          <a:bodyPr>
            <a:normAutofit/>
          </a:bodyPr>
          <a:lstStyle/>
          <a:p>
            <a:r>
              <a:rPr lang="en-US" dirty="0"/>
              <a:t>Equation   2-3.   Bug-finding focus</a:t>
            </a:r>
          </a:p>
          <a:p>
            <a:r>
              <a:rPr lang="en-US" dirty="0" err="1" smtClean="0"/>
              <a:t>DDP</a:t>
            </a:r>
            <a:r>
              <a:rPr lang="en-US" baseline="-25000" dirty="0" err="1" smtClean="0"/>
              <a:t>all</a:t>
            </a:r>
            <a:r>
              <a:rPr lang="en-US" baseline="-25000" dirty="0" smtClean="0"/>
              <a:t>-bugs</a:t>
            </a:r>
            <a:r>
              <a:rPr lang="en-US" dirty="0" smtClean="0"/>
              <a:t> &lt; </a:t>
            </a:r>
            <a:r>
              <a:rPr lang="en-US" dirty="0" err="1" smtClean="0"/>
              <a:t>DDP</a:t>
            </a:r>
            <a:r>
              <a:rPr lang="en-US" baseline="-25000" dirty="0" err="1" smtClean="0"/>
              <a:t>critical</a:t>
            </a:r>
            <a:r>
              <a:rPr lang="en-US" baseline="-25000" dirty="0" smtClean="0"/>
              <a:t>-bugs</a:t>
            </a:r>
            <a:r>
              <a:rPr lang="en-US" dirty="0" smtClean="0"/>
              <a:t> ,</a:t>
            </a:r>
          </a:p>
          <a:p>
            <a:r>
              <a:rPr lang="en-US" dirty="0"/>
              <a:t>risk-based testing</a:t>
            </a:r>
          </a:p>
          <a:p>
            <a:r>
              <a:rPr lang="en-US" dirty="0"/>
              <a:t>RBCS </a:t>
            </a:r>
            <a:r>
              <a:rPr lang="en-US" dirty="0" smtClean="0"/>
              <a:t>Library </a:t>
            </a:r>
            <a:endParaRPr lang="en-US" dirty="0"/>
          </a:p>
          <a:p>
            <a:pPr lvl="1"/>
            <a:r>
              <a:rPr lang="en-US" dirty="0"/>
              <a:t>http://www.rbcs-us.com/software-testing-resources/library</a:t>
            </a:r>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4982766" y="2491383"/>
            <a:ext cx="250032" cy="250032"/>
          </a:xfrm>
          <a:custGeom>
            <a:avLst/>
            <a:gdLst/>
            <a:ahLst/>
            <a:cxnLst/>
            <a:rect l="0" t="0" r="0" b="0"/>
            <a:pathLst>
              <a:path w="250032" h="250032">
                <a:moveTo>
                  <a:pt x="98226" y="107156"/>
                </a:moveTo>
                <a:lnTo>
                  <a:pt x="98226" y="107156"/>
                </a:lnTo>
                <a:lnTo>
                  <a:pt x="98226" y="107156"/>
                </a:lnTo>
                <a:lnTo>
                  <a:pt x="89297" y="98226"/>
                </a:lnTo>
                <a:lnTo>
                  <a:pt x="80367" y="98226"/>
                </a:lnTo>
                <a:lnTo>
                  <a:pt x="80367" y="89297"/>
                </a:lnTo>
                <a:lnTo>
                  <a:pt x="89297" y="80367"/>
                </a:lnTo>
                <a:lnTo>
                  <a:pt x="89297" y="71437"/>
                </a:lnTo>
                <a:lnTo>
                  <a:pt x="98226" y="62508"/>
                </a:lnTo>
                <a:lnTo>
                  <a:pt x="107156" y="53578"/>
                </a:lnTo>
                <a:lnTo>
                  <a:pt x="116086" y="53578"/>
                </a:lnTo>
                <a:lnTo>
                  <a:pt x="116086" y="53578"/>
                </a:lnTo>
                <a:lnTo>
                  <a:pt x="107156" y="53578"/>
                </a:lnTo>
                <a:lnTo>
                  <a:pt x="98226" y="62508"/>
                </a:lnTo>
                <a:lnTo>
                  <a:pt x="80367" y="80367"/>
                </a:lnTo>
                <a:lnTo>
                  <a:pt x="62507" y="107156"/>
                </a:lnTo>
                <a:lnTo>
                  <a:pt x="35718" y="125015"/>
                </a:lnTo>
                <a:lnTo>
                  <a:pt x="17859" y="142875"/>
                </a:lnTo>
                <a:lnTo>
                  <a:pt x="8929" y="151805"/>
                </a:lnTo>
                <a:lnTo>
                  <a:pt x="0" y="160734"/>
                </a:lnTo>
                <a:lnTo>
                  <a:pt x="17859" y="151805"/>
                </a:lnTo>
                <a:lnTo>
                  <a:pt x="35718" y="133945"/>
                </a:lnTo>
                <a:lnTo>
                  <a:pt x="71437" y="107156"/>
                </a:lnTo>
                <a:lnTo>
                  <a:pt x="107156" y="80367"/>
                </a:lnTo>
                <a:lnTo>
                  <a:pt x="151804" y="53578"/>
                </a:lnTo>
                <a:lnTo>
                  <a:pt x="196453" y="26789"/>
                </a:lnTo>
                <a:lnTo>
                  <a:pt x="232172" y="8930"/>
                </a:lnTo>
                <a:lnTo>
                  <a:pt x="250031" y="0"/>
                </a:lnTo>
                <a:lnTo>
                  <a:pt x="250031" y="8930"/>
                </a:lnTo>
                <a:lnTo>
                  <a:pt x="241101" y="26789"/>
                </a:lnTo>
                <a:lnTo>
                  <a:pt x="214312" y="44648"/>
                </a:lnTo>
                <a:lnTo>
                  <a:pt x="187523" y="80367"/>
                </a:lnTo>
                <a:lnTo>
                  <a:pt x="151804" y="107156"/>
                </a:lnTo>
                <a:lnTo>
                  <a:pt x="116086" y="133945"/>
                </a:lnTo>
                <a:lnTo>
                  <a:pt x="98226" y="151805"/>
                </a:lnTo>
                <a:lnTo>
                  <a:pt x="80367" y="160734"/>
                </a:lnTo>
                <a:lnTo>
                  <a:pt x="80367" y="160734"/>
                </a:lnTo>
                <a:lnTo>
                  <a:pt x="98226" y="151805"/>
                </a:lnTo>
                <a:lnTo>
                  <a:pt x="116086" y="133945"/>
                </a:lnTo>
                <a:lnTo>
                  <a:pt x="142875" y="107156"/>
                </a:lnTo>
                <a:lnTo>
                  <a:pt x="178593" y="80367"/>
                </a:lnTo>
                <a:lnTo>
                  <a:pt x="205382" y="71437"/>
                </a:lnTo>
                <a:lnTo>
                  <a:pt x="214312" y="62508"/>
                </a:lnTo>
                <a:lnTo>
                  <a:pt x="223242" y="71437"/>
                </a:lnTo>
                <a:lnTo>
                  <a:pt x="214312" y="89297"/>
                </a:lnTo>
                <a:lnTo>
                  <a:pt x="187523" y="125015"/>
                </a:lnTo>
                <a:lnTo>
                  <a:pt x="151804" y="160734"/>
                </a:lnTo>
                <a:lnTo>
                  <a:pt x="116086" y="196453"/>
                </a:lnTo>
                <a:lnTo>
                  <a:pt x="80367" y="232172"/>
                </a:lnTo>
                <a:lnTo>
                  <a:pt x="44648" y="250031"/>
                </a:lnTo>
                <a:lnTo>
                  <a:pt x="26789" y="250031"/>
                </a:lnTo>
                <a:lnTo>
                  <a:pt x="26789" y="241101"/>
                </a:lnTo>
                <a:lnTo>
                  <a:pt x="44648" y="223242"/>
                </a:lnTo>
                <a:lnTo>
                  <a:pt x="80367" y="187523"/>
                </a:lnTo>
                <a:lnTo>
                  <a:pt x="125015" y="142875"/>
                </a:lnTo>
                <a:lnTo>
                  <a:pt x="169664" y="107156"/>
                </a:lnTo>
                <a:lnTo>
                  <a:pt x="169664"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5634633" y="2294929"/>
            <a:ext cx="214313" cy="383978"/>
          </a:xfrm>
          <a:custGeom>
            <a:avLst/>
            <a:gdLst/>
            <a:ahLst/>
            <a:cxnLst/>
            <a:rect l="0" t="0" r="0" b="0"/>
            <a:pathLst>
              <a:path w="214313" h="383978">
                <a:moveTo>
                  <a:pt x="214312" y="26790"/>
                </a:moveTo>
                <a:lnTo>
                  <a:pt x="214312" y="26790"/>
                </a:lnTo>
                <a:lnTo>
                  <a:pt x="205383" y="17860"/>
                </a:lnTo>
                <a:lnTo>
                  <a:pt x="196453" y="8930"/>
                </a:lnTo>
                <a:lnTo>
                  <a:pt x="187523" y="0"/>
                </a:lnTo>
                <a:lnTo>
                  <a:pt x="178594" y="0"/>
                </a:lnTo>
                <a:lnTo>
                  <a:pt x="169664" y="0"/>
                </a:lnTo>
                <a:lnTo>
                  <a:pt x="169664" y="17860"/>
                </a:lnTo>
                <a:lnTo>
                  <a:pt x="160734" y="44649"/>
                </a:lnTo>
                <a:lnTo>
                  <a:pt x="151805" y="80368"/>
                </a:lnTo>
                <a:lnTo>
                  <a:pt x="151805" y="116086"/>
                </a:lnTo>
                <a:lnTo>
                  <a:pt x="142875" y="169665"/>
                </a:lnTo>
                <a:lnTo>
                  <a:pt x="142875" y="214313"/>
                </a:lnTo>
                <a:lnTo>
                  <a:pt x="142875" y="258962"/>
                </a:lnTo>
                <a:lnTo>
                  <a:pt x="133945" y="303610"/>
                </a:lnTo>
                <a:lnTo>
                  <a:pt x="133945" y="330399"/>
                </a:lnTo>
                <a:lnTo>
                  <a:pt x="133945" y="357188"/>
                </a:lnTo>
                <a:lnTo>
                  <a:pt x="125015" y="375048"/>
                </a:lnTo>
                <a:lnTo>
                  <a:pt x="116086" y="383977"/>
                </a:lnTo>
                <a:lnTo>
                  <a:pt x="98226" y="375048"/>
                </a:lnTo>
                <a:lnTo>
                  <a:pt x="80367" y="357188"/>
                </a:lnTo>
                <a:lnTo>
                  <a:pt x="53578" y="330399"/>
                </a:lnTo>
                <a:lnTo>
                  <a:pt x="35719" y="294680"/>
                </a:lnTo>
                <a:lnTo>
                  <a:pt x="17859" y="267891"/>
                </a:lnTo>
                <a:lnTo>
                  <a:pt x="0" y="241102"/>
                </a:lnTo>
                <a:lnTo>
                  <a:pt x="0" y="232173"/>
                </a:lnTo>
                <a:lnTo>
                  <a:pt x="0" y="241102"/>
                </a:lnTo>
                <a:lnTo>
                  <a:pt x="17859" y="241102"/>
                </a:lnTo>
                <a:lnTo>
                  <a:pt x="35719" y="250032"/>
                </a:lnTo>
                <a:lnTo>
                  <a:pt x="62508" y="258962"/>
                </a:lnTo>
                <a:lnTo>
                  <a:pt x="98226" y="267891"/>
                </a:lnTo>
                <a:lnTo>
                  <a:pt x="133945" y="267891"/>
                </a:lnTo>
                <a:lnTo>
                  <a:pt x="169664" y="267891"/>
                </a:lnTo>
                <a:lnTo>
                  <a:pt x="196453" y="258962"/>
                </a:lnTo>
                <a:lnTo>
                  <a:pt x="196453" y="25896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5902523" y="2491383"/>
            <a:ext cx="35720" cy="98227"/>
          </a:xfrm>
          <a:custGeom>
            <a:avLst/>
            <a:gdLst/>
            <a:ahLst/>
            <a:cxnLst/>
            <a:rect l="0" t="0" r="0" b="0"/>
            <a:pathLst>
              <a:path w="35720" h="98227">
                <a:moveTo>
                  <a:pt x="8930" y="0"/>
                </a:moveTo>
                <a:lnTo>
                  <a:pt x="8930" y="0"/>
                </a:lnTo>
                <a:lnTo>
                  <a:pt x="8930" y="8930"/>
                </a:lnTo>
                <a:lnTo>
                  <a:pt x="0" y="26789"/>
                </a:lnTo>
                <a:lnTo>
                  <a:pt x="0" y="44648"/>
                </a:lnTo>
                <a:lnTo>
                  <a:pt x="0" y="62508"/>
                </a:lnTo>
                <a:lnTo>
                  <a:pt x="0" y="80367"/>
                </a:lnTo>
                <a:lnTo>
                  <a:pt x="8930" y="89297"/>
                </a:lnTo>
                <a:lnTo>
                  <a:pt x="8930" y="98226"/>
                </a:lnTo>
                <a:lnTo>
                  <a:pt x="17860" y="98226"/>
                </a:lnTo>
                <a:lnTo>
                  <a:pt x="26790" y="98226"/>
                </a:lnTo>
                <a:lnTo>
                  <a:pt x="35719" y="80367"/>
                </a:lnTo>
                <a:lnTo>
                  <a:pt x="35719"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5947172" y="2366367"/>
            <a:ext cx="26790" cy="35720"/>
          </a:xfrm>
          <a:custGeom>
            <a:avLst/>
            <a:gdLst/>
            <a:ahLst/>
            <a:cxnLst/>
            <a:rect l="0" t="0" r="0" b="0"/>
            <a:pathLst>
              <a:path w="26790" h="35720">
                <a:moveTo>
                  <a:pt x="0" y="0"/>
                </a:moveTo>
                <a:lnTo>
                  <a:pt x="0" y="8930"/>
                </a:lnTo>
                <a:lnTo>
                  <a:pt x="0" y="8930"/>
                </a:lnTo>
                <a:lnTo>
                  <a:pt x="0" y="17859"/>
                </a:lnTo>
                <a:lnTo>
                  <a:pt x="8930" y="17859"/>
                </a:lnTo>
                <a:lnTo>
                  <a:pt x="8930" y="26789"/>
                </a:lnTo>
                <a:lnTo>
                  <a:pt x="17859" y="35719"/>
                </a:lnTo>
                <a:lnTo>
                  <a:pt x="26789" y="35719"/>
                </a:lnTo>
                <a:lnTo>
                  <a:pt x="2678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6018609" y="2464594"/>
            <a:ext cx="187525" cy="116087"/>
          </a:xfrm>
          <a:custGeom>
            <a:avLst/>
            <a:gdLst/>
            <a:ahLst/>
            <a:cxnLst/>
            <a:rect l="0" t="0" r="0" b="0"/>
            <a:pathLst>
              <a:path w="187525" h="116087">
                <a:moveTo>
                  <a:pt x="0" y="35719"/>
                </a:moveTo>
                <a:lnTo>
                  <a:pt x="0" y="44648"/>
                </a:lnTo>
                <a:lnTo>
                  <a:pt x="0" y="62508"/>
                </a:lnTo>
                <a:lnTo>
                  <a:pt x="0" y="80367"/>
                </a:lnTo>
                <a:lnTo>
                  <a:pt x="8930" y="98226"/>
                </a:lnTo>
                <a:lnTo>
                  <a:pt x="8930" y="107156"/>
                </a:lnTo>
                <a:lnTo>
                  <a:pt x="17860" y="116086"/>
                </a:lnTo>
                <a:lnTo>
                  <a:pt x="17860" y="116086"/>
                </a:lnTo>
                <a:lnTo>
                  <a:pt x="17860" y="116086"/>
                </a:lnTo>
                <a:lnTo>
                  <a:pt x="26789" y="98226"/>
                </a:lnTo>
                <a:lnTo>
                  <a:pt x="35719" y="80367"/>
                </a:lnTo>
                <a:lnTo>
                  <a:pt x="53579" y="53578"/>
                </a:lnTo>
                <a:lnTo>
                  <a:pt x="71438" y="26789"/>
                </a:lnTo>
                <a:lnTo>
                  <a:pt x="89297" y="8929"/>
                </a:lnTo>
                <a:lnTo>
                  <a:pt x="98227" y="0"/>
                </a:lnTo>
                <a:lnTo>
                  <a:pt x="107157" y="0"/>
                </a:lnTo>
                <a:lnTo>
                  <a:pt x="116086" y="17859"/>
                </a:lnTo>
                <a:lnTo>
                  <a:pt x="125016" y="35719"/>
                </a:lnTo>
                <a:lnTo>
                  <a:pt x="133946" y="53578"/>
                </a:lnTo>
                <a:lnTo>
                  <a:pt x="142875" y="71437"/>
                </a:lnTo>
                <a:lnTo>
                  <a:pt x="142875" y="89297"/>
                </a:lnTo>
                <a:lnTo>
                  <a:pt x="151805" y="98226"/>
                </a:lnTo>
                <a:lnTo>
                  <a:pt x="160735" y="107156"/>
                </a:lnTo>
                <a:lnTo>
                  <a:pt x="169664" y="107156"/>
                </a:lnTo>
                <a:lnTo>
                  <a:pt x="178594" y="98226"/>
                </a:lnTo>
                <a:lnTo>
                  <a:pt x="187524" y="80367"/>
                </a:lnTo>
                <a:lnTo>
                  <a:pt x="187524"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6241852" y="2286000"/>
            <a:ext cx="214313" cy="330399"/>
          </a:xfrm>
          <a:custGeom>
            <a:avLst/>
            <a:gdLst/>
            <a:ahLst/>
            <a:cxnLst/>
            <a:rect l="0" t="0" r="0" b="0"/>
            <a:pathLst>
              <a:path w="214313" h="330399">
                <a:moveTo>
                  <a:pt x="62507" y="125015"/>
                </a:moveTo>
                <a:lnTo>
                  <a:pt x="53578" y="125015"/>
                </a:lnTo>
                <a:lnTo>
                  <a:pt x="44648" y="133945"/>
                </a:lnTo>
                <a:lnTo>
                  <a:pt x="35718" y="151804"/>
                </a:lnTo>
                <a:lnTo>
                  <a:pt x="26789" y="169664"/>
                </a:lnTo>
                <a:lnTo>
                  <a:pt x="8929" y="205383"/>
                </a:lnTo>
                <a:lnTo>
                  <a:pt x="8929" y="232172"/>
                </a:lnTo>
                <a:lnTo>
                  <a:pt x="0" y="258961"/>
                </a:lnTo>
                <a:lnTo>
                  <a:pt x="0" y="285750"/>
                </a:lnTo>
                <a:lnTo>
                  <a:pt x="8929" y="294680"/>
                </a:lnTo>
                <a:lnTo>
                  <a:pt x="17859" y="303609"/>
                </a:lnTo>
                <a:lnTo>
                  <a:pt x="26789" y="303609"/>
                </a:lnTo>
                <a:lnTo>
                  <a:pt x="35718" y="294680"/>
                </a:lnTo>
                <a:lnTo>
                  <a:pt x="53578" y="276820"/>
                </a:lnTo>
                <a:lnTo>
                  <a:pt x="62507" y="250031"/>
                </a:lnTo>
                <a:lnTo>
                  <a:pt x="80367" y="223242"/>
                </a:lnTo>
                <a:lnTo>
                  <a:pt x="89296" y="178594"/>
                </a:lnTo>
                <a:lnTo>
                  <a:pt x="98226" y="133945"/>
                </a:lnTo>
                <a:lnTo>
                  <a:pt x="116086" y="80367"/>
                </a:lnTo>
                <a:lnTo>
                  <a:pt x="125015" y="44648"/>
                </a:lnTo>
                <a:lnTo>
                  <a:pt x="133945" y="8929"/>
                </a:lnTo>
                <a:lnTo>
                  <a:pt x="133945" y="0"/>
                </a:lnTo>
                <a:lnTo>
                  <a:pt x="125015" y="8929"/>
                </a:lnTo>
                <a:lnTo>
                  <a:pt x="107156" y="26789"/>
                </a:lnTo>
                <a:lnTo>
                  <a:pt x="98226" y="71437"/>
                </a:lnTo>
                <a:lnTo>
                  <a:pt x="80367" y="116086"/>
                </a:lnTo>
                <a:lnTo>
                  <a:pt x="71437" y="169664"/>
                </a:lnTo>
                <a:lnTo>
                  <a:pt x="71437" y="214313"/>
                </a:lnTo>
                <a:lnTo>
                  <a:pt x="80367" y="258961"/>
                </a:lnTo>
                <a:lnTo>
                  <a:pt x="89296" y="294680"/>
                </a:lnTo>
                <a:lnTo>
                  <a:pt x="116086" y="312539"/>
                </a:lnTo>
                <a:lnTo>
                  <a:pt x="142875" y="330398"/>
                </a:lnTo>
                <a:lnTo>
                  <a:pt x="178593" y="321469"/>
                </a:lnTo>
                <a:lnTo>
                  <a:pt x="214312" y="303609"/>
                </a:lnTo>
                <a:lnTo>
                  <a:pt x="214312" y="30360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6706195" y="2268140"/>
            <a:ext cx="160736" cy="303611"/>
          </a:xfrm>
          <a:custGeom>
            <a:avLst/>
            <a:gdLst/>
            <a:ahLst/>
            <a:cxnLst/>
            <a:rect l="0" t="0" r="0" b="0"/>
            <a:pathLst>
              <a:path w="160736" h="303611">
                <a:moveTo>
                  <a:pt x="8930" y="0"/>
                </a:moveTo>
                <a:lnTo>
                  <a:pt x="8930" y="0"/>
                </a:lnTo>
                <a:lnTo>
                  <a:pt x="0" y="0"/>
                </a:lnTo>
                <a:lnTo>
                  <a:pt x="0" y="0"/>
                </a:lnTo>
                <a:lnTo>
                  <a:pt x="0" y="0"/>
                </a:lnTo>
                <a:lnTo>
                  <a:pt x="0" y="8930"/>
                </a:lnTo>
                <a:lnTo>
                  <a:pt x="0" y="17860"/>
                </a:lnTo>
                <a:lnTo>
                  <a:pt x="0" y="35719"/>
                </a:lnTo>
                <a:lnTo>
                  <a:pt x="0" y="71438"/>
                </a:lnTo>
                <a:lnTo>
                  <a:pt x="0" y="107157"/>
                </a:lnTo>
                <a:lnTo>
                  <a:pt x="0" y="142875"/>
                </a:lnTo>
                <a:lnTo>
                  <a:pt x="0" y="187524"/>
                </a:lnTo>
                <a:lnTo>
                  <a:pt x="0" y="223243"/>
                </a:lnTo>
                <a:lnTo>
                  <a:pt x="0" y="241102"/>
                </a:lnTo>
                <a:lnTo>
                  <a:pt x="0" y="258962"/>
                </a:lnTo>
                <a:lnTo>
                  <a:pt x="0" y="267891"/>
                </a:lnTo>
                <a:lnTo>
                  <a:pt x="0" y="258962"/>
                </a:lnTo>
                <a:lnTo>
                  <a:pt x="8930" y="241102"/>
                </a:lnTo>
                <a:lnTo>
                  <a:pt x="26789" y="214313"/>
                </a:lnTo>
                <a:lnTo>
                  <a:pt x="35719" y="187524"/>
                </a:lnTo>
                <a:lnTo>
                  <a:pt x="53578" y="160735"/>
                </a:lnTo>
                <a:lnTo>
                  <a:pt x="71438" y="142875"/>
                </a:lnTo>
                <a:lnTo>
                  <a:pt x="89297" y="133946"/>
                </a:lnTo>
                <a:lnTo>
                  <a:pt x="107157" y="142875"/>
                </a:lnTo>
                <a:lnTo>
                  <a:pt x="116086" y="160735"/>
                </a:lnTo>
                <a:lnTo>
                  <a:pt x="125016" y="187524"/>
                </a:lnTo>
                <a:lnTo>
                  <a:pt x="133946" y="223243"/>
                </a:lnTo>
                <a:lnTo>
                  <a:pt x="133946" y="250032"/>
                </a:lnTo>
                <a:lnTo>
                  <a:pt x="133946" y="276821"/>
                </a:lnTo>
                <a:lnTo>
                  <a:pt x="133946" y="294680"/>
                </a:lnTo>
                <a:lnTo>
                  <a:pt x="133946" y="303610"/>
                </a:lnTo>
                <a:lnTo>
                  <a:pt x="142875" y="303610"/>
                </a:lnTo>
                <a:lnTo>
                  <a:pt x="151805" y="285751"/>
                </a:lnTo>
                <a:lnTo>
                  <a:pt x="160735" y="258962"/>
                </a:lnTo>
                <a:lnTo>
                  <a:pt x="160735" y="25896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6947297" y="2446734"/>
            <a:ext cx="26790" cy="133947"/>
          </a:xfrm>
          <a:custGeom>
            <a:avLst/>
            <a:gdLst/>
            <a:ahLst/>
            <a:cxnLst/>
            <a:rect l="0" t="0" r="0" b="0"/>
            <a:pathLst>
              <a:path w="26790" h="133947">
                <a:moveTo>
                  <a:pt x="8930" y="0"/>
                </a:moveTo>
                <a:lnTo>
                  <a:pt x="8930" y="17860"/>
                </a:lnTo>
                <a:lnTo>
                  <a:pt x="0" y="35719"/>
                </a:lnTo>
                <a:lnTo>
                  <a:pt x="0" y="53579"/>
                </a:lnTo>
                <a:lnTo>
                  <a:pt x="0" y="80368"/>
                </a:lnTo>
                <a:lnTo>
                  <a:pt x="0" y="107157"/>
                </a:lnTo>
                <a:lnTo>
                  <a:pt x="0" y="125016"/>
                </a:lnTo>
                <a:lnTo>
                  <a:pt x="0" y="133946"/>
                </a:lnTo>
                <a:lnTo>
                  <a:pt x="8930" y="133946"/>
                </a:lnTo>
                <a:lnTo>
                  <a:pt x="8930" y="125016"/>
                </a:lnTo>
                <a:lnTo>
                  <a:pt x="17859" y="107157"/>
                </a:lnTo>
                <a:lnTo>
                  <a:pt x="17859" y="80368"/>
                </a:lnTo>
                <a:lnTo>
                  <a:pt x="26789" y="44649"/>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6965156" y="2312789"/>
            <a:ext cx="89298" cy="53579"/>
          </a:xfrm>
          <a:custGeom>
            <a:avLst/>
            <a:gdLst/>
            <a:ahLst/>
            <a:cxnLst/>
            <a:rect l="0" t="0" r="0" b="0"/>
            <a:pathLst>
              <a:path w="89298" h="53579">
                <a:moveTo>
                  <a:pt x="17860" y="0"/>
                </a:moveTo>
                <a:lnTo>
                  <a:pt x="17860" y="0"/>
                </a:lnTo>
                <a:lnTo>
                  <a:pt x="8930" y="8930"/>
                </a:lnTo>
                <a:lnTo>
                  <a:pt x="8930" y="17859"/>
                </a:lnTo>
                <a:lnTo>
                  <a:pt x="0" y="26789"/>
                </a:lnTo>
                <a:lnTo>
                  <a:pt x="0" y="35719"/>
                </a:lnTo>
                <a:lnTo>
                  <a:pt x="8930" y="44648"/>
                </a:lnTo>
                <a:lnTo>
                  <a:pt x="8930" y="44648"/>
                </a:lnTo>
                <a:lnTo>
                  <a:pt x="26789" y="53578"/>
                </a:lnTo>
                <a:lnTo>
                  <a:pt x="44649" y="53578"/>
                </a:lnTo>
                <a:lnTo>
                  <a:pt x="62508" y="53578"/>
                </a:lnTo>
                <a:lnTo>
                  <a:pt x="89297" y="53578"/>
                </a:lnTo>
                <a:lnTo>
                  <a:pt x="89297"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7090172" y="2428875"/>
            <a:ext cx="98227" cy="276821"/>
          </a:xfrm>
          <a:custGeom>
            <a:avLst/>
            <a:gdLst/>
            <a:ahLst/>
            <a:cxnLst/>
            <a:rect l="0" t="0" r="0" b="0"/>
            <a:pathLst>
              <a:path w="98227" h="276821">
                <a:moveTo>
                  <a:pt x="17859" y="8929"/>
                </a:moveTo>
                <a:lnTo>
                  <a:pt x="17859" y="8929"/>
                </a:lnTo>
                <a:lnTo>
                  <a:pt x="8930" y="17859"/>
                </a:lnTo>
                <a:lnTo>
                  <a:pt x="0" y="35719"/>
                </a:lnTo>
                <a:lnTo>
                  <a:pt x="0" y="44648"/>
                </a:lnTo>
                <a:lnTo>
                  <a:pt x="8930" y="53578"/>
                </a:lnTo>
                <a:lnTo>
                  <a:pt x="17859" y="62508"/>
                </a:lnTo>
                <a:lnTo>
                  <a:pt x="26789" y="62508"/>
                </a:lnTo>
                <a:lnTo>
                  <a:pt x="44648" y="53578"/>
                </a:lnTo>
                <a:lnTo>
                  <a:pt x="53578" y="35719"/>
                </a:lnTo>
                <a:lnTo>
                  <a:pt x="71437" y="26789"/>
                </a:lnTo>
                <a:lnTo>
                  <a:pt x="80367" y="8929"/>
                </a:lnTo>
                <a:lnTo>
                  <a:pt x="89297" y="0"/>
                </a:lnTo>
                <a:lnTo>
                  <a:pt x="89297" y="0"/>
                </a:lnTo>
                <a:lnTo>
                  <a:pt x="89297" y="8929"/>
                </a:lnTo>
                <a:lnTo>
                  <a:pt x="89297" y="17859"/>
                </a:lnTo>
                <a:lnTo>
                  <a:pt x="98226" y="44648"/>
                </a:lnTo>
                <a:lnTo>
                  <a:pt x="98226" y="80367"/>
                </a:lnTo>
                <a:lnTo>
                  <a:pt x="98226" y="116086"/>
                </a:lnTo>
                <a:lnTo>
                  <a:pt x="98226" y="151805"/>
                </a:lnTo>
                <a:lnTo>
                  <a:pt x="89297" y="196453"/>
                </a:lnTo>
                <a:lnTo>
                  <a:pt x="89297" y="223242"/>
                </a:lnTo>
                <a:lnTo>
                  <a:pt x="80367" y="250031"/>
                </a:lnTo>
                <a:lnTo>
                  <a:pt x="62508" y="267891"/>
                </a:lnTo>
                <a:lnTo>
                  <a:pt x="53578" y="276820"/>
                </a:lnTo>
                <a:lnTo>
                  <a:pt x="44648" y="258961"/>
                </a:lnTo>
                <a:lnTo>
                  <a:pt x="35719" y="232172"/>
                </a:lnTo>
                <a:lnTo>
                  <a:pt x="26789" y="196453"/>
                </a:lnTo>
                <a:lnTo>
                  <a:pt x="26789" y="142875"/>
                </a:lnTo>
                <a:lnTo>
                  <a:pt x="26789" y="89297"/>
                </a:lnTo>
                <a:lnTo>
                  <a:pt x="26789"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7304484" y="2205633"/>
            <a:ext cx="196455" cy="383977"/>
          </a:xfrm>
          <a:custGeom>
            <a:avLst/>
            <a:gdLst/>
            <a:ahLst/>
            <a:cxnLst/>
            <a:rect l="0" t="0" r="0" b="0"/>
            <a:pathLst>
              <a:path w="196455" h="383977">
                <a:moveTo>
                  <a:pt x="8930" y="0"/>
                </a:moveTo>
                <a:lnTo>
                  <a:pt x="8930" y="0"/>
                </a:lnTo>
                <a:lnTo>
                  <a:pt x="8930" y="0"/>
                </a:lnTo>
                <a:lnTo>
                  <a:pt x="0" y="0"/>
                </a:lnTo>
                <a:lnTo>
                  <a:pt x="0" y="8929"/>
                </a:lnTo>
                <a:lnTo>
                  <a:pt x="0" y="17859"/>
                </a:lnTo>
                <a:lnTo>
                  <a:pt x="0" y="44648"/>
                </a:lnTo>
                <a:lnTo>
                  <a:pt x="0" y="71437"/>
                </a:lnTo>
                <a:lnTo>
                  <a:pt x="8930" y="116086"/>
                </a:lnTo>
                <a:lnTo>
                  <a:pt x="8930" y="160734"/>
                </a:lnTo>
                <a:lnTo>
                  <a:pt x="8930" y="205382"/>
                </a:lnTo>
                <a:lnTo>
                  <a:pt x="8930" y="241101"/>
                </a:lnTo>
                <a:lnTo>
                  <a:pt x="8930" y="276820"/>
                </a:lnTo>
                <a:lnTo>
                  <a:pt x="8930" y="294680"/>
                </a:lnTo>
                <a:lnTo>
                  <a:pt x="8930" y="312539"/>
                </a:lnTo>
                <a:lnTo>
                  <a:pt x="17860" y="312539"/>
                </a:lnTo>
                <a:lnTo>
                  <a:pt x="26789" y="303609"/>
                </a:lnTo>
                <a:lnTo>
                  <a:pt x="35719" y="276820"/>
                </a:lnTo>
                <a:lnTo>
                  <a:pt x="44649" y="241101"/>
                </a:lnTo>
                <a:lnTo>
                  <a:pt x="71438" y="205382"/>
                </a:lnTo>
                <a:lnTo>
                  <a:pt x="89297" y="178593"/>
                </a:lnTo>
                <a:lnTo>
                  <a:pt x="107157" y="160734"/>
                </a:lnTo>
                <a:lnTo>
                  <a:pt x="116086" y="160734"/>
                </a:lnTo>
                <a:lnTo>
                  <a:pt x="125016" y="178593"/>
                </a:lnTo>
                <a:lnTo>
                  <a:pt x="133946" y="214312"/>
                </a:lnTo>
                <a:lnTo>
                  <a:pt x="133946" y="258961"/>
                </a:lnTo>
                <a:lnTo>
                  <a:pt x="133946" y="294680"/>
                </a:lnTo>
                <a:lnTo>
                  <a:pt x="133946" y="330398"/>
                </a:lnTo>
                <a:lnTo>
                  <a:pt x="133946" y="357187"/>
                </a:lnTo>
                <a:lnTo>
                  <a:pt x="133946" y="375047"/>
                </a:lnTo>
                <a:lnTo>
                  <a:pt x="133946" y="383976"/>
                </a:lnTo>
                <a:lnTo>
                  <a:pt x="142875" y="375047"/>
                </a:lnTo>
                <a:lnTo>
                  <a:pt x="151805" y="348258"/>
                </a:lnTo>
                <a:lnTo>
                  <a:pt x="160735" y="312539"/>
                </a:lnTo>
                <a:lnTo>
                  <a:pt x="178594" y="267890"/>
                </a:lnTo>
                <a:lnTo>
                  <a:pt x="196454" y="223242"/>
                </a:lnTo>
                <a:lnTo>
                  <a:pt x="196454"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7483078" y="2321719"/>
            <a:ext cx="437556" cy="223243"/>
          </a:xfrm>
          <a:custGeom>
            <a:avLst/>
            <a:gdLst/>
            <a:ahLst/>
            <a:cxnLst/>
            <a:rect l="0" t="0" r="0" b="0"/>
            <a:pathLst>
              <a:path w="437556" h="223243">
                <a:moveTo>
                  <a:pt x="35719" y="107156"/>
                </a:moveTo>
                <a:lnTo>
                  <a:pt x="26789" y="116085"/>
                </a:lnTo>
                <a:lnTo>
                  <a:pt x="17860" y="125015"/>
                </a:lnTo>
                <a:lnTo>
                  <a:pt x="8930" y="151804"/>
                </a:lnTo>
                <a:lnTo>
                  <a:pt x="0" y="169664"/>
                </a:lnTo>
                <a:lnTo>
                  <a:pt x="0" y="178594"/>
                </a:lnTo>
                <a:lnTo>
                  <a:pt x="8930" y="187523"/>
                </a:lnTo>
                <a:lnTo>
                  <a:pt x="26789" y="178594"/>
                </a:lnTo>
                <a:lnTo>
                  <a:pt x="35719" y="169664"/>
                </a:lnTo>
                <a:lnTo>
                  <a:pt x="62508" y="151804"/>
                </a:lnTo>
                <a:lnTo>
                  <a:pt x="80367" y="125015"/>
                </a:lnTo>
                <a:lnTo>
                  <a:pt x="89297" y="89296"/>
                </a:lnTo>
                <a:lnTo>
                  <a:pt x="98227" y="62507"/>
                </a:lnTo>
                <a:lnTo>
                  <a:pt x="107156" y="35718"/>
                </a:lnTo>
                <a:lnTo>
                  <a:pt x="107156" y="17859"/>
                </a:lnTo>
                <a:lnTo>
                  <a:pt x="98227" y="17859"/>
                </a:lnTo>
                <a:lnTo>
                  <a:pt x="80367" y="35718"/>
                </a:lnTo>
                <a:lnTo>
                  <a:pt x="71438" y="62507"/>
                </a:lnTo>
                <a:lnTo>
                  <a:pt x="53578" y="89296"/>
                </a:lnTo>
                <a:lnTo>
                  <a:pt x="44649" y="125015"/>
                </a:lnTo>
                <a:lnTo>
                  <a:pt x="35719" y="160734"/>
                </a:lnTo>
                <a:lnTo>
                  <a:pt x="35719" y="187523"/>
                </a:lnTo>
                <a:lnTo>
                  <a:pt x="35719" y="205383"/>
                </a:lnTo>
                <a:lnTo>
                  <a:pt x="44649" y="214312"/>
                </a:lnTo>
                <a:lnTo>
                  <a:pt x="62508" y="223242"/>
                </a:lnTo>
                <a:lnTo>
                  <a:pt x="80367" y="214312"/>
                </a:lnTo>
                <a:lnTo>
                  <a:pt x="89297" y="205383"/>
                </a:lnTo>
                <a:lnTo>
                  <a:pt x="107156" y="178594"/>
                </a:lnTo>
                <a:lnTo>
                  <a:pt x="125016" y="142875"/>
                </a:lnTo>
                <a:lnTo>
                  <a:pt x="142875" y="107156"/>
                </a:lnTo>
                <a:lnTo>
                  <a:pt x="151805" y="71437"/>
                </a:lnTo>
                <a:lnTo>
                  <a:pt x="169664" y="44648"/>
                </a:lnTo>
                <a:lnTo>
                  <a:pt x="178594" y="35718"/>
                </a:lnTo>
                <a:lnTo>
                  <a:pt x="178594" y="35718"/>
                </a:lnTo>
                <a:lnTo>
                  <a:pt x="187524" y="53578"/>
                </a:lnTo>
                <a:lnTo>
                  <a:pt x="187524" y="80367"/>
                </a:lnTo>
                <a:lnTo>
                  <a:pt x="187524" y="107156"/>
                </a:lnTo>
                <a:lnTo>
                  <a:pt x="187524" y="142875"/>
                </a:lnTo>
                <a:lnTo>
                  <a:pt x="187524" y="160734"/>
                </a:lnTo>
                <a:lnTo>
                  <a:pt x="196453" y="178594"/>
                </a:lnTo>
                <a:lnTo>
                  <a:pt x="196453" y="187523"/>
                </a:lnTo>
                <a:lnTo>
                  <a:pt x="196453" y="187523"/>
                </a:lnTo>
                <a:lnTo>
                  <a:pt x="196453" y="178594"/>
                </a:lnTo>
                <a:lnTo>
                  <a:pt x="205383" y="160734"/>
                </a:lnTo>
                <a:lnTo>
                  <a:pt x="214313" y="125015"/>
                </a:lnTo>
                <a:lnTo>
                  <a:pt x="223242" y="89296"/>
                </a:lnTo>
                <a:lnTo>
                  <a:pt x="241102" y="53578"/>
                </a:lnTo>
                <a:lnTo>
                  <a:pt x="250031" y="26789"/>
                </a:lnTo>
                <a:lnTo>
                  <a:pt x="267891" y="8929"/>
                </a:lnTo>
                <a:lnTo>
                  <a:pt x="285750" y="0"/>
                </a:lnTo>
                <a:lnTo>
                  <a:pt x="294680" y="0"/>
                </a:lnTo>
                <a:lnTo>
                  <a:pt x="312539" y="8929"/>
                </a:lnTo>
                <a:lnTo>
                  <a:pt x="330399" y="17859"/>
                </a:lnTo>
                <a:lnTo>
                  <a:pt x="357188" y="17859"/>
                </a:lnTo>
                <a:lnTo>
                  <a:pt x="375047" y="17859"/>
                </a:lnTo>
                <a:lnTo>
                  <a:pt x="401836" y="17859"/>
                </a:lnTo>
                <a:lnTo>
                  <a:pt x="419695" y="8929"/>
                </a:lnTo>
                <a:lnTo>
                  <a:pt x="437555" y="0"/>
                </a:lnTo>
                <a:lnTo>
                  <a:pt x="43755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7974211" y="2143125"/>
            <a:ext cx="232172" cy="357189"/>
          </a:xfrm>
          <a:custGeom>
            <a:avLst/>
            <a:gdLst/>
            <a:ahLst/>
            <a:cxnLst/>
            <a:rect l="0" t="0" r="0" b="0"/>
            <a:pathLst>
              <a:path w="232172" h="357189">
                <a:moveTo>
                  <a:pt x="107156" y="0"/>
                </a:moveTo>
                <a:lnTo>
                  <a:pt x="89297" y="8929"/>
                </a:lnTo>
                <a:lnTo>
                  <a:pt x="80367" y="8929"/>
                </a:lnTo>
                <a:lnTo>
                  <a:pt x="53578" y="17859"/>
                </a:lnTo>
                <a:lnTo>
                  <a:pt x="35719" y="35719"/>
                </a:lnTo>
                <a:lnTo>
                  <a:pt x="17859" y="62508"/>
                </a:lnTo>
                <a:lnTo>
                  <a:pt x="8930" y="89297"/>
                </a:lnTo>
                <a:lnTo>
                  <a:pt x="0" y="116086"/>
                </a:lnTo>
                <a:lnTo>
                  <a:pt x="0" y="133945"/>
                </a:lnTo>
                <a:lnTo>
                  <a:pt x="8930" y="160734"/>
                </a:lnTo>
                <a:lnTo>
                  <a:pt x="8930" y="169664"/>
                </a:lnTo>
                <a:lnTo>
                  <a:pt x="26789" y="169664"/>
                </a:lnTo>
                <a:lnTo>
                  <a:pt x="35719" y="169664"/>
                </a:lnTo>
                <a:lnTo>
                  <a:pt x="44648" y="160734"/>
                </a:lnTo>
                <a:lnTo>
                  <a:pt x="53578" y="151804"/>
                </a:lnTo>
                <a:lnTo>
                  <a:pt x="53578" y="133945"/>
                </a:lnTo>
                <a:lnTo>
                  <a:pt x="53578" y="107156"/>
                </a:lnTo>
                <a:lnTo>
                  <a:pt x="62508" y="80367"/>
                </a:lnTo>
                <a:lnTo>
                  <a:pt x="71437" y="53578"/>
                </a:lnTo>
                <a:lnTo>
                  <a:pt x="80367" y="26789"/>
                </a:lnTo>
                <a:lnTo>
                  <a:pt x="98227" y="8929"/>
                </a:lnTo>
                <a:lnTo>
                  <a:pt x="125016" y="0"/>
                </a:lnTo>
                <a:lnTo>
                  <a:pt x="151805" y="0"/>
                </a:lnTo>
                <a:lnTo>
                  <a:pt x="169664" y="0"/>
                </a:lnTo>
                <a:lnTo>
                  <a:pt x="187523" y="17859"/>
                </a:lnTo>
                <a:lnTo>
                  <a:pt x="196453" y="35719"/>
                </a:lnTo>
                <a:lnTo>
                  <a:pt x="196453" y="71437"/>
                </a:lnTo>
                <a:lnTo>
                  <a:pt x="187523" y="116086"/>
                </a:lnTo>
                <a:lnTo>
                  <a:pt x="178594" y="160734"/>
                </a:lnTo>
                <a:lnTo>
                  <a:pt x="151805" y="214312"/>
                </a:lnTo>
                <a:lnTo>
                  <a:pt x="133945" y="258961"/>
                </a:lnTo>
                <a:lnTo>
                  <a:pt x="116086" y="303609"/>
                </a:lnTo>
                <a:lnTo>
                  <a:pt x="98227" y="330398"/>
                </a:lnTo>
                <a:lnTo>
                  <a:pt x="98227" y="348258"/>
                </a:lnTo>
                <a:lnTo>
                  <a:pt x="98227" y="357188"/>
                </a:lnTo>
                <a:lnTo>
                  <a:pt x="116086" y="357188"/>
                </a:lnTo>
                <a:lnTo>
                  <a:pt x="142875" y="348258"/>
                </a:lnTo>
                <a:lnTo>
                  <a:pt x="169664" y="330398"/>
                </a:lnTo>
                <a:lnTo>
                  <a:pt x="205383" y="303609"/>
                </a:lnTo>
                <a:lnTo>
                  <a:pt x="232171" y="276820"/>
                </a:lnTo>
                <a:lnTo>
                  <a:pt x="232171" y="27682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8117086" y="2393156"/>
            <a:ext cx="214313" cy="125017"/>
          </a:xfrm>
          <a:custGeom>
            <a:avLst/>
            <a:gdLst/>
            <a:ahLst/>
            <a:cxnLst/>
            <a:rect l="0" t="0" r="0" b="0"/>
            <a:pathLst>
              <a:path w="214313" h="125017">
                <a:moveTo>
                  <a:pt x="142874" y="17859"/>
                </a:moveTo>
                <a:lnTo>
                  <a:pt x="133944" y="26789"/>
                </a:lnTo>
                <a:lnTo>
                  <a:pt x="116085" y="44648"/>
                </a:lnTo>
                <a:lnTo>
                  <a:pt x="98226" y="62508"/>
                </a:lnTo>
                <a:lnTo>
                  <a:pt x="80366" y="89297"/>
                </a:lnTo>
                <a:lnTo>
                  <a:pt x="62508" y="107157"/>
                </a:lnTo>
                <a:lnTo>
                  <a:pt x="62508" y="125016"/>
                </a:lnTo>
                <a:lnTo>
                  <a:pt x="80366" y="125016"/>
                </a:lnTo>
                <a:lnTo>
                  <a:pt x="98226" y="125016"/>
                </a:lnTo>
                <a:lnTo>
                  <a:pt x="125015" y="107157"/>
                </a:lnTo>
                <a:lnTo>
                  <a:pt x="160734" y="89297"/>
                </a:lnTo>
                <a:lnTo>
                  <a:pt x="187523" y="62508"/>
                </a:lnTo>
                <a:lnTo>
                  <a:pt x="205382" y="26789"/>
                </a:lnTo>
                <a:lnTo>
                  <a:pt x="214312" y="8930"/>
                </a:lnTo>
                <a:lnTo>
                  <a:pt x="205382" y="0"/>
                </a:lnTo>
                <a:lnTo>
                  <a:pt x="178593" y="0"/>
                </a:lnTo>
                <a:lnTo>
                  <a:pt x="142874" y="17859"/>
                </a:lnTo>
                <a:lnTo>
                  <a:pt x="98226" y="44648"/>
                </a:lnTo>
                <a:lnTo>
                  <a:pt x="53578" y="71438"/>
                </a:lnTo>
                <a:lnTo>
                  <a:pt x="17859" y="98227"/>
                </a:lnTo>
                <a:lnTo>
                  <a:pt x="0" y="125016"/>
                </a:lnTo>
                <a:lnTo>
                  <a:pt x="0" y="125016"/>
                </a:lnTo>
                <a:lnTo>
                  <a:pt x="8930" y="125016"/>
                </a:lnTo>
                <a:lnTo>
                  <a:pt x="26789" y="107157"/>
                </a:lnTo>
                <a:lnTo>
                  <a:pt x="26789"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6000750" y="2857500"/>
            <a:ext cx="339329" cy="500063"/>
          </a:xfrm>
          <a:custGeom>
            <a:avLst/>
            <a:gdLst/>
            <a:ahLst/>
            <a:cxnLst/>
            <a:rect l="0" t="0" r="0" b="0"/>
            <a:pathLst>
              <a:path w="339329" h="500063">
                <a:moveTo>
                  <a:pt x="0" y="62507"/>
                </a:moveTo>
                <a:lnTo>
                  <a:pt x="0" y="71437"/>
                </a:lnTo>
                <a:lnTo>
                  <a:pt x="0" y="89296"/>
                </a:lnTo>
                <a:lnTo>
                  <a:pt x="0" y="116086"/>
                </a:lnTo>
                <a:lnTo>
                  <a:pt x="8930" y="142875"/>
                </a:lnTo>
                <a:lnTo>
                  <a:pt x="17859" y="178593"/>
                </a:lnTo>
                <a:lnTo>
                  <a:pt x="35719" y="205382"/>
                </a:lnTo>
                <a:lnTo>
                  <a:pt x="53578" y="223242"/>
                </a:lnTo>
                <a:lnTo>
                  <a:pt x="71438" y="241101"/>
                </a:lnTo>
                <a:lnTo>
                  <a:pt x="80367" y="241101"/>
                </a:lnTo>
                <a:lnTo>
                  <a:pt x="89297" y="241101"/>
                </a:lnTo>
                <a:lnTo>
                  <a:pt x="98227" y="223242"/>
                </a:lnTo>
                <a:lnTo>
                  <a:pt x="98227" y="205382"/>
                </a:lnTo>
                <a:lnTo>
                  <a:pt x="89297" y="178593"/>
                </a:lnTo>
                <a:lnTo>
                  <a:pt x="80367" y="151804"/>
                </a:lnTo>
                <a:lnTo>
                  <a:pt x="62508" y="116086"/>
                </a:lnTo>
                <a:lnTo>
                  <a:pt x="53578" y="89296"/>
                </a:lnTo>
                <a:lnTo>
                  <a:pt x="53578" y="62507"/>
                </a:lnTo>
                <a:lnTo>
                  <a:pt x="53578" y="44648"/>
                </a:lnTo>
                <a:lnTo>
                  <a:pt x="53578" y="35718"/>
                </a:lnTo>
                <a:lnTo>
                  <a:pt x="62508" y="26789"/>
                </a:lnTo>
                <a:lnTo>
                  <a:pt x="71438" y="26789"/>
                </a:lnTo>
                <a:lnTo>
                  <a:pt x="89297" y="17859"/>
                </a:lnTo>
                <a:lnTo>
                  <a:pt x="116086" y="8929"/>
                </a:lnTo>
                <a:lnTo>
                  <a:pt x="133945" y="8929"/>
                </a:lnTo>
                <a:lnTo>
                  <a:pt x="142875" y="0"/>
                </a:lnTo>
                <a:lnTo>
                  <a:pt x="160734" y="8929"/>
                </a:lnTo>
                <a:lnTo>
                  <a:pt x="160734" y="17859"/>
                </a:lnTo>
                <a:lnTo>
                  <a:pt x="169664" y="44648"/>
                </a:lnTo>
                <a:lnTo>
                  <a:pt x="169664" y="89296"/>
                </a:lnTo>
                <a:lnTo>
                  <a:pt x="169664" y="133945"/>
                </a:lnTo>
                <a:lnTo>
                  <a:pt x="169664" y="205382"/>
                </a:lnTo>
                <a:lnTo>
                  <a:pt x="178594" y="276820"/>
                </a:lnTo>
                <a:lnTo>
                  <a:pt x="187523" y="348257"/>
                </a:lnTo>
                <a:lnTo>
                  <a:pt x="205383" y="410765"/>
                </a:lnTo>
                <a:lnTo>
                  <a:pt x="214313" y="455414"/>
                </a:lnTo>
                <a:lnTo>
                  <a:pt x="232172" y="482203"/>
                </a:lnTo>
                <a:lnTo>
                  <a:pt x="250031" y="500062"/>
                </a:lnTo>
                <a:lnTo>
                  <a:pt x="267891" y="491132"/>
                </a:lnTo>
                <a:lnTo>
                  <a:pt x="285750" y="473273"/>
                </a:lnTo>
                <a:lnTo>
                  <a:pt x="294680" y="437554"/>
                </a:lnTo>
                <a:lnTo>
                  <a:pt x="294680" y="392906"/>
                </a:lnTo>
                <a:lnTo>
                  <a:pt x="294680" y="339328"/>
                </a:lnTo>
                <a:lnTo>
                  <a:pt x="276820" y="285750"/>
                </a:lnTo>
                <a:lnTo>
                  <a:pt x="250031" y="250031"/>
                </a:lnTo>
                <a:lnTo>
                  <a:pt x="232172" y="223242"/>
                </a:lnTo>
                <a:lnTo>
                  <a:pt x="214313" y="223242"/>
                </a:lnTo>
                <a:lnTo>
                  <a:pt x="196453" y="241101"/>
                </a:lnTo>
                <a:lnTo>
                  <a:pt x="196453" y="258961"/>
                </a:lnTo>
                <a:lnTo>
                  <a:pt x="205383" y="276820"/>
                </a:lnTo>
                <a:lnTo>
                  <a:pt x="214313" y="294679"/>
                </a:lnTo>
                <a:lnTo>
                  <a:pt x="250031" y="294679"/>
                </a:lnTo>
                <a:lnTo>
                  <a:pt x="285750" y="285750"/>
                </a:lnTo>
                <a:lnTo>
                  <a:pt x="339328" y="258961"/>
                </a:lnTo>
                <a:lnTo>
                  <a:pt x="339328"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6474023" y="2848570"/>
            <a:ext cx="187525" cy="258962"/>
          </a:xfrm>
          <a:custGeom>
            <a:avLst/>
            <a:gdLst/>
            <a:ahLst/>
            <a:cxnLst/>
            <a:rect l="0" t="0" r="0" b="0"/>
            <a:pathLst>
              <a:path w="187525" h="258962">
                <a:moveTo>
                  <a:pt x="53579" y="0"/>
                </a:moveTo>
                <a:lnTo>
                  <a:pt x="44649" y="8930"/>
                </a:lnTo>
                <a:lnTo>
                  <a:pt x="35719" y="17859"/>
                </a:lnTo>
                <a:lnTo>
                  <a:pt x="17860" y="35719"/>
                </a:lnTo>
                <a:lnTo>
                  <a:pt x="8930" y="62508"/>
                </a:lnTo>
                <a:lnTo>
                  <a:pt x="8930" y="98226"/>
                </a:lnTo>
                <a:lnTo>
                  <a:pt x="0" y="133945"/>
                </a:lnTo>
                <a:lnTo>
                  <a:pt x="8930" y="178594"/>
                </a:lnTo>
                <a:lnTo>
                  <a:pt x="8930" y="205383"/>
                </a:lnTo>
                <a:lnTo>
                  <a:pt x="26790" y="232172"/>
                </a:lnTo>
                <a:lnTo>
                  <a:pt x="44649" y="250031"/>
                </a:lnTo>
                <a:lnTo>
                  <a:pt x="71438" y="258961"/>
                </a:lnTo>
                <a:lnTo>
                  <a:pt x="89297" y="258961"/>
                </a:lnTo>
                <a:lnTo>
                  <a:pt x="116086" y="241101"/>
                </a:lnTo>
                <a:lnTo>
                  <a:pt x="142875" y="223242"/>
                </a:lnTo>
                <a:lnTo>
                  <a:pt x="169665" y="196453"/>
                </a:lnTo>
                <a:lnTo>
                  <a:pt x="178594" y="160734"/>
                </a:lnTo>
                <a:lnTo>
                  <a:pt x="187524" y="125016"/>
                </a:lnTo>
                <a:lnTo>
                  <a:pt x="187524"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43688" y="2937867"/>
            <a:ext cx="160735" cy="160735"/>
          </a:xfrm>
          <a:custGeom>
            <a:avLst/>
            <a:gdLst/>
            <a:ahLst/>
            <a:cxnLst/>
            <a:rect l="0" t="0" r="0" b="0"/>
            <a:pathLst>
              <a:path w="160735" h="160735">
                <a:moveTo>
                  <a:pt x="0" y="35719"/>
                </a:moveTo>
                <a:lnTo>
                  <a:pt x="0" y="44648"/>
                </a:lnTo>
                <a:lnTo>
                  <a:pt x="0" y="62508"/>
                </a:lnTo>
                <a:lnTo>
                  <a:pt x="0" y="89297"/>
                </a:lnTo>
                <a:lnTo>
                  <a:pt x="8929" y="116086"/>
                </a:lnTo>
                <a:lnTo>
                  <a:pt x="17859" y="133945"/>
                </a:lnTo>
                <a:lnTo>
                  <a:pt x="26789" y="151804"/>
                </a:lnTo>
                <a:lnTo>
                  <a:pt x="35718" y="160734"/>
                </a:lnTo>
                <a:lnTo>
                  <a:pt x="44648" y="160734"/>
                </a:lnTo>
                <a:lnTo>
                  <a:pt x="53578" y="151804"/>
                </a:lnTo>
                <a:lnTo>
                  <a:pt x="53578" y="142875"/>
                </a:lnTo>
                <a:lnTo>
                  <a:pt x="53578" y="116086"/>
                </a:lnTo>
                <a:lnTo>
                  <a:pt x="53578" y="89297"/>
                </a:lnTo>
                <a:lnTo>
                  <a:pt x="44648" y="53578"/>
                </a:lnTo>
                <a:lnTo>
                  <a:pt x="44648" y="26789"/>
                </a:lnTo>
                <a:lnTo>
                  <a:pt x="44648" y="8929"/>
                </a:lnTo>
                <a:lnTo>
                  <a:pt x="44648" y="0"/>
                </a:lnTo>
                <a:lnTo>
                  <a:pt x="53578" y="0"/>
                </a:lnTo>
                <a:lnTo>
                  <a:pt x="62507" y="8929"/>
                </a:lnTo>
                <a:lnTo>
                  <a:pt x="89296" y="26789"/>
                </a:lnTo>
                <a:lnTo>
                  <a:pt x="107156" y="35719"/>
                </a:lnTo>
                <a:lnTo>
                  <a:pt x="125015" y="44648"/>
                </a:lnTo>
                <a:lnTo>
                  <a:pt x="142875" y="53578"/>
                </a:lnTo>
                <a:lnTo>
                  <a:pt x="160734" y="53578"/>
                </a:lnTo>
                <a:lnTo>
                  <a:pt x="160734"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6831211" y="2902148"/>
            <a:ext cx="17860" cy="205384"/>
          </a:xfrm>
          <a:custGeom>
            <a:avLst/>
            <a:gdLst/>
            <a:ahLst/>
            <a:cxnLst/>
            <a:rect l="0" t="0" r="0" b="0"/>
            <a:pathLst>
              <a:path w="17860" h="205384">
                <a:moveTo>
                  <a:pt x="0" y="89297"/>
                </a:moveTo>
                <a:lnTo>
                  <a:pt x="0" y="98227"/>
                </a:lnTo>
                <a:lnTo>
                  <a:pt x="0" y="116086"/>
                </a:lnTo>
                <a:lnTo>
                  <a:pt x="0" y="133945"/>
                </a:lnTo>
                <a:lnTo>
                  <a:pt x="0" y="160734"/>
                </a:lnTo>
                <a:lnTo>
                  <a:pt x="0" y="178594"/>
                </a:lnTo>
                <a:lnTo>
                  <a:pt x="8930" y="196453"/>
                </a:lnTo>
                <a:lnTo>
                  <a:pt x="8930" y="205383"/>
                </a:lnTo>
                <a:lnTo>
                  <a:pt x="17859" y="205383"/>
                </a:lnTo>
                <a:lnTo>
                  <a:pt x="17859" y="196453"/>
                </a:lnTo>
                <a:lnTo>
                  <a:pt x="17859" y="178594"/>
                </a:lnTo>
                <a:lnTo>
                  <a:pt x="17859" y="160734"/>
                </a:lnTo>
                <a:lnTo>
                  <a:pt x="17859" y="125016"/>
                </a:lnTo>
                <a:lnTo>
                  <a:pt x="17859" y="89297"/>
                </a:lnTo>
                <a:lnTo>
                  <a:pt x="8930" y="44648"/>
                </a:ln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6831211" y="2812851"/>
            <a:ext cx="8931" cy="8931"/>
          </a:xfrm>
          <a:custGeom>
            <a:avLst/>
            <a:gdLst/>
            <a:ahLst/>
            <a:cxnLst/>
            <a:rect l="0" t="0" r="0" b="0"/>
            <a:pathLst>
              <a:path w="8931" h="8931">
                <a:moveTo>
                  <a:pt x="8930" y="0"/>
                </a:moveTo>
                <a:lnTo>
                  <a:pt x="8930" y="0"/>
                </a:lnTo>
                <a:lnTo>
                  <a:pt x="0" y="0"/>
                </a:lnTo>
                <a:lnTo>
                  <a:pt x="0" y="0"/>
                </a:lnTo>
                <a:lnTo>
                  <a:pt x="0" y="8930"/>
                </a:lnTo>
                <a:lnTo>
                  <a:pt x="0" y="8930"/>
                </a:lnTo>
                <a:lnTo>
                  <a:pt x="0" y="8930"/>
                </a:lnTo>
                <a:lnTo>
                  <a:pt x="8930" y="8930"/>
                </a:lnTo>
                <a:lnTo>
                  <a:pt x="893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7000875" y="2714625"/>
            <a:ext cx="80368" cy="375047"/>
          </a:xfrm>
          <a:custGeom>
            <a:avLst/>
            <a:gdLst/>
            <a:ahLst/>
            <a:cxnLst/>
            <a:rect l="0" t="0" r="0" b="0"/>
            <a:pathLst>
              <a:path w="80368" h="375047">
                <a:moveTo>
                  <a:pt x="0" y="0"/>
                </a:moveTo>
                <a:lnTo>
                  <a:pt x="0" y="0"/>
                </a:lnTo>
                <a:lnTo>
                  <a:pt x="0" y="8930"/>
                </a:lnTo>
                <a:lnTo>
                  <a:pt x="0" y="26789"/>
                </a:lnTo>
                <a:lnTo>
                  <a:pt x="0" y="53578"/>
                </a:lnTo>
                <a:lnTo>
                  <a:pt x="0" y="89296"/>
                </a:lnTo>
                <a:lnTo>
                  <a:pt x="0" y="142875"/>
                </a:lnTo>
                <a:lnTo>
                  <a:pt x="0" y="196453"/>
                </a:lnTo>
                <a:lnTo>
                  <a:pt x="8930" y="250031"/>
                </a:lnTo>
                <a:lnTo>
                  <a:pt x="8930" y="294679"/>
                </a:lnTo>
                <a:lnTo>
                  <a:pt x="8930" y="330398"/>
                </a:lnTo>
                <a:lnTo>
                  <a:pt x="17859" y="357187"/>
                </a:lnTo>
                <a:lnTo>
                  <a:pt x="26789" y="375046"/>
                </a:lnTo>
                <a:lnTo>
                  <a:pt x="35719" y="375046"/>
                </a:lnTo>
                <a:lnTo>
                  <a:pt x="44648" y="375046"/>
                </a:lnTo>
                <a:lnTo>
                  <a:pt x="62508" y="366117"/>
                </a:lnTo>
                <a:lnTo>
                  <a:pt x="71438" y="348257"/>
                </a:lnTo>
                <a:lnTo>
                  <a:pt x="80367" y="330398"/>
                </a:lnTo>
                <a:lnTo>
                  <a:pt x="80367" y="312539"/>
                </a:lnTo>
                <a:lnTo>
                  <a:pt x="80367" y="285750"/>
                </a:lnTo>
                <a:lnTo>
                  <a:pt x="80367"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6902648" y="2928937"/>
            <a:ext cx="223244" cy="8931"/>
          </a:xfrm>
          <a:custGeom>
            <a:avLst/>
            <a:gdLst/>
            <a:ahLst/>
            <a:cxnLst/>
            <a:rect l="0" t="0" r="0" b="0"/>
            <a:pathLst>
              <a:path w="223244" h="8931">
                <a:moveTo>
                  <a:pt x="0" y="0"/>
                </a:moveTo>
                <a:lnTo>
                  <a:pt x="0" y="0"/>
                </a:lnTo>
                <a:lnTo>
                  <a:pt x="8930" y="0"/>
                </a:lnTo>
                <a:lnTo>
                  <a:pt x="17860" y="0"/>
                </a:lnTo>
                <a:lnTo>
                  <a:pt x="44649" y="8930"/>
                </a:lnTo>
                <a:lnTo>
                  <a:pt x="71438" y="8930"/>
                </a:lnTo>
                <a:lnTo>
                  <a:pt x="107157" y="8930"/>
                </a:lnTo>
                <a:lnTo>
                  <a:pt x="133946" y="8930"/>
                </a:lnTo>
                <a:lnTo>
                  <a:pt x="169665" y="8930"/>
                </a:lnTo>
                <a:lnTo>
                  <a:pt x="196454" y="8930"/>
                </a:lnTo>
                <a:lnTo>
                  <a:pt x="214313" y="8930"/>
                </a:lnTo>
                <a:lnTo>
                  <a:pt x="223243" y="0"/>
                </a:lnTo>
                <a:lnTo>
                  <a:pt x="22324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7134820" y="2973586"/>
            <a:ext cx="26790" cy="71438"/>
          </a:xfrm>
          <a:custGeom>
            <a:avLst/>
            <a:gdLst/>
            <a:ahLst/>
            <a:cxnLst/>
            <a:rect l="0" t="0" r="0" b="0"/>
            <a:pathLst>
              <a:path w="26790" h="71438">
                <a:moveTo>
                  <a:pt x="0" y="0"/>
                </a:moveTo>
                <a:lnTo>
                  <a:pt x="0" y="0"/>
                </a:lnTo>
                <a:lnTo>
                  <a:pt x="0" y="17859"/>
                </a:lnTo>
                <a:lnTo>
                  <a:pt x="8930" y="35718"/>
                </a:lnTo>
                <a:lnTo>
                  <a:pt x="8930" y="53578"/>
                </a:lnTo>
                <a:lnTo>
                  <a:pt x="17860" y="62507"/>
                </a:lnTo>
                <a:lnTo>
                  <a:pt x="17860" y="71437"/>
                </a:lnTo>
                <a:lnTo>
                  <a:pt x="26789" y="71437"/>
                </a:lnTo>
                <a:lnTo>
                  <a:pt x="26789" y="71437"/>
                </a:lnTo>
                <a:lnTo>
                  <a:pt x="26789" y="53578"/>
                </a:lnTo>
                <a:lnTo>
                  <a:pt x="26789" y="35718"/>
                </a:lnTo>
                <a:lnTo>
                  <a:pt x="26789" y="8929"/>
                </a:lnTo>
                <a:lnTo>
                  <a:pt x="26789"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7125891" y="2794992"/>
            <a:ext cx="44649" cy="17860"/>
          </a:xfrm>
          <a:custGeom>
            <a:avLst/>
            <a:gdLst/>
            <a:ahLst/>
            <a:cxnLst/>
            <a:rect l="0" t="0" r="0" b="0"/>
            <a:pathLst>
              <a:path w="44649" h="17860">
                <a:moveTo>
                  <a:pt x="26789" y="0"/>
                </a:moveTo>
                <a:lnTo>
                  <a:pt x="26789" y="0"/>
                </a:lnTo>
                <a:lnTo>
                  <a:pt x="17859" y="0"/>
                </a:lnTo>
                <a:lnTo>
                  <a:pt x="8929" y="8929"/>
                </a:lnTo>
                <a:lnTo>
                  <a:pt x="8929" y="8929"/>
                </a:lnTo>
                <a:lnTo>
                  <a:pt x="0" y="17859"/>
                </a:lnTo>
                <a:lnTo>
                  <a:pt x="8929" y="17859"/>
                </a:lnTo>
                <a:lnTo>
                  <a:pt x="8929" y="17859"/>
                </a:lnTo>
                <a:lnTo>
                  <a:pt x="26789" y="8929"/>
                </a:lnTo>
                <a:lnTo>
                  <a:pt x="44648" y="0"/>
                </a:lnTo>
                <a:lnTo>
                  <a:pt x="4464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7286625" y="2857500"/>
            <a:ext cx="71439" cy="160735"/>
          </a:xfrm>
          <a:custGeom>
            <a:avLst/>
            <a:gdLst/>
            <a:ahLst/>
            <a:cxnLst/>
            <a:rect l="0" t="0" r="0" b="0"/>
            <a:pathLst>
              <a:path w="71439" h="160735">
                <a:moveTo>
                  <a:pt x="62508" y="0"/>
                </a:moveTo>
                <a:lnTo>
                  <a:pt x="53578" y="0"/>
                </a:lnTo>
                <a:lnTo>
                  <a:pt x="44648" y="8929"/>
                </a:lnTo>
                <a:lnTo>
                  <a:pt x="35719" y="17859"/>
                </a:lnTo>
                <a:lnTo>
                  <a:pt x="17859" y="35718"/>
                </a:lnTo>
                <a:lnTo>
                  <a:pt x="8930" y="62507"/>
                </a:lnTo>
                <a:lnTo>
                  <a:pt x="8930" y="89296"/>
                </a:lnTo>
                <a:lnTo>
                  <a:pt x="0" y="116086"/>
                </a:lnTo>
                <a:lnTo>
                  <a:pt x="8930" y="133945"/>
                </a:lnTo>
                <a:lnTo>
                  <a:pt x="8930" y="142875"/>
                </a:lnTo>
                <a:lnTo>
                  <a:pt x="26789" y="151804"/>
                </a:lnTo>
                <a:lnTo>
                  <a:pt x="35719" y="160734"/>
                </a:lnTo>
                <a:lnTo>
                  <a:pt x="62508" y="151804"/>
                </a:lnTo>
                <a:lnTo>
                  <a:pt x="71438" y="142875"/>
                </a:lnTo>
                <a:lnTo>
                  <a:pt x="71438"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7375922" y="2705695"/>
            <a:ext cx="321470" cy="294681"/>
          </a:xfrm>
          <a:custGeom>
            <a:avLst/>
            <a:gdLst/>
            <a:ahLst/>
            <a:cxnLst/>
            <a:rect l="0" t="0" r="0" b="0"/>
            <a:pathLst>
              <a:path w="321470" h="294681">
                <a:moveTo>
                  <a:pt x="26789" y="178594"/>
                </a:moveTo>
                <a:lnTo>
                  <a:pt x="17859" y="187523"/>
                </a:lnTo>
                <a:lnTo>
                  <a:pt x="17859" y="196453"/>
                </a:lnTo>
                <a:lnTo>
                  <a:pt x="8930" y="223242"/>
                </a:lnTo>
                <a:lnTo>
                  <a:pt x="0" y="250031"/>
                </a:lnTo>
                <a:lnTo>
                  <a:pt x="0" y="267891"/>
                </a:lnTo>
                <a:lnTo>
                  <a:pt x="0" y="285750"/>
                </a:lnTo>
                <a:lnTo>
                  <a:pt x="8930" y="294680"/>
                </a:lnTo>
                <a:lnTo>
                  <a:pt x="17859" y="294680"/>
                </a:lnTo>
                <a:lnTo>
                  <a:pt x="26789" y="294680"/>
                </a:lnTo>
                <a:lnTo>
                  <a:pt x="35719" y="276820"/>
                </a:lnTo>
                <a:lnTo>
                  <a:pt x="53578" y="267891"/>
                </a:lnTo>
                <a:lnTo>
                  <a:pt x="62508" y="241101"/>
                </a:lnTo>
                <a:lnTo>
                  <a:pt x="71437" y="223242"/>
                </a:lnTo>
                <a:lnTo>
                  <a:pt x="71437" y="214312"/>
                </a:lnTo>
                <a:lnTo>
                  <a:pt x="80367" y="196453"/>
                </a:lnTo>
                <a:lnTo>
                  <a:pt x="80367" y="196453"/>
                </a:lnTo>
                <a:lnTo>
                  <a:pt x="80367" y="214312"/>
                </a:lnTo>
                <a:lnTo>
                  <a:pt x="89297" y="223242"/>
                </a:lnTo>
                <a:lnTo>
                  <a:pt x="89297" y="241101"/>
                </a:lnTo>
                <a:lnTo>
                  <a:pt x="98226" y="258961"/>
                </a:lnTo>
                <a:lnTo>
                  <a:pt x="107156" y="267891"/>
                </a:lnTo>
                <a:lnTo>
                  <a:pt x="125016" y="267891"/>
                </a:lnTo>
                <a:lnTo>
                  <a:pt x="133945" y="267891"/>
                </a:lnTo>
                <a:lnTo>
                  <a:pt x="142875" y="258961"/>
                </a:lnTo>
                <a:lnTo>
                  <a:pt x="160734" y="241101"/>
                </a:lnTo>
                <a:lnTo>
                  <a:pt x="169664" y="223242"/>
                </a:lnTo>
                <a:lnTo>
                  <a:pt x="187523" y="196453"/>
                </a:lnTo>
                <a:lnTo>
                  <a:pt x="187523" y="160734"/>
                </a:lnTo>
                <a:lnTo>
                  <a:pt x="196453" y="125016"/>
                </a:lnTo>
                <a:lnTo>
                  <a:pt x="196453" y="80368"/>
                </a:lnTo>
                <a:lnTo>
                  <a:pt x="196453" y="44649"/>
                </a:lnTo>
                <a:lnTo>
                  <a:pt x="187523" y="17860"/>
                </a:lnTo>
                <a:lnTo>
                  <a:pt x="178594" y="0"/>
                </a:lnTo>
                <a:lnTo>
                  <a:pt x="169664" y="8930"/>
                </a:lnTo>
                <a:lnTo>
                  <a:pt x="160734" y="35719"/>
                </a:lnTo>
                <a:lnTo>
                  <a:pt x="160734" y="71438"/>
                </a:lnTo>
                <a:lnTo>
                  <a:pt x="160734" y="116086"/>
                </a:lnTo>
                <a:lnTo>
                  <a:pt x="169664" y="160734"/>
                </a:lnTo>
                <a:lnTo>
                  <a:pt x="178594" y="196453"/>
                </a:lnTo>
                <a:lnTo>
                  <a:pt x="187523" y="232172"/>
                </a:lnTo>
                <a:lnTo>
                  <a:pt x="205383" y="258961"/>
                </a:lnTo>
                <a:lnTo>
                  <a:pt x="232172" y="276820"/>
                </a:lnTo>
                <a:lnTo>
                  <a:pt x="258961" y="276820"/>
                </a:lnTo>
                <a:lnTo>
                  <a:pt x="285750" y="276820"/>
                </a:lnTo>
                <a:lnTo>
                  <a:pt x="321469" y="267891"/>
                </a:lnTo>
                <a:lnTo>
                  <a:pt x="321469" y="26789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7867055" y="2652117"/>
            <a:ext cx="187524" cy="366118"/>
          </a:xfrm>
          <a:custGeom>
            <a:avLst/>
            <a:gdLst/>
            <a:ahLst/>
            <a:cxnLst/>
            <a:rect l="0" t="0" r="0" b="0"/>
            <a:pathLst>
              <a:path w="187524" h="366118">
                <a:moveTo>
                  <a:pt x="0" y="0"/>
                </a:moveTo>
                <a:lnTo>
                  <a:pt x="0" y="0"/>
                </a:lnTo>
                <a:lnTo>
                  <a:pt x="0" y="0"/>
                </a:lnTo>
                <a:lnTo>
                  <a:pt x="0" y="0"/>
                </a:lnTo>
                <a:lnTo>
                  <a:pt x="0" y="0"/>
                </a:lnTo>
                <a:lnTo>
                  <a:pt x="0" y="8930"/>
                </a:lnTo>
                <a:lnTo>
                  <a:pt x="0" y="26789"/>
                </a:lnTo>
                <a:lnTo>
                  <a:pt x="0" y="53578"/>
                </a:lnTo>
                <a:lnTo>
                  <a:pt x="0" y="98227"/>
                </a:lnTo>
                <a:lnTo>
                  <a:pt x="8929" y="133946"/>
                </a:lnTo>
                <a:lnTo>
                  <a:pt x="8929" y="187523"/>
                </a:lnTo>
                <a:lnTo>
                  <a:pt x="17859" y="232172"/>
                </a:lnTo>
                <a:lnTo>
                  <a:pt x="26789" y="267890"/>
                </a:lnTo>
                <a:lnTo>
                  <a:pt x="35718" y="294679"/>
                </a:lnTo>
                <a:lnTo>
                  <a:pt x="35718" y="312539"/>
                </a:lnTo>
                <a:lnTo>
                  <a:pt x="44648" y="312539"/>
                </a:lnTo>
                <a:lnTo>
                  <a:pt x="53578" y="303609"/>
                </a:lnTo>
                <a:lnTo>
                  <a:pt x="62508" y="285750"/>
                </a:lnTo>
                <a:lnTo>
                  <a:pt x="80367" y="267890"/>
                </a:lnTo>
                <a:lnTo>
                  <a:pt x="98226" y="232172"/>
                </a:lnTo>
                <a:lnTo>
                  <a:pt x="125015" y="205383"/>
                </a:lnTo>
                <a:lnTo>
                  <a:pt x="142875" y="178594"/>
                </a:lnTo>
                <a:lnTo>
                  <a:pt x="169664" y="160734"/>
                </a:lnTo>
                <a:lnTo>
                  <a:pt x="178593" y="160734"/>
                </a:lnTo>
                <a:lnTo>
                  <a:pt x="187523" y="178594"/>
                </a:lnTo>
                <a:lnTo>
                  <a:pt x="187523" y="196453"/>
                </a:lnTo>
                <a:lnTo>
                  <a:pt x="169664" y="223242"/>
                </a:lnTo>
                <a:lnTo>
                  <a:pt x="160734" y="258961"/>
                </a:lnTo>
                <a:lnTo>
                  <a:pt x="142875" y="294679"/>
                </a:lnTo>
                <a:lnTo>
                  <a:pt x="125015" y="321469"/>
                </a:lnTo>
                <a:lnTo>
                  <a:pt x="116086" y="348258"/>
                </a:lnTo>
                <a:lnTo>
                  <a:pt x="107156" y="357187"/>
                </a:lnTo>
                <a:lnTo>
                  <a:pt x="107156" y="366117"/>
                </a:lnTo>
                <a:lnTo>
                  <a:pt x="107156" y="357187"/>
                </a:lnTo>
                <a:lnTo>
                  <a:pt x="107156" y="35718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8152805" y="2750344"/>
            <a:ext cx="169664" cy="142875"/>
          </a:xfrm>
          <a:custGeom>
            <a:avLst/>
            <a:gdLst/>
            <a:ahLst/>
            <a:cxnLst/>
            <a:rect l="0" t="0" r="0" b="0"/>
            <a:pathLst>
              <a:path w="169664" h="142875">
                <a:moveTo>
                  <a:pt x="0" y="0"/>
                </a:moveTo>
                <a:lnTo>
                  <a:pt x="0" y="8929"/>
                </a:lnTo>
                <a:lnTo>
                  <a:pt x="0" y="17859"/>
                </a:lnTo>
                <a:lnTo>
                  <a:pt x="0" y="35719"/>
                </a:lnTo>
                <a:lnTo>
                  <a:pt x="0" y="62507"/>
                </a:lnTo>
                <a:lnTo>
                  <a:pt x="8929" y="89296"/>
                </a:lnTo>
                <a:lnTo>
                  <a:pt x="8929" y="107156"/>
                </a:lnTo>
                <a:lnTo>
                  <a:pt x="8929" y="125015"/>
                </a:lnTo>
                <a:lnTo>
                  <a:pt x="17859" y="133945"/>
                </a:lnTo>
                <a:lnTo>
                  <a:pt x="17859" y="142874"/>
                </a:lnTo>
                <a:lnTo>
                  <a:pt x="26789" y="142874"/>
                </a:lnTo>
                <a:lnTo>
                  <a:pt x="35718" y="133945"/>
                </a:lnTo>
                <a:lnTo>
                  <a:pt x="44647" y="125015"/>
                </a:lnTo>
                <a:lnTo>
                  <a:pt x="53577" y="98226"/>
                </a:lnTo>
                <a:lnTo>
                  <a:pt x="71436" y="80367"/>
                </a:lnTo>
                <a:lnTo>
                  <a:pt x="80366" y="53577"/>
                </a:lnTo>
                <a:lnTo>
                  <a:pt x="98225" y="35719"/>
                </a:lnTo>
                <a:lnTo>
                  <a:pt x="107155" y="26789"/>
                </a:lnTo>
                <a:lnTo>
                  <a:pt x="116085" y="26789"/>
                </a:lnTo>
                <a:lnTo>
                  <a:pt x="116085" y="44648"/>
                </a:lnTo>
                <a:lnTo>
                  <a:pt x="125015" y="62507"/>
                </a:lnTo>
                <a:lnTo>
                  <a:pt x="125015" y="71437"/>
                </a:lnTo>
                <a:lnTo>
                  <a:pt x="125015" y="89296"/>
                </a:lnTo>
                <a:lnTo>
                  <a:pt x="133944" y="107156"/>
                </a:lnTo>
                <a:lnTo>
                  <a:pt x="142874" y="116085"/>
                </a:lnTo>
                <a:lnTo>
                  <a:pt x="142874" y="116085"/>
                </a:lnTo>
                <a:lnTo>
                  <a:pt x="151804" y="116085"/>
                </a:lnTo>
                <a:lnTo>
                  <a:pt x="169663" y="107156"/>
                </a:lnTo>
                <a:lnTo>
                  <a:pt x="169663"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8313538" y="2696766"/>
            <a:ext cx="133947" cy="357188"/>
          </a:xfrm>
          <a:custGeom>
            <a:avLst/>
            <a:gdLst/>
            <a:ahLst/>
            <a:cxnLst/>
            <a:rect l="0" t="0" r="0" b="0"/>
            <a:pathLst>
              <a:path w="133947" h="357188">
                <a:moveTo>
                  <a:pt x="125016" y="26789"/>
                </a:moveTo>
                <a:lnTo>
                  <a:pt x="125016" y="17859"/>
                </a:lnTo>
                <a:lnTo>
                  <a:pt x="125016" y="8929"/>
                </a:lnTo>
                <a:lnTo>
                  <a:pt x="125016" y="8929"/>
                </a:lnTo>
                <a:lnTo>
                  <a:pt x="116086" y="0"/>
                </a:lnTo>
                <a:lnTo>
                  <a:pt x="116086" y="0"/>
                </a:lnTo>
                <a:lnTo>
                  <a:pt x="107157" y="0"/>
                </a:lnTo>
                <a:lnTo>
                  <a:pt x="98227" y="8929"/>
                </a:lnTo>
                <a:lnTo>
                  <a:pt x="89297" y="17859"/>
                </a:lnTo>
                <a:lnTo>
                  <a:pt x="80367" y="35718"/>
                </a:lnTo>
                <a:lnTo>
                  <a:pt x="71438" y="62507"/>
                </a:lnTo>
                <a:lnTo>
                  <a:pt x="71438" y="80367"/>
                </a:lnTo>
                <a:lnTo>
                  <a:pt x="71438" y="98226"/>
                </a:lnTo>
                <a:lnTo>
                  <a:pt x="80367" y="107155"/>
                </a:lnTo>
                <a:lnTo>
                  <a:pt x="89297" y="116085"/>
                </a:lnTo>
                <a:lnTo>
                  <a:pt x="98227" y="107155"/>
                </a:lnTo>
                <a:lnTo>
                  <a:pt x="107157" y="98226"/>
                </a:lnTo>
                <a:lnTo>
                  <a:pt x="116086" y="89297"/>
                </a:lnTo>
                <a:lnTo>
                  <a:pt x="116086" y="71437"/>
                </a:lnTo>
                <a:lnTo>
                  <a:pt x="125016" y="62507"/>
                </a:lnTo>
                <a:lnTo>
                  <a:pt x="125016" y="53578"/>
                </a:lnTo>
                <a:lnTo>
                  <a:pt x="133946" y="53578"/>
                </a:lnTo>
                <a:lnTo>
                  <a:pt x="133946" y="62507"/>
                </a:lnTo>
                <a:lnTo>
                  <a:pt x="133946" y="71437"/>
                </a:lnTo>
                <a:lnTo>
                  <a:pt x="133946" y="89297"/>
                </a:lnTo>
                <a:lnTo>
                  <a:pt x="133946" y="116085"/>
                </a:lnTo>
                <a:lnTo>
                  <a:pt x="133946" y="142874"/>
                </a:lnTo>
                <a:lnTo>
                  <a:pt x="133946" y="178593"/>
                </a:lnTo>
                <a:lnTo>
                  <a:pt x="133946" y="205382"/>
                </a:lnTo>
                <a:lnTo>
                  <a:pt x="133946" y="241101"/>
                </a:lnTo>
                <a:lnTo>
                  <a:pt x="125016" y="267890"/>
                </a:lnTo>
                <a:lnTo>
                  <a:pt x="107157" y="294679"/>
                </a:lnTo>
                <a:lnTo>
                  <a:pt x="89297" y="321468"/>
                </a:lnTo>
                <a:lnTo>
                  <a:pt x="62508" y="339327"/>
                </a:lnTo>
                <a:lnTo>
                  <a:pt x="35719" y="357187"/>
                </a:lnTo>
                <a:lnTo>
                  <a:pt x="17860" y="357187"/>
                </a:lnTo>
                <a:lnTo>
                  <a:pt x="8930" y="357187"/>
                </a:lnTo>
                <a:lnTo>
                  <a:pt x="0" y="348257"/>
                </a:lnTo>
                <a:lnTo>
                  <a:pt x="8930" y="321468"/>
                </a:lnTo>
                <a:lnTo>
                  <a:pt x="17860" y="294679"/>
                </a:lnTo>
                <a:lnTo>
                  <a:pt x="35719" y="258960"/>
                </a:lnTo>
                <a:lnTo>
                  <a:pt x="62508" y="223241"/>
                </a:lnTo>
                <a:lnTo>
                  <a:pt x="62508" y="22324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8518921" y="2625328"/>
            <a:ext cx="107157" cy="250032"/>
          </a:xfrm>
          <a:custGeom>
            <a:avLst/>
            <a:gdLst/>
            <a:ahLst/>
            <a:cxnLst/>
            <a:rect l="0" t="0" r="0" b="0"/>
            <a:pathLst>
              <a:path w="107157" h="250032">
                <a:moveTo>
                  <a:pt x="107156" y="0"/>
                </a:moveTo>
                <a:lnTo>
                  <a:pt x="89297" y="0"/>
                </a:lnTo>
                <a:lnTo>
                  <a:pt x="71438" y="8930"/>
                </a:lnTo>
                <a:lnTo>
                  <a:pt x="44649" y="17860"/>
                </a:lnTo>
                <a:lnTo>
                  <a:pt x="26789" y="26789"/>
                </a:lnTo>
                <a:lnTo>
                  <a:pt x="8930" y="44649"/>
                </a:lnTo>
                <a:lnTo>
                  <a:pt x="0" y="53578"/>
                </a:lnTo>
                <a:lnTo>
                  <a:pt x="0" y="71438"/>
                </a:lnTo>
                <a:lnTo>
                  <a:pt x="0" y="80367"/>
                </a:lnTo>
                <a:lnTo>
                  <a:pt x="17859" y="89297"/>
                </a:lnTo>
                <a:lnTo>
                  <a:pt x="35719" y="107156"/>
                </a:lnTo>
                <a:lnTo>
                  <a:pt x="53578" y="125016"/>
                </a:lnTo>
                <a:lnTo>
                  <a:pt x="71438" y="142875"/>
                </a:lnTo>
                <a:lnTo>
                  <a:pt x="80367" y="160735"/>
                </a:lnTo>
                <a:lnTo>
                  <a:pt x="80367" y="178593"/>
                </a:lnTo>
                <a:lnTo>
                  <a:pt x="80367" y="205383"/>
                </a:lnTo>
                <a:lnTo>
                  <a:pt x="71438" y="214312"/>
                </a:lnTo>
                <a:lnTo>
                  <a:pt x="53578" y="232172"/>
                </a:lnTo>
                <a:lnTo>
                  <a:pt x="35719" y="241101"/>
                </a:lnTo>
                <a:lnTo>
                  <a:pt x="26789" y="250031"/>
                </a:lnTo>
                <a:lnTo>
                  <a:pt x="17859" y="241101"/>
                </a:lnTo>
                <a:lnTo>
                  <a:pt x="8930" y="241101"/>
                </a:lnTo>
                <a:lnTo>
                  <a:pt x="8930" y="24110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8777882" y="2259211"/>
            <a:ext cx="125017" cy="508993"/>
          </a:xfrm>
          <a:custGeom>
            <a:avLst/>
            <a:gdLst/>
            <a:ahLst/>
            <a:cxnLst/>
            <a:rect l="0" t="0" r="0" b="0"/>
            <a:pathLst>
              <a:path w="125017" h="508993">
                <a:moveTo>
                  <a:pt x="0" y="508992"/>
                </a:moveTo>
                <a:lnTo>
                  <a:pt x="0" y="508992"/>
                </a:lnTo>
                <a:lnTo>
                  <a:pt x="0" y="491133"/>
                </a:lnTo>
                <a:lnTo>
                  <a:pt x="0" y="473273"/>
                </a:lnTo>
                <a:lnTo>
                  <a:pt x="0" y="437555"/>
                </a:lnTo>
                <a:lnTo>
                  <a:pt x="8930" y="392906"/>
                </a:lnTo>
                <a:lnTo>
                  <a:pt x="8930" y="330398"/>
                </a:lnTo>
                <a:lnTo>
                  <a:pt x="17859" y="267891"/>
                </a:lnTo>
                <a:lnTo>
                  <a:pt x="35719" y="196453"/>
                </a:lnTo>
                <a:lnTo>
                  <a:pt x="62508" y="142875"/>
                </a:lnTo>
                <a:lnTo>
                  <a:pt x="71438" y="107156"/>
                </a:lnTo>
                <a:lnTo>
                  <a:pt x="89297" y="80367"/>
                </a:lnTo>
                <a:lnTo>
                  <a:pt x="89297" y="62508"/>
                </a:lnTo>
                <a:lnTo>
                  <a:pt x="107156" y="26789"/>
                </a:lnTo>
                <a:lnTo>
                  <a:pt x="125016" y="8929"/>
                </a:lnTo>
                <a:lnTo>
                  <a:pt x="125016" y="0"/>
                </a:lnTo>
                <a:lnTo>
                  <a:pt x="125016" y="17859"/>
                </a:lnTo>
                <a:lnTo>
                  <a:pt x="107156" y="44648"/>
                </a:lnTo>
                <a:lnTo>
                  <a:pt x="107156"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8795741" y="2955726"/>
            <a:ext cx="35720" cy="26790"/>
          </a:xfrm>
          <a:custGeom>
            <a:avLst/>
            <a:gdLst/>
            <a:ahLst/>
            <a:cxnLst/>
            <a:rect l="0" t="0" r="0" b="0"/>
            <a:pathLst>
              <a:path w="35720" h="26790">
                <a:moveTo>
                  <a:pt x="0" y="26789"/>
                </a:moveTo>
                <a:lnTo>
                  <a:pt x="8930" y="26789"/>
                </a:lnTo>
                <a:lnTo>
                  <a:pt x="17860" y="26789"/>
                </a:lnTo>
                <a:lnTo>
                  <a:pt x="26789" y="26789"/>
                </a:lnTo>
                <a:lnTo>
                  <a:pt x="26789" y="26789"/>
                </a:lnTo>
                <a:lnTo>
                  <a:pt x="26789" y="26789"/>
                </a:lnTo>
                <a:lnTo>
                  <a:pt x="26789" y="26789"/>
                </a:lnTo>
                <a:lnTo>
                  <a:pt x="26789" y="17860"/>
                </a:lnTo>
                <a:lnTo>
                  <a:pt x="26789" y="17860"/>
                </a:lnTo>
                <a:lnTo>
                  <a:pt x="35719" y="17860"/>
                </a:lnTo>
                <a:lnTo>
                  <a:pt x="35719" y="8930"/>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3884414" y="3143250"/>
            <a:ext cx="517923" cy="312540"/>
          </a:xfrm>
          <a:custGeom>
            <a:avLst/>
            <a:gdLst/>
            <a:ahLst/>
            <a:cxnLst/>
            <a:rect l="0" t="0" r="0" b="0"/>
            <a:pathLst>
              <a:path w="517923" h="312540">
                <a:moveTo>
                  <a:pt x="0" y="0"/>
                </a:moveTo>
                <a:lnTo>
                  <a:pt x="0" y="0"/>
                </a:lnTo>
                <a:lnTo>
                  <a:pt x="0" y="0"/>
                </a:lnTo>
                <a:lnTo>
                  <a:pt x="8930" y="8929"/>
                </a:lnTo>
                <a:lnTo>
                  <a:pt x="8930" y="8929"/>
                </a:lnTo>
                <a:lnTo>
                  <a:pt x="17859" y="8929"/>
                </a:lnTo>
                <a:lnTo>
                  <a:pt x="26789" y="8929"/>
                </a:lnTo>
                <a:lnTo>
                  <a:pt x="26789" y="8929"/>
                </a:lnTo>
                <a:lnTo>
                  <a:pt x="35719" y="8929"/>
                </a:lnTo>
                <a:lnTo>
                  <a:pt x="44649" y="8929"/>
                </a:lnTo>
                <a:lnTo>
                  <a:pt x="53578" y="8929"/>
                </a:lnTo>
                <a:lnTo>
                  <a:pt x="53578" y="8929"/>
                </a:lnTo>
                <a:lnTo>
                  <a:pt x="62508" y="8929"/>
                </a:lnTo>
                <a:lnTo>
                  <a:pt x="62508" y="8929"/>
                </a:lnTo>
                <a:lnTo>
                  <a:pt x="71438" y="8929"/>
                </a:lnTo>
                <a:lnTo>
                  <a:pt x="71438" y="8929"/>
                </a:lnTo>
                <a:lnTo>
                  <a:pt x="80367" y="17859"/>
                </a:lnTo>
                <a:lnTo>
                  <a:pt x="80367" y="26789"/>
                </a:lnTo>
                <a:lnTo>
                  <a:pt x="89297" y="35718"/>
                </a:lnTo>
                <a:lnTo>
                  <a:pt x="89297" y="44648"/>
                </a:lnTo>
                <a:lnTo>
                  <a:pt x="98227" y="44648"/>
                </a:lnTo>
                <a:lnTo>
                  <a:pt x="98227" y="53578"/>
                </a:lnTo>
                <a:lnTo>
                  <a:pt x="107156" y="62507"/>
                </a:lnTo>
                <a:lnTo>
                  <a:pt x="116086" y="62507"/>
                </a:lnTo>
                <a:lnTo>
                  <a:pt x="116086" y="62507"/>
                </a:lnTo>
                <a:lnTo>
                  <a:pt x="125016" y="62507"/>
                </a:lnTo>
                <a:lnTo>
                  <a:pt x="133945" y="71437"/>
                </a:lnTo>
                <a:lnTo>
                  <a:pt x="142875" y="71437"/>
                </a:lnTo>
                <a:lnTo>
                  <a:pt x="151805" y="80367"/>
                </a:lnTo>
                <a:lnTo>
                  <a:pt x="160734" y="98226"/>
                </a:lnTo>
                <a:lnTo>
                  <a:pt x="169664" y="107156"/>
                </a:lnTo>
                <a:lnTo>
                  <a:pt x="178594" y="116086"/>
                </a:lnTo>
                <a:lnTo>
                  <a:pt x="187524" y="125015"/>
                </a:lnTo>
                <a:lnTo>
                  <a:pt x="196453" y="133945"/>
                </a:lnTo>
                <a:lnTo>
                  <a:pt x="205383" y="142875"/>
                </a:lnTo>
                <a:lnTo>
                  <a:pt x="214313" y="151804"/>
                </a:lnTo>
                <a:lnTo>
                  <a:pt x="214313" y="151804"/>
                </a:lnTo>
                <a:lnTo>
                  <a:pt x="223242" y="142875"/>
                </a:lnTo>
                <a:lnTo>
                  <a:pt x="232172" y="142875"/>
                </a:lnTo>
                <a:lnTo>
                  <a:pt x="241102" y="151804"/>
                </a:lnTo>
                <a:lnTo>
                  <a:pt x="250031" y="151804"/>
                </a:lnTo>
                <a:lnTo>
                  <a:pt x="258961" y="151804"/>
                </a:lnTo>
                <a:lnTo>
                  <a:pt x="267891" y="160734"/>
                </a:lnTo>
                <a:lnTo>
                  <a:pt x="267891" y="169664"/>
                </a:lnTo>
                <a:lnTo>
                  <a:pt x="285750" y="178593"/>
                </a:lnTo>
                <a:lnTo>
                  <a:pt x="294680" y="178593"/>
                </a:lnTo>
                <a:lnTo>
                  <a:pt x="303609" y="178593"/>
                </a:lnTo>
                <a:lnTo>
                  <a:pt x="312539" y="178593"/>
                </a:lnTo>
                <a:lnTo>
                  <a:pt x="321469" y="178593"/>
                </a:lnTo>
                <a:lnTo>
                  <a:pt x="330399" y="178593"/>
                </a:lnTo>
                <a:lnTo>
                  <a:pt x="339328" y="178593"/>
                </a:lnTo>
                <a:lnTo>
                  <a:pt x="348258" y="178593"/>
                </a:lnTo>
                <a:lnTo>
                  <a:pt x="357188" y="187523"/>
                </a:lnTo>
                <a:lnTo>
                  <a:pt x="366117" y="196453"/>
                </a:lnTo>
                <a:lnTo>
                  <a:pt x="375047" y="205382"/>
                </a:lnTo>
                <a:lnTo>
                  <a:pt x="383977" y="214312"/>
                </a:lnTo>
                <a:lnTo>
                  <a:pt x="383977" y="223242"/>
                </a:lnTo>
                <a:lnTo>
                  <a:pt x="392906" y="232171"/>
                </a:lnTo>
                <a:lnTo>
                  <a:pt x="401836" y="241101"/>
                </a:lnTo>
                <a:lnTo>
                  <a:pt x="401836" y="250031"/>
                </a:lnTo>
                <a:lnTo>
                  <a:pt x="410766" y="250031"/>
                </a:lnTo>
                <a:lnTo>
                  <a:pt x="410766" y="250031"/>
                </a:lnTo>
                <a:lnTo>
                  <a:pt x="419695" y="250031"/>
                </a:lnTo>
                <a:lnTo>
                  <a:pt x="419695" y="250031"/>
                </a:lnTo>
                <a:lnTo>
                  <a:pt x="428625" y="250031"/>
                </a:lnTo>
                <a:lnTo>
                  <a:pt x="428625" y="258961"/>
                </a:lnTo>
                <a:lnTo>
                  <a:pt x="437555" y="258961"/>
                </a:lnTo>
                <a:lnTo>
                  <a:pt x="437555" y="267890"/>
                </a:lnTo>
                <a:lnTo>
                  <a:pt x="437555" y="276820"/>
                </a:lnTo>
                <a:lnTo>
                  <a:pt x="446484" y="285750"/>
                </a:lnTo>
                <a:lnTo>
                  <a:pt x="446484" y="285750"/>
                </a:lnTo>
                <a:lnTo>
                  <a:pt x="455414" y="294679"/>
                </a:lnTo>
                <a:lnTo>
                  <a:pt x="455414" y="294679"/>
                </a:lnTo>
                <a:lnTo>
                  <a:pt x="464344" y="294679"/>
                </a:lnTo>
                <a:lnTo>
                  <a:pt x="473274" y="285750"/>
                </a:lnTo>
                <a:lnTo>
                  <a:pt x="473274" y="285750"/>
                </a:lnTo>
                <a:lnTo>
                  <a:pt x="482203" y="285750"/>
                </a:lnTo>
                <a:lnTo>
                  <a:pt x="491133" y="285750"/>
                </a:lnTo>
                <a:lnTo>
                  <a:pt x="491133" y="285750"/>
                </a:lnTo>
                <a:lnTo>
                  <a:pt x="500063" y="285750"/>
                </a:lnTo>
                <a:lnTo>
                  <a:pt x="500063" y="285750"/>
                </a:lnTo>
                <a:lnTo>
                  <a:pt x="508992" y="294679"/>
                </a:lnTo>
                <a:lnTo>
                  <a:pt x="508992" y="294679"/>
                </a:lnTo>
                <a:lnTo>
                  <a:pt x="508992" y="294679"/>
                </a:lnTo>
                <a:lnTo>
                  <a:pt x="508992" y="303609"/>
                </a:lnTo>
                <a:lnTo>
                  <a:pt x="517922" y="303609"/>
                </a:lnTo>
                <a:lnTo>
                  <a:pt x="517922" y="312539"/>
                </a:lnTo>
                <a:lnTo>
                  <a:pt x="517922" y="312539"/>
                </a:lnTo>
                <a:lnTo>
                  <a:pt x="517922" y="31253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4679156" y="3500437"/>
            <a:ext cx="142876" cy="258962"/>
          </a:xfrm>
          <a:custGeom>
            <a:avLst/>
            <a:gdLst/>
            <a:ahLst/>
            <a:cxnLst/>
            <a:rect l="0" t="0" r="0" b="0"/>
            <a:pathLst>
              <a:path w="142876" h="258962">
                <a:moveTo>
                  <a:pt x="125016" y="53578"/>
                </a:moveTo>
                <a:lnTo>
                  <a:pt x="125016" y="53578"/>
                </a:lnTo>
                <a:lnTo>
                  <a:pt x="125016" y="44649"/>
                </a:lnTo>
                <a:lnTo>
                  <a:pt x="125016" y="44649"/>
                </a:lnTo>
                <a:lnTo>
                  <a:pt x="125016" y="44649"/>
                </a:lnTo>
                <a:lnTo>
                  <a:pt x="125016" y="35719"/>
                </a:lnTo>
                <a:lnTo>
                  <a:pt x="125016" y="35719"/>
                </a:lnTo>
                <a:lnTo>
                  <a:pt x="125016" y="26789"/>
                </a:lnTo>
                <a:lnTo>
                  <a:pt x="125016" y="26789"/>
                </a:lnTo>
                <a:lnTo>
                  <a:pt x="125016" y="17859"/>
                </a:lnTo>
                <a:lnTo>
                  <a:pt x="116086" y="17859"/>
                </a:lnTo>
                <a:lnTo>
                  <a:pt x="116086" y="8930"/>
                </a:lnTo>
                <a:lnTo>
                  <a:pt x="116086" y="8930"/>
                </a:lnTo>
                <a:lnTo>
                  <a:pt x="107157" y="0"/>
                </a:lnTo>
                <a:lnTo>
                  <a:pt x="107157" y="0"/>
                </a:lnTo>
                <a:lnTo>
                  <a:pt x="98227" y="0"/>
                </a:lnTo>
                <a:lnTo>
                  <a:pt x="89297" y="0"/>
                </a:lnTo>
                <a:lnTo>
                  <a:pt x="80367" y="0"/>
                </a:lnTo>
                <a:lnTo>
                  <a:pt x="71438" y="8930"/>
                </a:lnTo>
                <a:lnTo>
                  <a:pt x="53578" y="17859"/>
                </a:lnTo>
                <a:lnTo>
                  <a:pt x="35719" y="26789"/>
                </a:lnTo>
                <a:lnTo>
                  <a:pt x="26789" y="44649"/>
                </a:lnTo>
                <a:lnTo>
                  <a:pt x="8930" y="71438"/>
                </a:lnTo>
                <a:lnTo>
                  <a:pt x="0" y="98227"/>
                </a:lnTo>
                <a:lnTo>
                  <a:pt x="0" y="133945"/>
                </a:lnTo>
                <a:lnTo>
                  <a:pt x="0" y="160734"/>
                </a:lnTo>
                <a:lnTo>
                  <a:pt x="8930" y="196453"/>
                </a:lnTo>
                <a:lnTo>
                  <a:pt x="17860" y="214313"/>
                </a:lnTo>
                <a:lnTo>
                  <a:pt x="35719" y="232172"/>
                </a:lnTo>
                <a:lnTo>
                  <a:pt x="53578" y="250031"/>
                </a:lnTo>
                <a:lnTo>
                  <a:pt x="80367" y="258961"/>
                </a:lnTo>
                <a:lnTo>
                  <a:pt x="98227" y="258961"/>
                </a:lnTo>
                <a:lnTo>
                  <a:pt x="116086" y="258961"/>
                </a:lnTo>
                <a:lnTo>
                  <a:pt x="125016" y="250031"/>
                </a:lnTo>
                <a:lnTo>
                  <a:pt x="133946" y="241102"/>
                </a:lnTo>
                <a:lnTo>
                  <a:pt x="142875" y="223242"/>
                </a:lnTo>
                <a:lnTo>
                  <a:pt x="142875"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4839891" y="3545086"/>
            <a:ext cx="142876" cy="214313"/>
          </a:xfrm>
          <a:custGeom>
            <a:avLst/>
            <a:gdLst/>
            <a:ahLst/>
            <a:cxnLst/>
            <a:rect l="0" t="0" r="0" b="0"/>
            <a:pathLst>
              <a:path w="142876" h="214313">
                <a:moveTo>
                  <a:pt x="26789" y="0"/>
                </a:moveTo>
                <a:lnTo>
                  <a:pt x="26789" y="8929"/>
                </a:lnTo>
                <a:lnTo>
                  <a:pt x="17859" y="17859"/>
                </a:lnTo>
                <a:lnTo>
                  <a:pt x="17859" y="35718"/>
                </a:lnTo>
                <a:lnTo>
                  <a:pt x="8929" y="62507"/>
                </a:lnTo>
                <a:lnTo>
                  <a:pt x="8929" y="89296"/>
                </a:lnTo>
                <a:lnTo>
                  <a:pt x="8929" y="125015"/>
                </a:lnTo>
                <a:lnTo>
                  <a:pt x="17859" y="151804"/>
                </a:lnTo>
                <a:lnTo>
                  <a:pt x="26789" y="178593"/>
                </a:lnTo>
                <a:lnTo>
                  <a:pt x="35718" y="196453"/>
                </a:lnTo>
                <a:lnTo>
                  <a:pt x="44648" y="214312"/>
                </a:lnTo>
                <a:lnTo>
                  <a:pt x="62507" y="214312"/>
                </a:lnTo>
                <a:lnTo>
                  <a:pt x="71437" y="214312"/>
                </a:lnTo>
                <a:lnTo>
                  <a:pt x="89297" y="205382"/>
                </a:lnTo>
                <a:lnTo>
                  <a:pt x="107156" y="187523"/>
                </a:lnTo>
                <a:lnTo>
                  <a:pt x="125015" y="169664"/>
                </a:lnTo>
                <a:lnTo>
                  <a:pt x="133945" y="142875"/>
                </a:lnTo>
                <a:lnTo>
                  <a:pt x="142875" y="125015"/>
                </a:lnTo>
                <a:lnTo>
                  <a:pt x="133945" y="98226"/>
                </a:lnTo>
                <a:lnTo>
                  <a:pt x="125015" y="71437"/>
                </a:lnTo>
                <a:lnTo>
                  <a:pt x="98226" y="53578"/>
                </a:lnTo>
                <a:lnTo>
                  <a:pt x="71437" y="44648"/>
                </a:lnTo>
                <a:lnTo>
                  <a:pt x="53578" y="44648"/>
                </a:lnTo>
                <a:lnTo>
                  <a:pt x="26789" y="53578"/>
                </a:lnTo>
                <a:lnTo>
                  <a:pt x="8929" y="62507"/>
                </a:lnTo>
                <a:lnTo>
                  <a:pt x="0" y="71437"/>
                </a:lnTo>
                <a:lnTo>
                  <a:pt x="8929" y="80367"/>
                </a:lnTo>
                <a:lnTo>
                  <a:pt x="17859" y="80367"/>
                </a:lnTo>
                <a:lnTo>
                  <a:pt x="35718" y="80367"/>
                </a:lnTo>
                <a:lnTo>
                  <a:pt x="53578" y="71437"/>
                </a:lnTo>
                <a:lnTo>
                  <a:pt x="53578"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5000625" y="3536156"/>
            <a:ext cx="125017" cy="241102"/>
          </a:xfrm>
          <a:custGeom>
            <a:avLst/>
            <a:gdLst/>
            <a:ahLst/>
            <a:cxnLst/>
            <a:rect l="0" t="0" r="0" b="0"/>
            <a:pathLst>
              <a:path w="125017" h="241102">
                <a:moveTo>
                  <a:pt x="107156" y="35719"/>
                </a:moveTo>
                <a:lnTo>
                  <a:pt x="98227" y="35719"/>
                </a:lnTo>
                <a:lnTo>
                  <a:pt x="89297" y="35719"/>
                </a:lnTo>
                <a:lnTo>
                  <a:pt x="80367" y="26789"/>
                </a:lnTo>
                <a:lnTo>
                  <a:pt x="71438" y="17859"/>
                </a:lnTo>
                <a:lnTo>
                  <a:pt x="62508" y="8930"/>
                </a:lnTo>
                <a:lnTo>
                  <a:pt x="53578" y="0"/>
                </a:lnTo>
                <a:lnTo>
                  <a:pt x="44648" y="0"/>
                </a:lnTo>
                <a:lnTo>
                  <a:pt x="35719" y="0"/>
                </a:lnTo>
                <a:lnTo>
                  <a:pt x="26789" y="8930"/>
                </a:lnTo>
                <a:lnTo>
                  <a:pt x="17859" y="26789"/>
                </a:lnTo>
                <a:lnTo>
                  <a:pt x="8930" y="44648"/>
                </a:lnTo>
                <a:lnTo>
                  <a:pt x="0" y="71437"/>
                </a:lnTo>
                <a:lnTo>
                  <a:pt x="0" y="89297"/>
                </a:lnTo>
                <a:lnTo>
                  <a:pt x="0" y="98226"/>
                </a:lnTo>
                <a:lnTo>
                  <a:pt x="8930" y="116086"/>
                </a:lnTo>
                <a:lnTo>
                  <a:pt x="17859" y="125015"/>
                </a:lnTo>
                <a:lnTo>
                  <a:pt x="44648" y="133945"/>
                </a:lnTo>
                <a:lnTo>
                  <a:pt x="62508" y="133945"/>
                </a:lnTo>
                <a:lnTo>
                  <a:pt x="89297" y="151805"/>
                </a:lnTo>
                <a:lnTo>
                  <a:pt x="107156" y="160734"/>
                </a:lnTo>
                <a:lnTo>
                  <a:pt x="125016" y="169664"/>
                </a:lnTo>
                <a:lnTo>
                  <a:pt x="125016" y="187523"/>
                </a:lnTo>
                <a:lnTo>
                  <a:pt x="116086" y="205383"/>
                </a:lnTo>
                <a:lnTo>
                  <a:pt x="107156" y="223242"/>
                </a:lnTo>
                <a:lnTo>
                  <a:pt x="80367" y="232172"/>
                </a:lnTo>
                <a:lnTo>
                  <a:pt x="62508" y="241101"/>
                </a:lnTo>
                <a:lnTo>
                  <a:pt x="35719" y="241101"/>
                </a:lnTo>
                <a:lnTo>
                  <a:pt x="17859" y="232172"/>
                </a:lnTo>
                <a:lnTo>
                  <a:pt x="0" y="214312"/>
                </a:lnTo>
                <a:lnTo>
                  <a:pt x="0" y="187523"/>
                </a:lnTo>
                <a:lnTo>
                  <a:pt x="0" y="169664"/>
                </a:lnTo>
                <a:lnTo>
                  <a:pt x="8930" y="142875"/>
                </a:lnTo>
                <a:lnTo>
                  <a:pt x="17859" y="116086"/>
                </a:lnTo>
                <a:lnTo>
                  <a:pt x="17859"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5197078" y="3437929"/>
            <a:ext cx="116087" cy="348259"/>
          </a:xfrm>
          <a:custGeom>
            <a:avLst/>
            <a:gdLst/>
            <a:ahLst/>
            <a:cxnLst/>
            <a:rect l="0" t="0" r="0" b="0"/>
            <a:pathLst>
              <a:path w="116087" h="348259">
                <a:moveTo>
                  <a:pt x="0" y="0"/>
                </a:moveTo>
                <a:lnTo>
                  <a:pt x="0" y="8930"/>
                </a:lnTo>
                <a:lnTo>
                  <a:pt x="0" y="8930"/>
                </a:lnTo>
                <a:lnTo>
                  <a:pt x="0" y="17860"/>
                </a:lnTo>
                <a:lnTo>
                  <a:pt x="0" y="35719"/>
                </a:lnTo>
                <a:lnTo>
                  <a:pt x="0" y="62508"/>
                </a:lnTo>
                <a:lnTo>
                  <a:pt x="0" y="98227"/>
                </a:lnTo>
                <a:lnTo>
                  <a:pt x="0" y="133946"/>
                </a:lnTo>
                <a:lnTo>
                  <a:pt x="0" y="178594"/>
                </a:lnTo>
                <a:lnTo>
                  <a:pt x="8930" y="223242"/>
                </a:lnTo>
                <a:lnTo>
                  <a:pt x="8930" y="258961"/>
                </a:lnTo>
                <a:lnTo>
                  <a:pt x="8930" y="294680"/>
                </a:lnTo>
                <a:lnTo>
                  <a:pt x="17860" y="321469"/>
                </a:lnTo>
                <a:lnTo>
                  <a:pt x="35719" y="339328"/>
                </a:lnTo>
                <a:lnTo>
                  <a:pt x="44649" y="348258"/>
                </a:lnTo>
                <a:lnTo>
                  <a:pt x="62508" y="348258"/>
                </a:lnTo>
                <a:lnTo>
                  <a:pt x="80367" y="339328"/>
                </a:lnTo>
                <a:lnTo>
                  <a:pt x="98227" y="321469"/>
                </a:lnTo>
                <a:lnTo>
                  <a:pt x="107156" y="303610"/>
                </a:lnTo>
                <a:lnTo>
                  <a:pt x="116086" y="276821"/>
                </a:lnTo>
                <a:lnTo>
                  <a:pt x="116086" y="250032"/>
                </a:lnTo>
                <a:lnTo>
                  <a:pt x="107156" y="223242"/>
                </a:lnTo>
                <a:lnTo>
                  <a:pt x="107156"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5045273" y="3589734"/>
            <a:ext cx="250033" cy="8931"/>
          </a:xfrm>
          <a:custGeom>
            <a:avLst/>
            <a:gdLst/>
            <a:ahLst/>
            <a:cxnLst/>
            <a:rect l="0" t="0" r="0" b="0"/>
            <a:pathLst>
              <a:path w="250033" h="8931">
                <a:moveTo>
                  <a:pt x="0" y="0"/>
                </a:moveTo>
                <a:lnTo>
                  <a:pt x="0" y="8930"/>
                </a:lnTo>
                <a:lnTo>
                  <a:pt x="8930" y="8930"/>
                </a:lnTo>
                <a:lnTo>
                  <a:pt x="8930" y="8930"/>
                </a:lnTo>
                <a:lnTo>
                  <a:pt x="35719" y="8930"/>
                </a:lnTo>
                <a:lnTo>
                  <a:pt x="62508" y="8930"/>
                </a:lnTo>
                <a:lnTo>
                  <a:pt x="98227" y="8930"/>
                </a:lnTo>
                <a:lnTo>
                  <a:pt x="133946" y="8930"/>
                </a:lnTo>
                <a:lnTo>
                  <a:pt x="160735" y="8930"/>
                </a:lnTo>
                <a:lnTo>
                  <a:pt x="196454" y="8930"/>
                </a:lnTo>
                <a:lnTo>
                  <a:pt x="223243" y="8930"/>
                </a:lnTo>
                <a:lnTo>
                  <a:pt x="250032" y="8930"/>
                </a:lnTo>
                <a:lnTo>
                  <a:pt x="250032"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5464969" y="3580804"/>
            <a:ext cx="223243" cy="383978"/>
          </a:xfrm>
          <a:custGeom>
            <a:avLst/>
            <a:gdLst/>
            <a:ahLst/>
            <a:cxnLst/>
            <a:rect l="0" t="0" r="0" b="0"/>
            <a:pathLst>
              <a:path w="223243" h="383978">
                <a:moveTo>
                  <a:pt x="44648" y="17860"/>
                </a:moveTo>
                <a:lnTo>
                  <a:pt x="44648" y="17860"/>
                </a:lnTo>
                <a:lnTo>
                  <a:pt x="35719" y="17860"/>
                </a:lnTo>
                <a:lnTo>
                  <a:pt x="26789" y="26789"/>
                </a:lnTo>
                <a:lnTo>
                  <a:pt x="17859" y="44649"/>
                </a:lnTo>
                <a:lnTo>
                  <a:pt x="8929" y="62508"/>
                </a:lnTo>
                <a:lnTo>
                  <a:pt x="0" y="89297"/>
                </a:lnTo>
                <a:lnTo>
                  <a:pt x="0" y="116086"/>
                </a:lnTo>
                <a:lnTo>
                  <a:pt x="0" y="142875"/>
                </a:lnTo>
                <a:lnTo>
                  <a:pt x="0" y="160735"/>
                </a:lnTo>
                <a:lnTo>
                  <a:pt x="8929" y="178594"/>
                </a:lnTo>
                <a:lnTo>
                  <a:pt x="17859" y="187524"/>
                </a:lnTo>
                <a:lnTo>
                  <a:pt x="26789" y="196453"/>
                </a:lnTo>
                <a:lnTo>
                  <a:pt x="35719" y="187524"/>
                </a:lnTo>
                <a:lnTo>
                  <a:pt x="44648" y="178594"/>
                </a:lnTo>
                <a:lnTo>
                  <a:pt x="53578" y="160735"/>
                </a:lnTo>
                <a:lnTo>
                  <a:pt x="53578" y="142875"/>
                </a:lnTo>
                <a:lnTo>
                  <a:pt x="53578" y="116086"/>
                </a:lnTo>
                <a:lnTo>
                  <a:pt x="44648" y="89297"/>
                </a:lnTo>
                <a:lnTo>
                  <a:pt x="26789" y="71438"/>
                </a:lnTo>
                <a:lnTo>
                  <a:pt x="17859" y="53578"/>
                </a:lnTo>
                <a:lnTo>
                  <a:pt x="8929" y="44649"/>
                </a:lnTo>
                <a:lnTo>
                  <a:pt x="0" y="44649"/>
                </a:lnTo>
                <a:lnTo>
                  <a:pt x="0" y="53578"/>
                </a:lnTo>
                <a:lnTo>
                  <a:pt x="0" y="62508"/>
                </a:lnTo>
                <a:lnTo>
                  <a:pt x="8929" y="62508"/>
                </a:lnTo>
                <a:lnTo>
                  <a:pt x="17859" y="62508"/>
                </a:lnTo>
                <a:lnTo>
                  <a:pt x="35719" y="62508"/>
                </a:lnTo>
                <a:lnTo>
                  <a:pt x="53578" y="62508"/>
                </a:lnTo>
                <a:lnTo>
                  <a:pt x="80367" y="44649"/>
                </a:lnTo>
                <a:lnTo>
                  <a:pt x="98226" y="35719"/>
                </a:lnTo>
                <a:lnTo>
                  <a:pt x="116086" y="17860"/>
                </a:lnTo>
                <a:lnTo>
                  <a:pt x="133945" y="8930"/>
                </a:lnTo>
                <a:lnTo>
                  <a:pt x="142875" y="0"/>
                </a:lnTo>
                <a:lnTo>
                  <a:pt x="151804" y="8930"/>
                </a:lnTo>
                <a:lnTo>
                  <a:pt x="151804" y="26789"/>
                </a:lnTo>
                <a:lnTo>
                  <a:pt x="142875" y="62508"/>
                </a:lnTo>
                <a:lnTo>
                  <a:pt x="142875" y="107157"/>
                </a:lnTo>
                <a:lnTo>
                  <a:pt x="142875" y="151805"/>
                </a:lnTo>
                <a:lnTo>
                  <a:pt x="142875" y="205383"/>
                </a:lnTo>
                <a:lnTo>
                  <a:pt x="142875" y="258961"/>
                </a:lnTo>
                <a:lnTo>
                  <a:pt x="151804" y="303610"/>
                </a:lnTo>
                <a:lnTo>
                  <a:pt x="160734" y="339328"/>
                </a:lnTo>
                <a:lnTo>
                  <a:pt x="169664" y="366117"/>
                </a:lnTo>
                <a:lnTo>
                  <a:pt x="178594" y="383977"/>
                </a:lnTo>
                <a:lnTo>
                  <a:pt x="196453" y="383977"/>
                </a:lnTo>
                <a:lnTo>
                  <a:pt x="205383" y="383977"/>
                </a:lnTo>
                <a:lnTo>
                  <a:pt x="223242" y="366117"/>
                </a:lnTo>
                <a:lnTo>
                  <a:pt x="223242" y="339328"/>
                </a:lnTo>
                <a:lnTo>
                  <a:pt x="223242" y="294680"/>
                </a:lnTo>
                <a:lnTo>
                  <a:pt x="214312" y="250032"/>
                </a:lnTo>
                <a:lnTo>
                  <a:pt x="205383" y="214313"/>
                </a:lnTo>
                <a:lnTo>
                  <a:pt x="178594" y="178594"/>
                </a:lnTo>
                <a:lnTo>
                  <a:pt x="160734" y="169664"/>
                </a:lnTo>
                <a:lnTo>
                  <a:pt x="142875" y="169664"/>
                </a:lnTo>
                <a:lnTo>
                  <a:pt x="125015" y="169664"/>
                </a:lnTo>
                <a:lnTo>
                  <a:pt x="116086" y="187524"/>
                </a:lnTo>
                <a:lnTo>
                  <a:pt x="116086" y="196453"/>
                </a:lnTo>
                <a:lnTo>
                  <a:pt x="125015" y="196453"/>
                </a:lnTo>
                <a:lnTo>
                  <a:pt x="133945" y="196453"/>
                </a:lnTo>
                <a:lnTo>
                  <a:pt x="133945"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5813227" y="3518296"/>
            <a:ext cx="89297" cy="339330"/>
          </a:xfrm>
          <a:custGeom>
            <a:avLst/>
            <a:gdLst/>
            <a:ahLst/>
            <a:cxnLst/>
            <a:rect l="0" t="0" r="0" b="0"/>
            <a:pathLst>
              <a:path w="89297" h="339330">
                <a:moveTo>
                  <a:pt x="89296" y="17860"/>
                </a:moveTo>
                <a:lnTo>
                  <a:pt x="89296" y="17860"/>
                </a:lnTo>
                <a:lnTo>
                  <a:pt x="80367" y="17860"/>
                </a:lnTo>
                <a:lnTo>
                  <a:pt x="80367" y="8930"/>
                </a:lnTo>
                <a:lnTo>
                  <a:pt x="71437" y="8930"/>
                </a:lnTo>
                <a:lnTo>
                  <a:pt x="62507" y="8930"/>
                </a:lnTo>
                <a:lnTo>
                  <a:pt x="53578" y="0"/>
                </a:lnTo>
                <a:lnTo>
                  <a:pt x="53578" y="0"/>
                </a:lnTo>
                <a:lnTo>
                  <a:pt x="44648" y="0"/>
                </a:lnTo>
                <a:lnTo>
                  <a:pt x="35718" y="8930"/>
                </a:lnTo>
                <a:lnTo>
                  <a:pt x="35718" y="17860"/>
                </a:lnTo>
                <a:lnTo>
                  <a:pt x="26789" y="26790"/>
                </a:lnTo>
                <a:lnTo>
                  <a:pt x="26789" y="53579"/>
                </a:lnTo>
                <a:lnTo>
                  <a:pt x="26789" y="80368"/>
                </a:lnTo>
                <a:lnTo>
                  <a:pt x="35718" y="116086"/>
                </a:lnTo>
                <a:lnTo>
                  <a:pt x="44648" y="160735"/>
                </a:lnTo>
                <a:lnTo>
                  <a:pt x="53578" y="205383"/>
                </a:lnTo>
                <a:lnTo>
                  <a:pt x="62507" y="241102"/>
                </a:lnTo>
                <a:lnTo>
                  <a:pt x="62507" y="276821"/>
                </a:lnTo>
                <a:lnTo>
                  <a:pt x="62507" y="312540"/>
                </a:lnTo>
                <a:lnTo>
                  <a:pt x="53578" y="330399"/>
                </a:lnTo>
                <a:lnTo>
                  <a:pt x="44648" y="339329"/>
                </a:lnTo>
                <a:lnTo>
                  <a:pt x="35718" y="330399"/>
                </a:lnTo>
                <a:lnTo>
                  <a:pt x="26789" y="321469"/>
                </a:lnTo>
                <a:lnTo>
                  <a:pt x="8929" y="294680"/>
                </a:lnTo>
                <a:lnTo>
                  <a:pt x="0" y="267891"/>
                </a:lnTo>
                <a:lnTo>
                  <a:pt x="0" y="26789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5804297" y="3679031"/>
            <a:ext cx="125017" cy="62509"/>
          </a:xfrm>
          <a:custGeom>
            <a:avLst/>
            <a:gdLst/>
            <a:ahLst/>
            <a:cxnLst/>
            <a:rect l="0" t="0" r="0" b="0"/>
            <a:pathLst>
              <a:path w="125017" h="62509">
                <a:moveTo>
                  <a:pt x="0" y="0"/>
                </a:moveTo>
                <a:lnTo>
                  <a:pt x="0" y="0"/>
                </a:lnTo>
                <a:lnTo>
                  <a:pt x="8930" y="8930"/>
                </a:lnTo>
                <a:lnTo>
                  <a:pt x="17859" y="26789"/>
                </a:lnTo>
                <a:lnTo>
                  <a:pt x="26789" y="35719"/>
                </a:lnTo>
                <a:lnTo>
                  <a:pt x="44648" y="53578"/>
                </a:lnTo>
                <a:lnTo>
                  <a:pt x="62508" y="62508"/>
                </a:lnTo>
                <a:lnTo>
                  <a:pt x="80367" y="62508"/>
                </a:lnTo>
                <a:lnTo>
                  <a:pt x="98226" y="62508"/>
                </a:lnTo>
                <a:lnTo>
                  <a:pt x="107156" y="53578"/>
                </a:lnTo>
                <a:lnTo>
                  <a:pt x="116086" y="44648"/>
                </a:lnTo>
                <a:lnTo>
                  <a:pt x="125016" y="35719"/>
                </a:lnTo>
                <a:lnTo>
                  <a:pt x="125016"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5991820" y="3705820"/>
            <a:ext cx="17861" cy="133946"/>
          </a:xfrm>
          <a:custGeom>
            <a:avLst/>
            <a:gdLst/>
            <a:ahLst/>
            <a:cxnLst/>
            <a:rect l="0" t="0" r="0" b="0"/>
            <a:pathLst>
              <a:path w="17861" h="133946">
                <a:moveTo>
                  <a:pt x="0" y="0"/>
                </a:moveTo>
                <a:lnTo>
                  <a:pt x="0" y="8930"/>
                </a:lnTo>
                <a:lnTo>
                  <a:pt x="0" y="35719"/>
                </a:lnTo>
                <a:lnTo>
                  <a:pt x="0" y="53578"/>
                </a:lnTo>
                <a:lnTo>
                  <a:pt x="0" y="80367"/>
                </a:lnTo>
                <a:lnTo>
                  <a:pt x="0" y="98226"/>
                </a:lnTo>
                <a:lnTo>
                  <a:pt x="0" y="125016"/>
                </a:lnTo>
                <a:lnTo>
                  <a:pt x="0" y="133945"/>
                </a:lnTo>
                <a:lnTo>
                  <a:pt x="8930" y="133945"/>
                </a:lnTo>
                <a:lnTo>
                  <a:pt x="8930" y="125016"/>
                </a:lnTo>
                <a:lnTo>
                  <a:pt x="8930" y="116086"/>
                </a:lnTo>
                <a:lnTo>
                  <a:pt x="17860" y="98226"/>
                </a:lnTo>
                <a:lnTo>
                  <a:pt x="17860" y="62508"/>
                </a:lnTo>
                <a:lnTo>
                  <a:pt x="17860" y="26789"/>
                </a:lnTo>
                <a:lnTo>
                  <a:pt x="17860"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5991820" y="3562945"/>
            <a:ext cx="44650" cy="35720"/>
          </a:xfrm>
          <a:custGeom>
            <a:avLst/>
            <a:gdLst/>
            <a:ahLst/>
            <a:cxnLst/>
            <a:rect l="0" t="0" r="0" b="0"/>
            <a:pathLst>
              <a:path w="44650" h="35720">
                <a:moveTo>
                  <a:pt x="0" y="0"/>
                </a:moveTo>
                <a:lnTo>
                  <a:pt x="0" y="0"/>
                </a:lnTo>
                <a:lnTo>
                  <a:pt x="0" y="8930"/>
                </a:lnTo>
                <a:lnTo>
                  <a:pt x="0" y="8930"/>
                </a:lnTo>
                <a:lnTo>
                  <a:pt x="0" y="17859"/>
                </a:lnTo>
                <a:lnTo>
                  <a:pt x="0" y="26789"/>
                </a:lnTo>
                <a:lnTo>
                  <a:pt x="0" y="26789"/>
                </a:lnTo>
                <a:lnTo>
                  <a:pt x="8930" y="35719"/>
                </a:lnTo>
                <a:lnTo>
                  <a:pt x="26789" y="35719"/>
                </a:lnTo>
                <a:lnTo>
                  <a:pt x="44649" y="35719"/>
                </a:lnTo>
                <a:lnTo>
                  <a:pt x="4464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6161484" y="3670101"/>
            <a:ext cx="169665" cy="178595"/>
          </a:xfrm>
          <a:custGeom>
            <a:avLst/>
            <a:gdLst/>
            <a:ahLst/>
            <a:cxnLst/>
            <a:rect l="0" t="0" r="0" b="0"/>
            <a:pathLst>
              <a:path w="169665" h="178595">
                <a:moveTo>
                  <a:pt x="17860" y="8930"/>
                </a:moveTo>
                <a:lnTo>
                  <a:pt x="8930" y="8930"/>
                </a:lnTo>
                <a:lnTo>
                  <a:pt x="8930" y="8930"/>
                </a:lnTo>
                <a:lnTo>
                  <a:pt x="8930" y="8930"/>
                </a:lnTo>
                <a:lnTo>
                  <a:pt x="8930" y="0"/>
                </a:lnTo>
                <a:lnTo>
                  <a:pt x="17860" y="0"/>
                </a:lnTo>
                <a:lnTo>
                  <a:pt x="17860" y="8930"/>
                </a:lnTo>
                <a:lnTo>
                  <a:pt x="17860" y="26789"/>
                </a:lnTo>
                <a:lnTo>
                  <a:pt x="17860" y="44649"/>
                </a:lnTo>
                <a:lnTo>
                  <a:pt x="17860" y="71438"/>
                </a:lnTo>
                <a:lnTo>
                  <a:pt x="8930" y="98227"/>
                </a:lnTo>
                <a:lnTo>
                  <a:pt x="8930" y="125016"/>
                </a:lnTo>
                <a:lnTo>
                  <a:pt x="0" y="151805"/>
                </a:lnTo>
                <a:lnTo>
                  <a:pt x="0" y="169664"/>
                </a:lnTo>
                <a:lnTo>
                  <a:pt x="0" y="178594"/>
                </a:lnTo>
                <a:lnTo>
                  <a:pt x="0" y="169664"/>
                </a:lnTo>
                <a:lnTo>
                  <a:pt x="8930" y="160735"/>
                </a:lnTo>
                <a:lnTo>
                  <a:pt x="17860" y="133945"/>
                </a:lnTo>
                <a:lnTo>
                  <a:pt x="35719" y="107156"/>
                </a:lnTo>
                <a:lnTo>
                  <a:pt x="53579" y="71438"/>
                </a:lnTo>
                <a:lnTo>
                  <a:pt x="71438" y="44649"/>
                </a:lnTo>
                <a:lnTo>
                  <a:pt x="98227" y="26789"/>
                </a:lnTo>
                <a:lnTo>
                  <a:pt x="116086" y="17860"/>
                </a:lnTo>
                <a:lnTo>
                  <a:pt x="133946" y="17860"/>
                </a:lnTo>
                <a:lnTo>
                  <a:pt x="142875" y="35719"/>
                </a:lnTo>
                <a:lnTo>
                  <a:pt x="151805" y="62508"/>
                </a:lnTo>
                <a:lnTo>
                  <a:pt x="160735" y="98227"/>
                </a:lnTo>
                <a:lnTo>
                  <a:pt x="160735" y="133945"/>
                </a:lnTo>
                <a:lnTo>
                  <a:pt x="160735" y="151805"/>
                </a:lnTo>
                <a:lnTo>
                  <a:pt x="160735" y="169664"/>
                </a:lnTo>
                <a:lnTo>
                  <a:pt x="160735" y="178594"/>
                </a:lnTo>
                <a:lnTo>
                  <a:pt x="160735" y="178594"/>
                </a:lnTo>
                <a:lnTo>
                  <a:pt x="169664" y="169664"/>
                </a:lnTo>
                <a:lnTo>
                  <a:pt x="169664" y="142875"/>
                </a:lnTo>
                <a:lnTo>
                  <a:pt x="169664"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6349008" y="3491507"/>
            <a:ext cx="250032" cy="348259"/>
          </a:xfrm>
          <a:custGeom>
            <a:avLst/>
            <a:gdLst/>
            <a:ahLst/>
            <a:cxnLst/>
            <a:rect l="0" t="0" r="0" b="0"/>
            <a:pathLst>
              <a:path w="250032" h="348259">
                <a:moveTo>
                  <a:pt x="62508" y="178594"/>
                </a:moveTo>
                <a:lnTo>
                  <a:pt x="53578" y="178594"/>
                </a:lnTo>
                <a:lnTo>
                  <a:pt x="53578" y="178594"/>
                </a:lnTo>
                <a:lnTo>
                  <a:pt x="44648" y="178594"/>
                </a:lnTo>
                <a:lnTo>
                  <a:pt x="35719" y="178594"/>
                </a:lnTo>
                <a:lnTo>
                  <a:pt x="17859" y="187524"/>
                </a:lnTo>
                <a:lnTo>
                  <a:pt x="8930" y="196454"/>
                </a:lnTo>
                <a:lnTo>
                  <a:pt x="8930" y="223243"/>
                </a:lnTo>
                <a:lnTo>
                  <a:pt x="0" y="250032"/>
                </a:lnTo>
                <a:lnTo>
                  <a:pt x="0" y="276821"/>
                </a:lnTo>
                <a:lnTo>
                  <a:pt x="8930" y="303610"/>
                </a:lnTo>
                <a:lnTo>
                  <a:pt x="8930" y="321469"/>
                </a:lnTo>
                <a:lnTo>
                  <a:pt x="17859" y="339329"/>
                </a:lnTo>
                <a:lnTo>
                  <a:pt x="26789" y="348258"/>
                </a:lnTo>
                <a:lnTo>
                  <a:pt x="35719" y="348258"/>
                </a:lnTo>
                <a:lnTo>
                  <a:pt x="53578" y="339329"/>
                </a:lnTo>
                <a:lnTo>
                  <a:pt x="62508" y="321469"/>
                </a:lnTo>
                <a:lnTo>
                  <a:pt x="80367" y="294680"/>
                </a:lnTo>
                <a:lnTo>
                  <a:pt x="98226" y="267891"/>
                </a:lnTo>
                <a:lnTo>
                  <a:pt x="116086" y="232172"/>
                </a:lnTo>
                <a:lnTo>
                  <a:pt x="125015" y="187524"/>
                </a:lnTo>
                <a:lnTo>
                  <a:pt x="125015" y="142875"/>
                </a:lnTo>
                <a:lnTo>
                  <a:pt x="133945" y="98227"/>
                </a:lnTo>
                <a:lnTo>
                  <a:pt x="133945" y="62508"/>
                </a:lnTo>
                <a:lnTo>
                  <a:pt x="133945" y="26789"/>
                </a:lnTo>
                <a:lnTo>
                  <a:pt x="133945" y="8930"/>
                </a:lnTo>
                <a:lnTo>
                  <a:pt x="133945" y="0"/>
                </a:lnTo>
                <a:lnTo>
                  <a:pt x="125015" y="17860"/>
                </a:lnTo>
                <a:lnTo>
                  <a:pt x="116086" y="44649"/>
                </a:lnTo>
                <a:lnTo>
                  <a:pt x="107156" y="80368"/>
                </a:lnTo>
                <a:lnTo>
                  <a:pt x="98226" y="125016"/>
                </a:lnTo>
                <a:lnTo>
                  <a:pt x="89297" y="169664"/>
                </a:lnTo>
                <a:lnTo>
                  <a:pt x="89297" y="205383"/>
                </a:lnTo>
                <a:lnTo>
                  <a:pt x="98226" y="241102"/>
                </a:lnTo>
                <a:lnTo>
                  <a:pt x="98226" y="276821"/>
                </a:lnTo>
                <a:lnTo>
                  <a:pt x="116086" y="285750"/>
                </a:lnTo>
                <a:lnTo>
                  <a:pt x="133945" y="303610"/>
                </a:lnTo>
                <a:lnTo>
                  <a:pt x="160734" y="303610"/>
                </a:lnTo>
                <a:lnTo>
                  <a:pt x="187523" y="303610"/>
                </a:lnTo>
                <a:lnTo>
                  <a:pt x="214312" y="294680"/>
                </a:lnTo>
                <a:lnTo>
                  <a:pt x="232172" y="276821"/>
                </a:lnTo>
                <a:lnTo>
                  <a:pt x="250031" y="258961"/>
                </a:lnTo>
                <a:lnTo>
                  <a:pt x="250031"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6581180" y="3696890"/>
            <a:ext cx="17860" cy="98228"/>
          </a:xfrm>
          <a:custGeom>
            <a:avLst/>
            <a:gdLst/>
            <a:ahLst/>
            <a:cxnLst/>
            <a:rect l="0" t="0" r="0" b="0"/>
            <a:pathLst>
              <a:path w="17860" h="98228">
                <a:moveTo>
                  <a:pt x="0" y="0"/>
                </a:moveTo>
                <a:lnTo>
                  <a:pt x="0" y="8930"/>
                </a:lnTo>
                <a:lnTo>
                  <a:pt x="0" y="17860"/>
                </a:lnTo>
                <a:lnTo>
                  <a:pt x="0" y="35719"/>
                </a:lnTo>
                <a:lnTo>
                  <a:pt x="8929" y="53578"/>
                </a:lnTo>
                <a:lnTo>
                  <a:pt x="8929" y="71438"/>
                </a:lnTo>
                <a:lnTo>
                  <a:pt x="8929" y="89297"/>
                </a:lnTo>
                <a:lnTo>
                  <a:pt x="8929" y="98227"/>
                </a:lnTo>
                <a:lnTo>
                  <a:pt x="8929" y="98227"/>
                </a:lnTo>
                <a:lnTo>
                  <a:pt x="8929" y="89297"/>
                </a:lnTo>
                <a:lnTo>
                  <a:pt x="17859" y="80367"/>
                </a:lnTo>
                <a:lnTo>
                  <a:pt x="17859" y="62508"/>
                </a:lnTo>
                <a:lnTo>
                  <a:pt x="17859" y="35719"/>
                </a:lnTo>
                <a:lnTo>
                  <a:pt x="17859" y="8930"/>
                </a:lnTo>
                <a:lnTo>
                  <a:pt x="1785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6581180" y="3500437"/>
            <a:ext cx="26790" cy="26790"/>
          </a:xfrm>
          <a:custGeom>
            <a:avLst/>
            <a:gdLst/>
            <a:ahLst/>
            <a:cxnLst/>
            <a:rect l="0" t="0" r="0" b="0"/>
            <a:pathLst>
              <a:path w="26790" h="26790">
                <a:moveTo>
                  <a:pt x="26789" y="0"/>
                </a:moveTo>
                <a:lnTo>
                  <a:pt x="26789" y="8930"/>
                </a:lnTo>
                <a:lnTo>
                  <a:pt x="17859" y="8930"/>
                </a:lnTo>
                <a:lnTo>
                  <a:pt x="17859" y="17859"/>
                </a:lnTo>
                <a:lnTo>
                  <a:pt x="8929" y="26789"/>
                </a:lnTo>
                <a:lnTo>
                  <a:pt x="8929" y="26789"/>
                </a:lnTo>
                <a:lnTo>
                  <a:pt x="0" y="26789"/>
                </a:lnTo>
                <a:lnTo>
                  <a:pt x="0" y="26789"/>
                </a:lnTo>
                <a:lnTo>
                  <a:pt x="0" y="26789"/>
                </a:lnTo>
                <a:lnTo>
                  <a:pt x="8929" y="17859"/>
                </a:lnTo>
                <a:lnTo>
                  <a:pt x="8929"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6750844" y="3687961"/>
            <a:ext cx="125016" cy="142876"/>
          </a:xfrm>
          <a:custGeom>
            <a:avLst/>
            <a:gdLst/>
            <a:ahLst/>
            <a:cxnLst/>
            <a:rect l="0" t="0" r="0" b="0"/>
            <a:pathLst>
              <a:path w="125016" h="142876">
                <a:moveTo>
                  <a:pt x="8929" y="0"/>
                </a:moveTo>
                <a:lnTo>
                  <a:pt x="8929" y="8929"/>
                </a:lnTo>
                <a:lnTo>
                  <a:pt x="8929" y="17859"/>
                </a:lnTo>
                <a:lnTo>
                  <a:pt x="8929" y="26789"/>
                </a:lnTo>
                <a:lnTo>
                  <a:pt x="8929" y="53578"/>
                </a:lnTo>
                <a:lnTo>
                  <a:pt x="0" y="71437"/>
                </a:lnTo>
                <a:lnTo>
                  <a:pt x="0" y="89296"/>
                </a:lnTo>
                <a:lnTo>
                  <a:pt x="0" y="107156"/>
                </a:lnTo>
                <a:lnTo>
                  <a:pt x="0" y="125015"/>
                </a:lnTo>
                <a:lnTo>
                  <a:pt x="0" y="125015"/>
                </a:lnTo>
                <a:lnTo>
                  <a:pt x="0" y="125015"/>
                </a:lnTo>
                <a:lnTo>
                  <a:pt x="0" y="116085"/>
                </a:lnTo>
                <a:lnTo>
                  <a:pt x="8929" y="107156"/>
                </a:lnTo>
                <a:lnTo>
                  <a:pt x="26789" y="80367"/>
                </a:lnTo>
                <a:lnTo>
                  <a:pt x="35719" y="62507"/>
                </a:lnTo>
                <a:lnTo>
                  <a:pt x="44648" y="35718"/>
                </a:lnTo>
                <a:lnTo>
                  <a:pt x="62508" y="17859"/>
                </a:lnTo>
                <a:lnTo>
                  <a:pt x="71437" y="8929"/>
                </a:lnTo>
                <a:lnTo>
                  <a:pt x="89297" y="8929"/>
                </a:lnTo>
                <a:lnTo>
                  <a:pt x="98226" y="17859"/>
                </a:lnTo>
                <a:lnTo>
                  <a:pt x="107156" y="44648"/>
                </a:lnTo>
                <a:lnTo>
                  <a:pt x="107156" y="71437"/>
                </a:lnTo>
                <a:lnTo>
                  <a:pt x="107156" y="98226"/>
                </a:lnTo>
                <a:lnTo>
                  <a:pt x="107156" y="116085"/>
                </a:lnTo>
                <a:lnTo>
                  <a:pt x="107156" y="133945"/>
                </a:lnTo>
                <a:lnTo>
                  <a:pt x="107156" y="142875"/>
                </a:lnTo>
                <a:lnTo>
                  <a:pt x="116086" y="142875"/>
                </a:lnTo>
                <a:lnTo>
                  <a:pt x="125015" y="133945"/>
                </a:lnTo>
                <a:lnTo>
                  <a:pt x="125015"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6938367" y="3679031"/>
            <a:ext cx="98228" cy="241102"/>
          </a:xfrm>
          <a:custGeom>
            <a:avLst/>
            <a:gdLst/>
            <a:ahLst/>
            <a:cxnLst/>
            <a:rect l="0" t="0" r="0" b="0"/>
            <a:pathLst>
              <a:path w="98228" h="241102">
                <a:moveTo>
                  <a:pt x="62508" y="0"/>
                </a:moveTo>
                <a:lnTo>
                  <a:pt x="53578" y="0"/>
                </a:lnTo>
                <a:lnTo>
                  <a:pt x="44649" y="8930"/>
                </a:lnTo>
                <a:lnTo>
                  <a:pt x="35719" y="8930"/>
                </a:lnTo>
                <a:lnTo>
                  <a:pt x="26789" y="17859"/>
                </a:lnTo>
                <a:lnTo>
                  <a:pt x="17860" y="26789"/>
                </a:lnTo>
                <a:lnTo>
                  <a:pt x="8930" y="44648"/>
                </a:lnTo>
                <a:lnTo>
                  <a:pt x="8930" y="53578"/>
                </a:lnTo>
                <a:lnTo>
                  <a:pt x="0" y="71437"/>
                </a:lnTo>
                <a:lnTo>
                  <a:pt x="8930" y="80367"/>
                </a:lnTo>
                <a:lnTo>
                  <a:pt x="8930" y="89297"/>
                </a:lnTo>
                <a:lnTo>
                  <a:pt x="17860" y="98226"/>
                </a:lnTo>
                <a:lnTo>
                  <a:pt x="26789" y="98226"/>
                </a:lnTo>
                <a:lnTo>
                  <a:pt x="35719" y="89297"/>
                </a:lnTo>
                <a:lnTo>
                  <a:pt x="44649" y="71437"/>
                </a:lnTo>
                <a:lnTo>
                  <a:pt x="53578" y="62508"/>
                </a:lnTo>
                <a:lnTo>
                  <a:pt x="62508" y="53578"/>
                </a:lnTo>
                <a:lnTo>
                  <a:pt x="71438" y="44648"/>
                </a:lnTo>
                <a:lnTo>
                  <a:pt x="71438" y="44648"/>
                </a:lnTo>
                <a:lnTo>
                  <a:pt x="80367" y="53578"/>
                </a:lnTo>
                <a:lnTo>
                  <a:pt x="80367" y="80367"/>
                </a:lnTo>
                <a:lnTo>
                  <a:pt x="89297" y="98226"/>
                </a:lnTo>
                <a:lnTo>
                  <a:pt x="89297" y="125015"/>
                </a:lnTo>
                <a:lnTo>
                  <a:pt x="98227" y="151805"/>
                </a:lnTo>
                <a:lnTo>
                  <a:pt x="98227" y="178594"/>
                </a:lnTo>
                <a:lnTo>
                  <a:pt x="98227" y="205383"/>
                </a:lnTo>
                <a:lnTo>
                  <a:pt x="89297" y="223242"/>
                </a:lnTo>
                <a:lnTo>
                  <a:pt x="89297" y="232172"/>
                </a:lnTo>
                <a:lnTo>
                  <a:pt x="80367" y="241101"/>
                </a:lnTo>
                <a:lnTo>
                  <a:pt x="71438" y="241101"/>
                </a:lnTo>
                <a:lnTo>
                  <a:pt x="62508" y="232172"/>
                </a:lnTo>
                <a:lnTo>
                  <a:pt x="62508" y="214312"/>
                </a:lnTo>
                <a:lnTo>
                  <a:pt x="62508"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7152680" y="3562945"/>
            <a:ext cx="80368" cy="241102"/>
          </a:xfrm>
          <a:custGeom>
            <a:avLst/>
            <a:gdLst/>
            <a:ahLst/>
            <a:cxnLst/>
            <a:rect l="0" t="0" r="0" b="0"/>
            <a:pathLst>
              <a:path w="80368" h="241102">
                <a:moveTo>
                  <a:pt x="71437" y="0"/>
                </a:moveTo>
                <a:lnTo>
                  <a:pt x="71437" y="8930"/>
                </a:lnTo>
                <a:lnTo>
                  <a:pt x="71437" y="26789"/>
                </a:lnTo>
                <a:lnTo>
                  <a:pt x="71437" y="53578"/>
                </a:lnTo>
                <a:lnTo>
                  <a:pt x="71437" y="80367"/>
                </a:lnTo>
                <a:lnTo>
                  <a:pt x="80367" y="116086"/>
                </a:lnTo>
                <a:lnTo>
                  <a:pt x="80367" y="151805"/>
                </a:lnTo>
                <a:lnTo>
                  <a:pt x="71437" y="178594"/>
                </a:lnTo>
                <a:lnTo>
                  <a:pt x="71437" y="205383"/>
                </a:lnTo>
                <a:lnTo>
                  <a:pt x="62508" y="223242"/>
                </a:lnTo>
                <a:lnTo>
                  <a:pt x="53578" y="232172"/>
                </a:lnTo>
                <a:lnTo>
                  <a:pt x="44648" y="241101"/>
                </a:lnTo>
                <a:lnTo>
                  <a:pt x="35718" y="232172"/>
                </a:lnTo>
                <a:lnTo>
                  <a:pt x="26789" y="214312"/>
                </a:lnTo>
                <a:lnTo>
                  <a:pt x="8929" y="196453"/>
                </a:lnTo>
                <a:lnTo>
                  <a:pt x="0" y="160734"/>
                </a:lnTo>
                <a:lnTo>
                  <a:pt x="0"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7125891" y="3509367"/>
            <a:ext cx="482204" cy="294680"/>
          </a:xfrm>
          <a:custGeom>
            <a:avLst/>
            <a:gdLst/>
            <a:ahLst/>
            <a:cxnLst/>
            <a:rect l="0" t="0" r="0" b="0"/>
            <a:pathLst>
              <a:path w="482204" h="294680">
                <a:moveTo>
                  <a:pt x="0" y="214312"/>
                </a:moveTo>
                <a:lnTo>
                  <a:pt x="0" y="223242"/>
                </a:lnTo>
                <a:lnTo>
                  <a:pt x="8929" y="232172"/>
                </a:lnTo>
                <a:lnTo>
                  <a:pt x="17859" y="241101"/>
                </a:lnTo>
                <a:lnTo>
                  <a:pt x="35718" y="250031"/>
                </a:lnTo>
                <a:lnTo>
                  <a:pt x="53578" y="250031"/>
                </a:lnTo>
                <a:lnTo>
                  <a:pt x="71437" y="250031"/>
                </a:lnTo>
                <a:lnTo>
                  <a:pt x="98226" y="241101"/>
                </a:lnTo>
                <a:lnTo>
                  <a:pt x="125015" y="232172"/>
                </a:lnTo>
                <a:lnTo>
                  <a:pt x="142875" y="214312"/>
                </a:lnTo>
                <a:lnTo>
                  <a:pt x="169664" y="187523"/>
                </a:lnTo>
                <a:lnTo>
                  <a:pt x="187523" y="160734"/>
                </a:lnTo>
                <a:lnTo>
                  <a:pt x="214312" y="116086"/>
                </a:lnTo>
                <a:lnTo>
                  <a:pt x="223242" y="80367"/>
                </a:lnTo>
                <a:lnTo>
                  <a:pt x="232172" y="44648"/>
                </a:lnTo>
                <a:lnTo>
                  <a:pt x="241101" y="17859"/>
                </a:lnTo>
                <a:lnTo>
                  <a:pt x="250031" y="0"/>
                </a:lnTo>
                <a:lnTo>
                  <a:pt x="250031" y="0"/>
                </a:lnTo>
                <a:lnTo>
                  <a:pt x="250031" y="17859"/>
                </a:lnTo>
                <a:lnTo>
                  <a:pt x="250031" y="53578"/>
                </a:lnTo>
                <a:lnTo>
                  <a:pt x="241101" y="89297"/>
                </a:lnTo>
                <a:lnTo>
                  <a:pt x="232172" y="133945"/>
                </a:lnTo>
                <a:lnTo>
                  <a:pt x="232172" y="169664"/>
                </a:lnTo>
                <a:lnTo>
                  <a:pt x="223242" y="205383"/>
                </a:lnTo>
                <a:lnTo>
                  <a:pt x="223242" y="232172"/>
                </a:lnTo>
                <a:lnTo>
                  <a:pt x="223242" y="258961"/>
                </a:lnTo>
                <a:lnTo>
                  <a:pt x="223242" y="267890"/>
                </a:lnTo>
                <a:lnTo>
                  <a:pt x="232172" y="267890"/>
                </a:lnTo>
                <a:lnTo>
                  <a:pt x="241101" y="267890"/>
                </a:lnTo>
                <a:lnTo>
                  <a:pt x="258961" y="250031"/>
                </a:lnTo>
                <a:lnTo>
                  <a:pt x="267890" y="223242"/>
                </a:lnTo>
                <a:lnTo>
                  <a:pt x="285750" y="205383"/>
                </a:lnTo>
                <a:lnTo>
                  <a:pt x="294679" y="178594"/>
                </a:lnTo>
                <a:lnTo>
                  <a:pt x="303609" y="169664"/>
                </a:lnTo>
                <a:lnTo>
                  <a:pt x="312539" y="160734"/>
                </a:lnTo>
                <a:lnTo>
                  <a:pt x="321468" y="169664"/>
                </a:lnTo>
                <a:lnTo>
                  <a:pt x="321468" y="178594"/>
                </a:lnTo>
                <a:lnTo>
                  <a:pt x="321468" y="196453"/>
                </a:lnTo>
                <a:lnTo>
                  <a:pt x="330398" y="223242"/>
                </a:lnTo>
                <a:lnTo>
                  <a:pt x="330398" y="241101"/>
                </a:lnTo>
                <a:lnTo>
                  <a:pt x="330398" y="250031"/>
                </a:lnTo>
                <a:lnTo>
                  <a:pt x="339328" y="258961"/>
                </a:lnTo>
                <a:lnTo>
                  <a:pt x="339328" y="258961"/>
                </a:lnTo>
                <a:lnTo>
                  <a:pt x="357187" y="258961"/>
                </a:lnTo>
                <a:lnTo>
                  <a:pt x="366117" y="250031"/>
                </a:lnTo>
                <a:lnTo>
                  <a:pt x="375047" y="241101"/>
                </a:lnTo>
                <a:lnTo>
                  <a:pt x="392906" y="223242"/>
                </a:lnTo>
                <a:lnTo>
                  <a:pt x="401836" y="205383"/>
                </a:lnTo>
                <a:lnTo>
                  <a:pt x="410765" y="187523"/>
                </a:lnTo>
                <a:lnTo>
                  <a:pt x="410765" y="187523"/>
                </a:lnTo>
                <a:lnTo>
                  <a:pt x="410765" y="187523"/>
                </a:lnTo>
                <a:lnTo>
                  <a:pt x="410765" y="196453"/>
                </a:lnTo>
                <a:lnTo>
                  <a:pt x="401836" y="214312"/>
                </a:lnTo>
                <a:lnTo>
                  <a:pt x="401836" y="241101"/>
                </a:lnTo>
                <a:lnTo>
                  <a:pt x="401836" y="258961"/>
                </a:lnTo>
                <a:lnTo>
                  <a:pt x="401836" y="276820"/>
                </a:lnTo>
                <a:lnTo>
                  <a:pt x="401836" y="294679"/>
                </a:lnTo>
                <a:lnTo>
                  <a:pt x="410765" y="294679"/>
                </a:lnTo>
                <a:lnTo>
                  <a:pt x="428625" y="276820"/>
                </a:lnTo>
                <a:lnTo>
                  <a:pt x="446484" y="258961"/>
                </a:lnTo>
                <a:lnTo>
                  <a:pt x="464343" y="232172"/>
                </a:lnTo>
                <a:lnTo>
                  <a:pt x="482203" y="205383"/>
                </a:lnTo>
                <a:lnTo>
                  <a:pt x="482203"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7750969" y="3536156"/>
            <a:ext cx="178595" cy="267891"/>
          </a:xfrm>
          <a:custGeom>
            <a:avLst/>
            <a:gdLst/>
            <a:ahLst/>
            <a:cxnLst/>
            <a:rect l="0" t="0" r="0" b="0"/>
            <a:pathLst>
              <a:path w="178595" h="267891">
                <a:moveTo>
                  <a:pt x="26789" y="8930"/>
                </a:moveTo>
                <a:lnTo>
                  <a:pt x="26789" y="8930"/>
                </a:lnTo>
                <a:lnTo>
                  <a:pt x="26789" y="0"/>
                </a:lnTo>
                <a:lnTo>
                  <a:pt x="35719" y="0"/>
                </a:lnTo>
                <a:lnTo>
                  <a:pt x="35719" y="8930"/>
                </a:lnTo>
                <a:lnTo>
                  <a:pt x="35719" y="17859"/>
                </a:lnTo>
                <a:lnTo>
                  <a:pt x="44648" y="35719"/>
                </a:lnTo>
                <a:lnTo>
                  <a:pt x="44648" y="53578"/>
                </a:lnTo>
                <a:lnTo>
                  <a:pt x="44648" y="89297"/>
                </a:lnTo>
                <a:lnTo>
                  <a:pt x="44648" y="116086"/>
                </a:lnTo>
                <a:lnTo>
                  <a:pt x="35719" y="151805"/>
                </a:lnTo>
                <a:lnTo>
                  <a:pt x="26789" y="187523"/>
                </a:lnTo>
                <a:lnTo>
                  <a:pt x="17859" y="214312"/>
                </a:lnTo>
                <a:lnTo>
                  <a:pt x="8929" y="241101"/>
                </a:lnTo>
                <a:lnTo>
                  <a:pt x="0" y="250031"/>
                </a:lnTo>
                <a:lnTo>
                  <a:pt x="0" y="250031"/>
                </a:lnTo>
                <a:lnTo>
                  <a:pt x="0" y="241101"/>
                </a:lnTo>
                <a:lnTo>
                  <a:pt x="0" y="223242"/>
                </a:lnTo>
                <a:lnTo>
                  <a:pt x="8929" y="196453"/>
                </a:lnTo>
                <a:lnTo>
                  <a:pt x="35719" y="169664"/>
                </a:lnTo>
                <a:lnTo>
                  <a:pt x="62508" y="151805"/>
                </a:lnTo>
                <a:lnTo>
                  <a:pt x="98226" y="133945"/>
                </a:lnTo>
                <a:lnTo>
                  <a:pt x="125015" y="133945"/>
                </a:lnTo>
                <a:lnTo>
                  <a:pt x="151804" y="133945"/>
                </a:lnTo>
                <a:lnTo>
                  <a:pt x="169664" y="142875"/>
                </a:lnTo>
                <a:lnTo>
                  <a:pt x="178594" y="160734"/>
                </a:lnTo>
                <a:lnTo>
                  <a:pt x="178594" y="187523"/>
                </a:lnTo>
                <a:lnTo>
                  <a:pt x="169664" y="205383"/>
                </a:lnTo>
                <a:lnTo>
                  <a:pt x="142875" y="232172"/>
                </a:lnTo>
                <a:lnTo>
                  <a:pt x="125015" y="250031"/>
                </a:lnTo>
                <a:lnTo>
                  <a:pt x="107156" y="267890"/>
                </a:lnTo>
                <a:lnTo>
                  <a:pt x="89297" y="267890"/>
                </a:lnTo>
                <a:lnTo>
                  <a:pt x="80367" y="258961"/>
                </a:lnTo>
                <a:lnTo>
                  <a:pt x="89297" y="241101"/>
                </a:lnTo>
                <a:lnTo>
                  <a:pt x="89297" y="24110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8009930" y="3652242"/>
            <a:ext cx="196453" cy="151805"/>
          </a:xfrm>
          <a:custGeom>
            <a:avLst/>
            <a:gdLst/>
            <a:ahLst/>
            <a:cxnLst/>
            <a:rect l="0" t="0" r="0" b="0"/>
            <a:pathLst>
              <a:path w="196453" h="151805">
                <a:moveTo>
                  <a:pt x="53578" y="0"/>
                </a:moveTo>
                <a:lnTo>
                  <a:pt x="44648" y="0"/>
                </a:lnTo>
                <a:lnTo>
                  <a:pt x="35718" y="8929"/>
                </a:lnTo>
                <a:lnTo>
                  <a:pt x="26789" y="17859"/>
                </a:lnTo>
                <a:lnTo>
                  <a:pt x="8929" y="35719"/>
                </a:lnTo>
                <a:lnTo>
                  <a:pt x="0" y="53578"/>
                </a:lnTo>
                <a:lnTo>
                  <a:pt x="0" y="80367"/>
                </a:lnTo>
                <a:lnTo>
                  <a:pt x="0" y="98226"/>
                </a:lnTo>
                <a:lnTo>
                  <a:pt x="0" y="125015"/>
                </a:lnTo>
                <a:lnTo>
                  <a:pt x="0" y="133945"/>
                </a:lnTo>
                <a:lnTo>
                  <a:pt x="8929" y="151804"/>
                </a:lnTo>
                <a:lnTo>
                  <a:pt x="17859" y="151804"/>
                </a:lnTo>
                <a:lnTo>
                  <a:pt x="26789" y="151804"/>
                </a:lnTo>
                <a:lnTo>
                  <a:pt x="35718" y="151804"/>
                </a:lnTo>
                <a:lnTo>
                  <a:pt x="44648" y="133945"/>
                </a:lnTo>
                <a:lnTo>
                  <a:pt x="53578" y="116086"/>
                </a:lnTo>
                <a:lnTo>
                  <a:pt x="62508" y="98226"/>
                </a:lnTo>
                <a:lnTo>
                  <a:pt x="71437" y="71437"/>
                </a:lnTo>
                <a:lnTo>
                  <a:pt x="71437" y="62508"/>
                </a:lnTo>
                <a:lnTo>
                  <a:pt x="80367" y="53578"/>
                </a:lnTo>
                <a:lnTo>
                  <a:pt x="80367" y="62508"/>
                </a:lnTo>
                <a:lnTo>
                  <a:pt x="80367" y="71437"/>
                </a:lnTo>
                <a:lnTo>
                  <a:pt x="89297" y="89297"/>
                </a:lnTo>
                <a:lnTo>
                  <a:pt x="89297" y="116086"/>
                </a:lnTo>
                <a:lnTo>
                  <a:pt x="89297" y="133945"/>
                </a:lnTo>
                <a:lnTo>
                  <a:pt x="98226" y="142875"/>
                </a:lnTo>
                <a:lnTo>
                  <a:pt x="107156" y="151804"/>
                </a:lnTo>
                <a:lnTo>
                  <a:pt x="125015" y="151804"/>
                </a:lnTo>
                <a:lnTo>
                  <a:pt x="133945" y="142875"/>
                </a:lnTo>
                <a:lnTo>
                  <a:pt x="160734" y="133945"/>
                </a:lnTo>
                <a:lnTo>
                  <a:pt x="178593" y="116086"/>
                </a:lnTo>
                <a:lnTo>
                  <a:pt x="196452" y="98226"/>
                </a:lnTo>
                <a:lnTo>
                  <a:pt x="196452"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8206382" y="3687961"/>
            <a:ext cx="125017" cy="285751"/>
          </a:xfrm>
          <a:custGeom>
            <a:avLst/>
            <a:gdLst/>
            <a:ahLst/>
            <a:cxnLst/>
            <a:rect l="0" t="0" r="0" b="0"/>
            <a:pathLst>
              <a:path w="125017" h="285751">
                <a:moveTo>
                  <a:pt x="62508" y="8929"/>
                </a:moveTo>
                <a:lnTo>
                  <a:pt x="62508" y="8929"/>
                </a:lnTo>
                <a:lnTo>
                  <a:pt x="62508" y="8929"/>
                </a:lnTo>
                <a:lnTo>
                  <a:pt x="53578" y="8929"/>
                </a:lnTo>
                <a:lnTo>
                  <a:pt x="53578" y="0"/>
                </a:lnTo>
                <a:lnTo>
                  <a:pt x="44648" y="8929"/>
                </a:lnTo>
                <a:lnTo>
                  <a:pt x="26789" y="8929"/>
                </a:lnTo>
                <a:lnTo>
                  <a:pt x="17859" y="17859"/>
                </a:lnTo>
                <a:lnTo>
                  <a:pt x="8930" y="35718"/>
                </a:lnTo>
                <a:lnTo>
                  <a:pt x="8930" y="53578"/>
                </a:lnTo>
                <a:lnTo>
                  <a:pt x="0" y="71437"/>
                </a:lnTo>
                <a:lnTo>
                  <a:pt x="0" y="89296"/>
                </a:lnTo>
                <a:lnTo>
                  <a:pt x="0" y="98226"/>
                </a:lnTo>
                <a:lnTo>
                  <a:pt x="8930" y="98226"/>
                </a:lnTo>
                <a:lnTo>
                  <a:pt x="17859" y="98226"/>
                </a:lnTo>
                <a:lnTo>
                  <a:pt x="35719" y="89296"/>
                </a:lnTo>
                <a:lnTo>
                  <a:pt x="53578" y="71437"/>
                </a:lnTo>
                <a:lnTo>
                  <a:pt x="62508" y="53578"/>
                </a:lnTo>
                <a:lnTo>
                  <a:pt x="71438" y="35718"/>
                </a:lnTo>
                <a:lnTo>
                  <a:pt x="89297" y="26789"/>
                </a:lnTo>
                <a:lnTo>
                  <a:pt x="98227" y="26789"/>
                </a:lnTo>
                <a:lnTo>
                  <a:pt x="107156" y="35718"/>
                </a:lnTo>
                <a:lnTo>
                  <a:pt x="116086" y="53578"/>
                </a:lnTo>
                <a:lnTo>
                  <a:pt x="116086" y="80367"/>
                </a:lnTo>
                <a:lnTo>
                  <a:pt x="125016" y="107156"/>
                </a:lnTo>
                <a:lnTo>
                  <a:pt x="125016" y="142875"/>
                </a:lnTo>
                <a:lnTo>
                  <a:pt x="125016" y="178593"/>
                </a:lnTo>
                <a:lnTo>
                  <a:pt x="125016" y="205382"/>
                </a:lnTo>
                <a:lnTo>
                  <a:pt x="116086" y="241101"/>
                </a:lnTo>
                <a:lnTo>
                  <a:pt x="107156" y="258960"/>
                </a:lnTo>
                <a:lnTo>
                  <a:pt x="89297" y="276820"/>
                </a:lnTo>
                <a:lnTo>
                  <a:pt x="71438" y="285750"/>
                </a:lnTo>
                <a:lnTo>
                  <a:pt x="62508" y="285750"/>
                </a:lnTo>
                <a:lnTo>
                  <a:pt x="53578" y="276820"/>
                </a:lnTo>
                <a:lnTo>
                  <a:pt x="53578" y="267890"/>
                </a:lnTo>
                <a:lnTo>
                  <a:pt x="53578" y="250031"/>
                </a:lnTo>
                <a:lnTo>
                  <a:pt x="53578"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8054578" y="3652242"/>
            <a:ext cx="62509" cy="187524"/>
          </a:xfrm>
          <a:custGeom>
            <a:avLst/>
            <a:gdLst/>
            <a:ahLst/>
            <a:cxnLst/>
            <a:rect l="0" t="0" r="0" b="0"/>
            <a:pathLst>
              <a:path w="62509" h="187524">
                <a:moveTo>
                  <a:pt x="17860" y="17859"/>
                </a:moveTo>
                <a:lnTo>
                  <a:pt x="17860" y="17859"/>
                </a:lnTo>
                <a:lnTo>
                  <a:pt x="17860" y="17859"/>
                </a:lnTo>
                <a:lnTo>
                  <a:pt x="17860" y="17859"/>
                </a:lnTo>
                <a:lnTo>
                  <a:pt x="17860" y="17859"/>
                </a:lnTo>
                <a:lnTo>
                  <a:pt x="17860" y="17859"/>
                </a:lnTo>
                <a:lnTo>
                  <a:pt x="17860" y="8929"/>
                </a:lnTo>
                <a:lnTo>
                  <a:pt x="17860" y="8929"/>
                </a:lnTo>
                <a:lnTo>
                  <a:pt x="17860" y="8929"/>
                </a:lnTo>
                <a:lnTo>
                  <a:pt x="17860" y="17859"/>
                </a:lnTo>
                <a:lnTo>
                  <a:pt x="17860" y="17859"/>
                </a:lnTo>
                <a:lnTo>
                  <a:pt x="8930" y="17859"/>
                </a:lnTo>
                <a:lnTo>
                  <a:pt x="8930" y="17859"/>
                </a:lnTo>
                <a:lnTo>
                  <a:pt x="8930" y="17859"/>
                </a:lnTo>
                <a:lnTo>
                  <a:pt x="8930" y="17859"/>
                </a:lnTo>
                <a:lnTo>
                  <a:pt x="8930" y="17859"/>
                </a:lnTo>
                <a:lnTo>
                  <a:pt x="8930" y="17859"/>
                </a:lnTo>
                <a:lnTo>
                  <a:pt x="8930" y="17859"/>
                </a:lnTo>
                <a:lnTo>
                  <a:pt x="8930" y="17859"/>
                </a:lnTo>
                <a:lnTo>
                  <a:pt x="8930" y="17859"/>
                </a:lnTo>
                <a:lnTo>
                  <a:pt x="8930" y="17859"/>
                </a:lnTo>
                <a:lnTo>
                  <a:pt x="8930" y="17859"/>
                </a:lnTo>
                <a:lnTo>
                  <a:pt x="8930" y="8929"/>
                </a:lnTo>
                <a:lnTo>
                  <a:pt x="8930" y="8929"/>
                </a:lnTo>
                <a:lnTo>
                  <a:pt x="8930" y="8929"/>
                </a:lnTo>
                <a:lnTo>
                  <a:pt x="893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8929"/>
                </a:lnTo>
                <a:lnTo>
                  <a:pt x="0" y="17859"/>
                </a:lnTo>
                <a:lnTo>
                  <a:pt x="0" y="17859"/>
                </a:lnTo>
                <a:lnTo>
                  <a:pt x="0" y="26789"/>
                </a:lnTo>
                <a:lnTo>
                  <a:pt x="0" y="35719"/>
                </a:lnTo>
                <a:lnTo>
                  <a:pt x="0" y="44648"/>
                </a:lnTo>
                <a:lnTo>
                  <a:pt x="0" y="62508"/>
                </a:lnTo>
                <a:lnTo>
                  <a:pt x="0" y="71437"/>
                </a:lnTo>
                <a:lnTo>
                  <a:pt x="0" y="89297"/>
                </a:lnTo>
                <a:lnTo>
                  <a:pt x="0" y="98226"/>
                </a:lnTo>
                <a:lnTo>
                  <a:pt x="0" y="116086"/>
                </a:lnTo>
                <a:lnTo>
                  <a:pt x="0" y="125015"/>
                </a:lnTo>
                <a:lnTo>
                  <a:pt x="0" y="142875"/>
                </a:lnTo>
                <a:lnTo>
                  <a:pt x="8930" y="151804"/>
                </a:lnTo>
                <a:lnTo>
                  <a:pt x="8930" y="160734"/>
                </a:lnTo>
                <a:lnTo>
                  <a:pt x="8930" y="169664"/>
                </a:lnTo>
                <a:lnTo>
                  <a:pt x="8930" y="178594"/>
                </a:lnTo>
                <a:lnTo>
                  <a:pt x="17860" y="178594"/>
                </a:lnTo>
                <a:lnTo>
                  <a:pt x="17860" y="187523"/>
                </a:lnTo>
                <a:lnTo>
                  <a:pt x="17860" y="187523"/>
                </a:lnTo>
                <a:lnTo>
                  <a:pt x="17860" y="187523"/>
                </a:lnTo>
                <a:lnTo>
                  <a:pt x="26789" y="187523"/>
                </a:lnTo>
                <a:lnTo>
                  <a:pt x="26789" y="178594"/>
                </a:lnTo>
                <a:lnTo>
                  <a:pt x="26789" y="178594"/>
                </a:lnTo>
                <a:lnTo>
                  <a:pt x="35719" y="169664"/>
                </a:lnTo>
                <a:lnTo>
                  <a:pt x="35719" y="169664"/>
                </a:lnTo>
                <a:lnTo>
                  <a:pt x="35719" y="169664"/>
                </a:lnTo>
                <a:lnTo>
                  <a:pt x="44649" y="160734"/>
                </a:lnTo>
                <a:lnTo>
                  <a:pt x="44649" y="160734"/>
                </a:lnTo>
                <a:lnTo>
                  <a:pt x="53578" y="160734"/>
                </a:lnTo>
                <a:lnTo>
                  <a:pt x="53578" y="151804"/>
                </a:lnTo>
                <a:lnTo>
                  <a:pt x="53578" y="142875"/>
                </a:lnTo>
                <a:lnTo>
                  <a:pt x="53578" y="142875"/>
                </a:lnTo>
                <a:lnTo>
                  <a:pt x="53578" y="133945"/>
                </a:lnTo>
                <a:lnTo>
                  <a:pt x="53578" y="125015"/>
                </a:lnTo>
                <a:lnTo>
                  <a:pt x="53578" y="116086"/>
                </a:lnTo>
                <a:lnTo>
                  <a:pt x="53578" y="107156"/>
                </a:lnTo>
                <a:lnTo>
                  <a:pt x="62508" y="98226"/>
                </a:lnTo>
                <a:lnTo>
                  <a:pt x="62508" y="80367"/>
                </a:lnTo>
                <a:lnTo>
                  <a:pt x="62508" y="71437"/>
                </a:lnTo>
                <a:lnTo>
                  <a:pt x="62508" y="62508"/>
                </a:lnTo>
                <a:lnTo>
                  <a:pt x="62508" y="53578"/>
                </a:lnTo>
                <a:lnTo>
                  <a:pt x="62508" y="44648"/>
                </a:lnTo>
                <a:lnTo>
                  <a:pt x="62508" y="44648"/>
                </a:lnTo>
                <a:lnTo>
                  <a:pt x="62508" y="35719"/>
                </a:lnTo>
                <a:lnTo>
                  <a:pt x="62508" y="26789"/>
                </a:lnTo>
                <a:lnTo>
                  <a:pt x="62508" y="26789"/>
                </a:lnTo>
                <a:lnTo>
                  <a:pt x="62508" y="17859"/>
                </a:lnTo>
                <a:lnTo>
                  <a:pt x="62508" y="17859"/>
                </a:lnTo>
                <a:lnTo>
                  <a:pt x="62508" y="8929"/>
                </a:lnTo>
                <a:lnTo>
                  <a:pt x="62508" y="8929"/>
                </a:lnTo>
                <a:lnTo>
                  <a:pt x="62508" y="8929"/>
                </a:lnTo>
                <a:lnTo>
                  <a:pt x="62508" y="8929"/>
                </a:lnTo>
                <a:lnTo>
                  <a:pt x="62508" y="0"/>
                </a:lnTo>
                <a:lnTo>
                  <a:pt x="62508" y="0"/>
                </a:lnTo>
                <a:lnTo>
                  <a:pt x="62508" y="0"/>
                </a:lnTo>
                <a:lnTo>
                  <a:pt x="62508" y="0"/>
                </a:lnTo>
                <a:lnTo>
                  <a:pt x="62508" y="0"/>
                </a:lnTo>
                <a:lnTo>
                  <a:pt x="62508" y="0"/>
                </a:lnTo>
                <a:lnTo>
                  <a:pt x="62508" y="0"/>
                </a:lnTo>
                <a:lnTo>
                  <a:pt x="62508" y="0"/>
                </a:lnTo>
                <a:lnTo>
                  <a:pt x="62508" y="8929"/>
                </a:lnTo>
                <a:lnTo>
                  <a:pt x="62508" y="8929"/>
                </a:lnTo>
                <a:lnTo>
                  <a:pt x="62508" y="17859"/>
                </a:lnTo>
                <a:lnTo>
                  <a:pt x="62508" y="17859"/>
                </a:lnTo>
                <a:lnTo>
                  <a:pt x="62508"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8143875" y="3634382"/>
            <a:ext cx="8931" cy="160736"/>
          </a:xfrm>
          <a:custGeom>
            <a:avLst/>
            <a:gdLst/>
            <a:ahLst/>
            <a:cxnLst/>
            <a:rect l="0" t="0" r="0" b="0"/>
            <a:pathLst>
              <a:path w="8931" h="160736">
                <a:moveTo>
                  <a:pt x="8930" y="8930"/>
                </a:moveTo>
                <a:lnTo>
                  <a:pt x="8930" y="8930"/>
                </a:lnTo>
                <a:lnTo>
                  <a:pt x="8930" y="0"/>
                </a:lnTo>
                <a:lnTo>
                  <a:pt x="8930" y="0"/>
                </a:lnTo>
                <a:lnTo>
                  <a:pt x="8930" y="0"/>
                </a:lnTo>
                <a:lnTo>
                  <a:pt x="8930" y="0"/>
                </a:lnTo>
                <a:lnTo>
                  <a:pt x="0" y="0"/>
                </a:lnTo>
                <a:lnTo>
                  <a:pt x="0" y="0"/>
                </a:lnTo>
                <a:lnTo>
                  <a:pt x="0" y="0"/>
                </a:lnTo>
                <a:lnTo>
                  <a:pt x="0" y="8930"/>
                </a:lnTo>
                <a:lnTo>
                  <a:pt x="0" y="17860"/>
                </a:lnTo>
                <a:lnTo>
                  <a:pt x="0" y="35719"/>
                </a:lnTo>
                <a:lnTo>
                  <a:pt x="0" y="62508"/>
                </a:lnTo>
                <a:lnTo>
                  <a:pt x="0" y="89297"/>
                </a:lnTo>
                <a:lnTo>
                  <a:pt x="0" y="116086"/>
                </a:lnTo>
                <a:lnTo>
                  <a:pt x="0" y="133946"/>
                </a:lnTo>
                <a:lnTo>
                  <a:pt x="8930" y="151805"/>
                </a:lnTo>
                <a:lnTo>
                  <a:pt x="8930" y="160735"/>
                </a:lnTo>
                <a:lnTo>
                  <a:pt x="8930" y="151805"/>
                </a:lnTo>
                <a:lnTo>
                  <a:pt x="8930" y="142875"/>
                </a:lnTo>
                <a:lnTo>
                  <a:pt x="8930"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7992070" y="3705820"/>
            <a:ext cx="8931" cy="53579"/>
          </a:xfrm>
          <a:custGeom>
            <a:avLst/>
            <a:gdLst/>
            <a:ahLst/>
            <a:cxnLst/>
            <a:rect l="0" t="0" r="0" b="0"/>
            <a:pathLst>
              <a:path w="8931" h="53579">
                <a:moveTo>
                  <a:pt x="8930" y="0"/>
                </a:moveTo>
                <a:lnTo>
                  <a:pt x="8930" y="0"/>
                </a:lnTo>
                <a:lnTo>
                  <a:pt x="0" y="0"/>
                </a:lnTo>
                <a:lnTo>
                  <a:pt x="0" y="8930"/>
                </a:lnTo>
                <a:lnTo>
                  <a:pt x="0" y="17859"/>
                </a:lnTo>
                <a:lnTo>
                  <a:pt x="0" y="26789"/>
                </a:lnTo>
                <a:lnTo>
                  <a:pt x="8930" y="35719"/>
                </a:lnTo>
                <a:lnTo>
                  <a:pt x="8930" y="53578"/>
                </a:lnTo>
                <a:lnTo>
                  <a:pt x="8930"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8411765" y="3812976"/>
            <a:ext cx="71438" cy="241103"/>
          </a:xfrm>
          <a:custGeom>
            <a:avLst/>
            <a:gdLst/>
            <a:ahLst/>
            <a:cxnLst/>
            <a:rect l="0" t="0" r="0" b="0"/>
            <a:pathLst>
              <a:path w="71438" h="241103">
                <a:moveTo>
                  <a:pt x="53578" y="0"/>
                </a:moveTo>
                <a:lnTo>
                  <a:pt x="53578" y="0"/>
                </a:lnTo>
                <a:lnTo>
                  <a:pt x="62508" y="8930"/>
                </a:lnTo>
                <a:lnTo>
                  <a:pt x="71437" y="26789"/>
                </a:lnTo>
                <a:lnTo>
                  <a:pt x="71437" y="44649"/>
                </a:lnTo>
                <a:lnTo>
                  <a:pt x="71437" y="80367"/>
                </a:lnTo>
                <a:lnTo>
                  <a:pt x="62508" y="107156"/>
                </a:lnTo>
                <a:lnTo>
                  <a:pt x="44648" y="151805"/>
                </a:lnTo>
                <a:lnTo>
                  <a:pt x="26789" y="196453"/>
                </a:lnTo>
                <a:lnTo>
                  <a:pt x="0" y="241102"/>
                </a:lnTo>
                <a:lnTo>
                  <a:pt x="0"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5009555" y="4482703"/>
            <a:ext cx="214313" cy="375048"/>
          </a:xfrm>
          <a:custGeom>
            <a:avLst/>
            <a:gdLst/>
            <a:ahLst/>
            <a:cxnLst/>
            <a:rect l="0" t="0" r="0" b="0"/>
            <a:pathLst>
              <a:path w="214313" h="375048">
                <a:moveTo>
                  <a:pt x="151804" y="8929"/>
                </a:moveTo>
                <a:lnTo>
                  <a:pt x="151804" y="8929"/>
                </a:lnTo>
                <a:lnTo>
                  <a:pt x="142875" y="8929"/>
                </a:lnTo>
                <a:lnTo>
                  <a:pt x="133945" y="0"/>
                </a:lnTo>
                <a:lnTo>
                  <a:pt x="125015" y="0"/>
                </a:lnTo>
                <a:lnTo>
                  <a:pt x="116086" y="8929"/>
                </a:lnTo>
                <a:lnTo>
                  <a:pt x="98226" y="8929"/>
                </a:lnTo>
                <a:lnTo>
                  <a:pt x="71437" y="17859"/>
                </a:lnTo>
                <a:lnTo>
                  <a:pt x="53578" y="35718"/>
                </a:lnTo>
                <a:lnTo>
                  <a:pt x="35718" y="62508"/>
                </a:lnTo>
                <a:lnTo>
                  <a:pt x="17859" y="89297"/>
                </a:lnTo>
                <a:lnTo>
                  <a:pt x="8929" y="125015"/>
                </a:lnTo>
                <a:lnTo>
                  <a:pt x="0" y="160734"/>
                </a:lnTo>
                <a:lnTo>
                  <a:pt x="0" y="214312"/>
                </a:lnTo>
                <a:lnTo>
                  <a:pt x="8929" y="267890"/>
                </a:lnTo>
                <a:lnTo>
                  <a:pt x="26789" y="312539"/>
                </a:lnTo>
                <a:lnTo>
                  <a:pt x="44648" y="348258"/>
                </a:lnTo>
                <a:lnTo>
                  <a:pt x="71437" y="366117"/>
                </a:lnTo>
                <a:lnTo>
                  <a:pt x="107156" y="375047"/>
                </a:lnTo>
                <a:lnTo>
                  <a:pt x="142875" y="375047"/>
                </a:lnTo>
                <a:lnTo>
                  <a:pt x="178593" y="357187"/>
                </a:lnTo>
                <a:lnTo>
                  <a:pt x="214312" y="330398"/>
                </a:lnTo>
                <a:lnTo>
                  <a:pt x="214312" y="33039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5232797" y="4634507"/>
            <a:ext cx="98227" cy="196455"/>
          </a:xfrm>
          <a:custGeom>
            <a:avLst/>
            <a:gdLst/>
            <a:ahLst/>
            <a:cxnLst/>
            <a:rect l="0" t="0" r="0" b="0"/>
            <a:pathLst>
              <a:path w="98227" h="196455">
                <a:moveTo>
                  <a:pt x="26789" y="17860"/>
                </a:moveTo>
                <a:lnTo>
                  <a:pt x="26789" y="26789"/>
                </a:lnTo>
                <a:lnTo>
                  <a:pt x="17859" y="44649"/>
                </a:lnTo>
                <a:lnTo>
                  <a:pt x="8930" y="80368"/>
                </a:lnTo>
                <a:lnTo>
                  <a:pt x="8930" y="116086"/>
                </a:lnTo>
                <a:lnTo>
                  <a:pt x="0" y="151805"/>
                </a:lnTo>
                <a:lnTo>
                  <a:pt x="8930" y="178594"/>
                </a:lnTo>
                <a:lnTo>
                  <a:pt x="8930" y="187524"/>
                </a:lnTo>
                <a:lnTo>
                  <a:pt x="17859" y="196454"/>
                </a:lnTo>
                <a:lnTo>
                  <a:pt x="35719" y="187524"/>
                </a:lnTo>
                <a:lnTo>
                  <a:pt x="53578" y="169664"/>
                </a:lnTo>
                <a:lnTo>
                  <a:pt x="71437" y="142875"/>
                </a:lnTo>
                <a:lnTo>
                  <a:pt x="80367" y="107157"/>
                </a:lnTo>
                <a:lnTo>
                  <a:pt x="98226" y="80368"/>
                </a:lnTo>
                <a:lnTo>
                  <a:pt x="98226" y="53579"/>
                </a:lnTo>
                <a:lnTo>
                  <a:pt x="98226" y="26789"/>
                </a:lnTo>
                <a:lnTo>
                  <a:pt x="89297" y="8930"/>
                </a:lnTo>
                <a:lnTo>
                  <a:pt x="80367" y="0"/>
                </a:lnTo>
                <a:lnTo>
                  <a:pt x="62508" y="0"/>
                </a:lnTo>
                <a:lnTo>
                  <a:pt x="53578" y="8930"/>
                </a:lnTo>
                <a:lnTo>
                  <a:pt x="35719" y="26789"/>
                </a:lnTo>
                <a:lnTo>
                  <a:pt x="35719" y="35719"/>
                </a:lnTo>
                <a:lnTo>
                  <a:pt x="3571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5402461" y="4616648"/>
            <a:ext cx="116087" cy="267892"/>
          </a:xfrm>
          <a:custGeom>
            <a:avLst/>
            <a:gdLst/>
            <a:ahLst/>
            <a:cxnLst/>
            <a:rect l="0" t="0" r="0" b="0"/>
            <a:pathLst>
              <a:path w="116087" h="267892">
                <a:moveTo>
                  <a:pt x="116086" y="0"/>
                </a:moveTo>
                <a:lnTo>
                  <a:pt x="107156" y="0"/>
                </a:lnTo>
                <a:lnTo>
                  <a:pt x="98227" y="0"/>
                </a:lnTo>
                <a:lnTo>
                  <a:pt x="89297" y="0"/>
                </a:lnTo>
                <a:lnTo>
                  <a:pt x="71437" y="8930"/>
                </a:lnTo>
                <a:lnTo>
                  <a:pt x="53578" y="26789"/>
                </a:lnTo>
                <a:lnTo>
                  <a:pt x="35719" y="44648"/>
                </a:lnTo>
                <a:lnTo>
                  <a:pt x="26789" y="62508"/>
                </a:lnTo>
                <a:lnTo>
                  <a:pt x="17859" y="80367"/>
                </a:lnTo>
                <a:lnTo>
                  <a:pt x="17859" y="98227"/>
                </a:lnTo>
                <a:lnTo>
                  <a:pt x="17859" y="107156"/>
                </a:lnTo>
                <a:lnTo>
                  <a:pt x="35719" y="116086"/>
                </a:lnTo>
                <a:lnTo>
                  <a:pt x="53578" y="116086"/>
                </a:lnTo>
                <a:lnTo>
                  <a:pt x="71437" y="125016"/>
                </a:lnTo>
                <a:lnTo>
                  <a:pt x="89297" y="133945"/>
                </a:lnTo>
                <a:lnTo>
                  <a:pt x="98227" y="151805"/>
                </a:lnTo>
                <a:lnTo>
                  <a:pt x="98227" y="178594"/>
                </a:lnTo>
                <a:lnTo>
                  <a:pt x="89297" y="205383"/>
                </a:lnTo>
                <a:lnTo>
                  <a:pt x="71437" y="232172"/>
                </a:lnTo>
                <a:lnTo>
                  <a:pt x="44648" y="250031"/>
                </a:lnTo>
                <a:lnTo>
                  <a:pt x="26789" y="267891"/>
                </a:lnTo>
                <a:lnTo>
                  <a:pt x="8930" y="267891"/>
                </a:lnTo>
                <a:lnTo>
                  <a:pt x="0" y="258961"/>
                </a:lnTo>
                <a:lnTo>
                  <a:pt x="0" y="241102"/>
                </a:lnTo>
                <a:lnTo>
                  <a:pt x="0"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5598914" y="4500562"/>
            <a:ext cx="53579" cy="375048"/>
          </a:xfrm>
          <a:custGeom>
            <a:avLst/>
            <a:gdLst/>
            <a:ahLst/>
            <a:cxnLst/>
            <a:rect l="0" t="0" r="0" b="0"/>
            <a:pathLst>
              <a:path w="53579" h="375048">
                <a:moveTo>
                  <a:pt x="17859" y="0"/>
                </a:moveTo>
                <a:lnTo>
                  <a:pt x="17859" y="0"/>
                </a:lnTo>
                <a:lnTo>
                  <a:pt x="17859" y="0"/>
                </a:lnTo>
                <a:lnTo>
                  <a:pt x="8930" y="0"/>
                </a:lnTo>
                <a:lnTo>
                  <a:pt x="8930" y="0"/>
                </a:lnTo>
                <a:lnTo>
                  <a:pt x="0" y="17859"/>
                </a:lnTo>
                <a:lnTo>
                  <a:pt x="0" y="35719"/>
                </a:lnTo>
                <a:lnTo>
                  <a:pt x="0" y="71438"/>
                </a:lnTo>
                <a:lnTo>
                  <a:pt x="0" y="107156"/>
                </a:lnTo>
                <a:lnTo>
                  <a:pt x="0" y="151805"/>
                </a:lnTo>
                <a:lnTo>
                  <a:pt x="0" y="205383"/>
                </a:lnTo>
                <a:lnTo>
                  <a:pt x="0" y="258961"/>
                </a:lnTo>
                <a:lnTo>
                  <a:pt x="0" y="303609"/>
                </a:lnTo>
                <a:lnTo>
                  <a:pt x="0" y="339328"/>
                </a:lnTo>
                <a:lnTo>
                  <a:pt x="8930" y="357188"/>
                </a:lnTo>
                <a:lnTo>
                  <a:pt x="17859" y="375047"/>
                </a:lnTo>
                <a:lnTo>
                  <a:pt x="26789" y="375047"/>
                </a:lnTo>
                <a:lnTo>
                  <a:pt x="35719" y="357188"/>
                </a:lnTo>
                <a:lnTo>
                  <a:pt x="44649" y="348258"/>
                </a:lnTo>
                <a:lnTo>
                  <a:pt x="44649" y="321469"/>
                </a:lnTo>
                <a:lnTo>
                  <a:pt x="53578" y="294680"/>
                </a:lnTo>
                <a:lnTo>
                  <a:pt x="53578" y="267891"/>
                </a:lnTo>
                <a:lnTo>
                  <a:pt x="44649" y="250031"/>
                </a:lnTo>
                <a:lnTo>
                  <a:pt x="26789" y="223242"/>
                </a:lnTo>
                <a:lnTo>
                  <a:pt x="26789"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5464969" y="4714875"/>
            <a:ext cx="133946" cy="17860"/>
          </a:xfrm>
          <a:custGeom>
            <a:avLst/>
            <a:gdLst/>
            <a:ahLst/>
            <a:cxnLst/>
            <a:rect l="0" t="0" r="0" b="0"/>
            <a:pathLst>
              <a:path w="133946" h="17860">
                <a:moveTo>
                  <a:pt x="0" y="17859"/>
                </a:moveTo>
                <a:lnTo>
                  <a:pt x="0" y="17859"/>
                </a:lnTo>
                <a:lnTo>
                  <a:pt x="17859" y="17859"/>
                </a:lnTo>
                <a:lnTo>
                  <a:pt x="26789" y="17859"/>
                </a:lnTo>
                <a:lnTo>
                  <a:pt x="53578" y="17859"/>
                </a:lnTo>
                <a:lnTo>
                  <a:pt x="71437" y="17859"/>
                </a:lnTo>
                <a:lnTo>
                  <a:pt x="98226" y="8929"/>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Freeform 66"/>
          <p:cNvSpPr/>
          <p:nvPr/>
        </p:nvSpPr>
        <p:spPr>
          <a:xfrm>
            <a:off x="5813227" y="4580929"/>
            <a:ext cx="187524" cy="500064"/>
          </a:xfrm>
          <a:custGeom>
            <a:avLst/>
            <a:gdLst/>
            <a:ahLst/>
            <a:cxnLst/>
            <a:rect l="0" t="0" r="0" b="0"/>
            <a:pathLst>
              <a:path w="187524" h="500064">
                <a:moveTo>
                  <a:pt x="26789" y="89297"/>
                </a:moveTo>
                <a:lnTo>
                  <a:pt x="26789" y="89297"/>
                </a:lnTo>
                <a:lnTo>
                  <a:pt x="17859" y="98227"/>
                </a:lnTo>
                <a:lnTo>
                  <a:pt x="8929" y="116086"/>
                </a:lnTo>
                <a:lnTo>
                  <a:pt x="8929" y="133946"/>
                </a:lnTo>
                <a:lnTo>
                  <a:pt x="0" y="160735"/>
                </a:lnTo>
                <a:lnTo>
                  <a:pt x="0" y="178594"/>
                </a:lnTo>
                <a:lnTo>
                  <a:pt x="0" y="205383"/>
                </a:lnTo>
                <a:lnTo>
                  <a:pt x="0" y="223242"/>
                </a:lnTo>
                <a:lnTo>
                  <a:pt x="0" y="223242"/>
                </a:lnTo>
                <a:lnTo>
                  <a:pt x="8929" y="223242"/>
                </a:lnTo>
                <a:lnTo>
                  <a:pt x="8929" y="214313"/>
                </a:lnTo>
                <a:lnTo>
                  <a:pt x="26789" y="196453"/>
                </a:lnTo>
                <a:lnTo>
                  <a:pt x="26789" y="169664"/>
                </a:lnTo>
                <a:lnTo>
                  <a:pt x="35718" y="151805"/>
                </a:lnTo>
                <a:lnTo>
                  <a:pt x="44648" y="125016"/>
                </a:lnTo>
                <a:lnTo>
                  <a:pt x="44648" y="107157"/>
                </a:lnTo>
                <a:lnTo>
                  <a:pt x="44648" y="80367"/>
                </a:lnTo>
                <a:lnTo>
                  <a:pt x="44648" y="71438"/>
                </a:lnTo>
                <a:lnTo>
                  <a:pt x="44648" y="71438"/>
                </a:lnTo>
                <a:lnTo>
                  <a:pt x="53578" y="71438"/>
                </a:lnTo>
                <a:lnTo>
                  <a:pt x="53578" y="80367"/>
                </a:lnTo>
                <a:lnTo>
                  <a:pt x="71437" y="89297"/>
                </a:lnTo>
                <a:lnTo>
                  <a:pt x="80367" y="89297"/>
                </a:lnTo>
                <a:lnTo>
                  <a:pt x="89296" y="89297"/>
                </a:lnTo>
                <a:lnTo>
                  <a:pt x="107156" y="80367"/>
                </a:lnTo>
                <a:lnTo>
                  <a:pt x="116086" y="71438"/>
                </a:lnTo>
                <a:lnTo>
                  <a:pt x="125015" y="53578"/>
                </a:lnTo>
                <a:lnTo>
                  <a:pt x="142875" y="35719"/>
                </a:lnTo>
                <a:lnTo>
                  <a:pt x="142875" y="17860"/>
                </a:lnTo>
                <a:lnTo>
                  <a:pt x="151804" y="8930"/>
                </a:lnTo>
                <a:lnTo>
                  <a:pt x="151804" y="0"/>
                </a:lnTo>
                <a:lnTo>
                  <a:pt x="151804" y="8930"/>
                </a:lnTo>
                <a:lnTo>
                  <a:pt x="142875" y="26789"/>
                </a:lnTo>
                <a:lnTo>
                  <a:pt x="133945" y="62508"/>
                </a:lnTo>
                <a:lnTo>
                  <a:pt x="125015" y="107157"/>
                </a:lnTo>
                <a:lnTo>
                  <a:pt x="125015" y="169664"/>
                </a:lnTo>
                <a:lnTo>
                  <a:pt x="125015" y="232172"/>
                </a:lnTo>
                <a:lnTo>
                  <a:pt x="125015" y="303610"/>
                </a:lnTo>
                <a:lnTo>
                  <a:pt x="125015" y="366118"/>
                </a:lnTo>
                <a:lnTo>
                  <a:pt x="125015" y="419696"/>
                </a:lnTo>
                <a:lnTo>
                  <a:pt x="133945" y="464344"/>
                </a:lnTo>
                <a:lnTo>
                  <a:pt x="142875" y="491134"/>
                </a:lnTo>
                <a:lnTo>
                  <a:pt x="151804" y="500063"/>
                </a:lnTo>
                <a:lnTo>
                  <a:pt x="169664" y="491134"/>
                </a:lnTo>
                <a:lnTo>
                  <a:pt x="178593" y="473274"/>
                </a:lnTo>
                <a:lnTo>
                  <a:pt x="187523" y="446485"/>
                </a:lnTo>
                <a:lnTo>
                  <a:pt x="187523" y="401837"/>
                </a:lnTo>
                <a:lnTo>
                  <a:pt x="178593" y="357188"/>
                </a:lnTo>
                <a:lnTo>
                  <a:pt x="160734" y="312540"/>
                </a:lnTo>
                <a:lnTo>
                  <a:pt x="133945" y="276821"/>
                </a:lnTo>
                <a:lnTo>
                  <a:pt x="116086" y="250032"/>
                </a:lnTo>
                <a:lnTo>
                  <a:pt x="89296" y="232172"/>
                </a:lnTo>
                <a:lnTo>
                  <a:pt x="71437" y="241102"/>
                </a:lnTo>
                <a:lnTo>
                  <a:pt x="53578" y="250032"/>
                </a:lnTo>
                <a:lnTo>
                  <a:pt x="44648" y="267891"/>
                </a:lnTo>
                <a:lnTo>
                  <a:pt x="44648" y="276821"/>
                </a:lnTo>
                <a:lnTo>
                  <a:pt x="53578" y="276821"/>
                </a:lnTo>
                <a:lnTo>
                  <a:pt x="53578" y="27682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6259711" y="4625578"/>
            <a:ext cx="258962" cy="232173"/>
          </a:xfrm>
          <a:custGeom>
            <a:avLst/>
            <a:gdLst/>
            <a:ahLst/>
            <a:cxnLst/>
            <a:rect l="0" t="0" r="0" b="0"/>
            <a:pathLst>
              <a:path w="258962" h="232173">
                <a:moveTo>
                  <a:pt x="0" y="0"/>
                </a:moveTo>
                <a:lnTo>
                  <a:pt x="0" y="8929"/>
                </a:lnTo>
                <a:lnTo>
                  <a:pt x="8930" y="35718"/>
                </a:lnTo>
                <a:lnTo>
                  <a:pt x="8930" y="71437"/>
                </a:lnTo>
                <a:lnTo>
                  <a:pt x="8930" y="116086"/>
                </a:lnTo>
                <a:lnTo>
                  <a:pt x="8930" y="151804"/>
                </a:lnTo>
                <a:lnTo>
                  <a:pt x="8930" y="187523"/>
                </a:lnTo>
                <a:lnTo>
                  <a:pt x="8930" y="214312"/>
                </a:lnTo>
                <a:lnTo>
                  <a:pt x="8930" y="232172"/>
                </a:lnTo>
                <a:lnTo>
                  <a:pt x="8930" y="232172"/>
                </a:lnTo>
                <a:lnTo>
                  <a:pt x="8930" y="223242"/>
                </a:lnTo>
                <a:lnTo>
                  <a:pt x="8930" y="196453"/>
                </a:lnTo>
                <a:lnTo>
                  <a:pt x="17859" y="160734"/>
                </a:lnTo>
                <a:lnTo>
                  <a:pt x="26789" y="125015"/>
                </a:lnTo>
                <a:lnTo>
                  <a:pt x="44648" y="89297"/>
                </a:lnTo>
                <a:lnTo>
                  <a:pt x="53578" y="62508"/>
                </a:lnTo>
                <a:lnTo>
                  <a:pt x="71437" y="35718"/>
                </a:lnTo>
                <a:lnTo>
                  <a:pt x="89297" y="35718"/>
                </a:lnTo>
                <a:lnTo>
                  <a:pt x="98227" y="53578"/>
                </a:lnTo>
                <a:lnTo>
                  <a:pt x="116086" y="89297"/>
                </a:lnTo>
                <a:lnTo>
                  <a:pt x="125016" y="116086"/>
                </a:lnTo>
                <a:lnTo>
                  <a:pt x="133945" y="151804"/>
                </a:lnTo>
                <a:lnTo>
                  <a:pt x="142875" y="187523"/>
                </a:lnTo>
                <a:lnTo>
                  <a:pt x="151805" y="205383"/>
                </a:lnTo>
                <a:lnTo>
                  <a:pt x="160734" y="223242"/>
                </a:lnTo>
                <a:lnTo>
                  <a:pt x="169664" y="223242"/>
                </a:lnTo>
                <a:lnTo>
                  <a:pt x="178594" y="214312"/>
                </a:lnTo>
                <a:lnTo>
                  <a:pt x="178594" y="196453"/>
                </a:lnTo>
                <a:lnTo>
                  <a:pt x="187523" y="160734"/>
                </a:lnTo>
                <a:lnTo>
                  <a:pt x="187523" y="133945"/>
                </a:lnTo>
                <a:lnTo>
                  <a:pt x="196453" y="98226"/>
                </a:lnTo>
                <a:lnTo>
                  <a:pt x="196453" y="71437"/>
                </a:lnTo>
                <a:lnTo>
                  <a:pt x="205383" y="53578"/>
                </a:lnTo>
                <a:lnTo>
                  <a:pt x="205383" y="53578"/>
                </a:lnTo>
                <a:lnTo>
                  <a:pt x="205383" y="71437"/>
                </a:lnTo>
                <a:lnTo>
                  <a:pt x="205383" y="98226"/>
                </a:lnTo>
                <a:lnTo>
                  <a:pt x="214312" y="133945"/>
                </a:lnTo>
                <a:lnTo>
                  <a:pt x="214312" y="169664"/>
                </a:lnTo>
                <a:lnTo>
                  <a:pt x="214312" y="196453"/>
                </a:lnTo>
                <a:lnTo>
                  <a:pt x="214312" y="223242"/>
                </a:lnTo>
                <a:lnTo>
                  <a:pt x="223242" y="232172"/>
                </a:lnTo>
                <a:lnTo>
                  <a:pt x="223242" y="232172"/>
                </a:lnTo>
                <a:lnTo>
                  <a:pt x="232172" y="223242"/>
                </a:lnTo>
                <a:lnTo>
                  <a:pt x="250031" y="205383"/>
                </a:lnTo>
                <a:lnTo>
                  <a:pt x="258961" y="178593"/>
                </a:lnTo>
                <a:lnTo>
                  <a:pt x="258961" y="142875"/>
                </a:lnTo>
                <a:lnTo>
                  <a:pt x="258961" y="107156"/>
                </a:lnTo>
                <a:lnTo>
                  <a:pt x="258961" y="62508"/>
                </a:lnTo>
                <a:lnTo>
                  <a:pt x="258961" y="35718"/>
                </a:lnTo>
                <a:lnTo>
                  <a:pt x="250031" y="8929"/>
                </a:lnTo>
                <a:lnTo>
                  <a:pt x="241102" y="8929"/>
                </a:lnTo>
                <a:lnTo>
                  <a:pt x="232172" y="17859"/>
                </a:lnTo>
                <a:lnTo>
                  <a:pt x="214312" y="35718"/>
                </a:lnTo>
                <a:lnTo>
                  <a:pt x="205383" y="62508"/>
                </a:lnTo>
                <a:lnTo>
                  <a:pt x="196453" y="89297"/>
                </a:lnTo>
                <a:lnTo>
                  <a:pt x="196453" y="116086"/>
                </a:lnTo>
                <a:lnTo>
                  <a:pt x="196453" y="133945"/>
                </a:lnTo>
                <a:lnTo>
                  <a:pt x="205383" y="133945"/>
                </a:lnTo>
                <a:lnTo>
                  <a:pt x="205383"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6607969" y="4429125"/>
            <a:ext cx="80368" cy="410766"/>
          </a:xfrm>
          <a:custGeom>
            <a:avLst/>
            <a:gdLst/>
            <a:ahLst/>
            <a:cxnLst/>
            <a:rect l="0" t="0" r="0" b="0"/>
            <a:pathLst>
              <a:path w="80368" h="410766">
                <a:moveTo>
                  <a:pt x="35719" y="0"/>
                </a:moveTo>
                <a:lnTo>
                  <a:pt x="35719" y="0"/>
                </a:lnTo>
                <a:lnTo>
                  <a:pt x="26789" y="8929"/>
                </a:lnTo>
                <a:lnTo>
                  <a:pt x="26789" y="8929"/>
                </a:lnTo>
                <a:lnTo>
                  <a:pt x="17859" y="26789"/>
                </a:lnTo>
                <a:lnTo>
                  <a:pt x="17859" y="44648"/>
                </a:lnTo>
                <a:lnTo>
                  <a:pt x="8929" y="71437"/>
                </a:lnTo>
                <a:lnTo>
                  <a:pt x="8929" y="107156"/>
                </a:lnTo>
                <a:lnTo>
                  <a:pt x="8929" y="151804"/>
                </a:lnTo>
                <a:lnTo>
                  <a:pt x="0" y="196453"/>
                </a:lnTo>
                <a:lnTo>
                  <a:pt x="0" y="250031"/>
                </a:lnTo>
                <a:lnTo>
                  <a:pt x="8929" y="294679"/>
                </a:lnTo>
                <a:lnTo>
                  <a:pt x="17859" y="339328"/>
                </a:lnTo>
                <a:lnTo>
                  <a:pt x="26789" y="366117"/>
                </a:lnTo>
                <a:lnTo>
                  <a:pt x="35719" y="392906"/>
                </a:lnTo>
                <a:lnTo>
                  <a:pt x="53578" y="410765"/>
                </a:lnTo>
                <a:lnTo>
                  <a:pt x="71437" y="410765"/>
                </a:lnTo>
                <a:lnTo>
                  <a:pt x="80367" y="410765"/>
                </a:lnTo>
                <a:lnTo>
                  <a:pt x="80367" y="392906"/>
                </a:lnTo>
                <a:lnTo>
                  <a:pt x="80367" y="375046"/>
                </a:lnTo>
                <a:lnTo>
                  <a:pt x="71437" y="348257"/>
                </a:lnTo>
                <a:lnTo>
                  <a:pt x="53578" y="312539"/>
                </a:lnTo>
                <a:lnTo>
                  <a:pt x="53578" y="31253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6509742" y="4536281"/>
            <a:ext cx="232173" cy="35720"/>
          </a:xfrm>
          <a:custGeom>
            <a:avLst/>
            <a:gdLst/>
            <a:ahLst/>
            <a:cxnLst/>
            <a:rect l="0" t="0" r="0" b="0"/>
            <a:pathLst>
              <a:path w="232173" h="35720">
                <a:moveTo>
                  <a:pt x="0" y="35719"/>
                </a:moveTo>
                <a:lnTo>
                  <a:pt x="0" y="35719"/>
                </a:lnTo>
                <a:lnTo>
                  <a:pt x="17860" y="35719"/>
                </a:lnTo>
                <a:lnTo>
                  <a:pt x="35719" y="35719"/>
                </a:lnTo>
                <a:lnTo>
                  <a:pt x="62508" y="26789"/>
                </a:lnTo>
                <a:lnTo>
                  <a:pt x="98227" y="26789"/>
                </a:lnTo>
                <a:lnTo>
                  <a:pt x="125016" y="17859"/>
                </a:lnTo>
                <a:lnTo>
                  <a:pt x="160735" y="8930"/>
                </a:lnTo>
                <a:lnTo>
                  <a:pt x="196453" y="0"/>
                </a:lnTo>
                <a:lnTo>
                  <a:pt x="232172" y="0"/>
                </a:lnTo>
                <a:lnTo>
                  <a:pt x="23217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6866930" y="4393406"/>
            <a:ext cx="276821" cy="455415"/>
          </a:xfrm>
          <a:custGeom>
            <a:avLst/>
            <a:gdLst/>
            <a:ahLst/>
            <a:cxnLst/>
            <a:rect l="0" t="0" r="0" b="0"/>
            <a:pathLst>
              <a:path w="276821" h="455415">
                <a:moveTo>
                  <a:pt x="276820" y="89297"/>
                </a:moveTo>
                <a:lnTo>
                  <a:pt x="276820" y="80367"/>
                </a:lnTo>
                <a:lnTo>
                  <a:pt x="267890" y="71437"/>
                </a:lnTo>
                <a:lnTo>
                  <a:pt x="258961" y="53578"/>
                </a:lnTo>
                <a:lnTo>
                  <a:pt x="250031" y="35719"/>
                </a:lnTo>
                <a:lnTo>
                  <a:pt x="232172" y="26789"/>
                </a:lnTo>
                <a:lnTo>
                  <a:pt x="223242" y="8930"/>
                </a:lnTo>
                <a:lnTo>
                  <a:pt x="205383" y="0"/>
                </a:lnTo>
                <a:lnTo>
                  <a:pt x="187523" y="0"/>
                </a:lnTo>
                <a:lnTo>
                  <a:pt x="169664" y="0"/>
                </a:lnTo>
                <a:lnTo>
                  <a:pt x="151804" y="0"/>
                </a:lnTo>
                <a:lnTo>
                  <a:pt x="133945" y="17859"/>
                </a:lnTo>
                <a:lnTo>
                  <a:pt x="116086" y="44648"/>
                </a:lnTo>
                <a:lnTo>
                  <a:pt x="107156" y="80367"/>
                </a:lnTo>
                <a:lnTo>
                  <a:pt x="98226" y="133945"/>
                </a:lnTo>
                <a:lnTo>
                  <a:pt x="98226" y="187523"/>
                </a:lnTo>
                <a:lnTo>
                  <a:pt x="98226" y="250031"/>
                </a:lnTo>
                <a:lnTo>
                  <a:pt x="107156" y="303609"/>
                </a:lnTo>
                <a:lnTo>
                  <a:pt x="107156" y="357187"/>
                </a:lnTo>
                <a:lnTo>
                  <a:pt x="107156" y="401836"/>
                </a:lnTo>
                <a:lnTo>
                  <a:pt x="107156" y="428625"/>
                </a:lnTo>
                <a:lnTo>
                  <a:pt x="107156" y="455414"/>
                </a:lnTo>
                <a:lnTo>
                  <a:pt x="98226" y="455414"/>
                </a:lnTo>
                <a:lnTo>
                  <a:pt x="89297" y="455414"/>
                </a:lnTo>
                <a:lnTo>
                  <a:pt x="71437" y="437555"/>
                </a:lnTo>
                <a:lnTo>
                  <a:pt x="53578" y="419695"/>
                </a:lnTo>
                <a:lnTo>
                  <a:pt x="35718" y="383976"/>
                </a:lnTo>
                <a:lnTo>
                  <a:pt x="17859" y="357187"/>
                </a:lnTo>
                <a:lnTo>
                  <a:pt x="8929" y="321469"/>
                </a:lnTo>
                <a:lnTo>
                  <a:pt x="0" y="294680"/>
                </a:lnTo>
                <a:lnTo>
                  <a:pt x="0" y="285750"/>
                </a:lnTo>
                <a:lnTo>
                  <a:pt x="8929" y="276820"/>
                </a:lnTo>
                <a:lnTo>
                  <a:pt x="17859" y="276820"/>
                </a:lnTo>
                <a:lnTo>
                  <a:pt x="44648" y="285750"/>
                </a:lnTo>
                <a:lnTo>
                  <a:pt x="80367" y="294680"/>
                </a:lnTo>
                <a:lnTo>
                  <a:pt x="116086" y="294680"/>
                </a:lnTo>
                <a:lnTo>
                  <a:pt x="151804" y="285750"/>
                </a:lnTo>
                <a:lnTo>
                  <a:pt x="196453" y="276820"/>
                </a:lnTo>
                <a:lnTo>
                  <a:pt x="223242" y="267890"/>
                </a:lnTo>
                <a:lnTo>
                  <a:pt x="258961" y="267890"/>
                </a:lnTo>
                <a:lnTo>
                  <a:pt x="258961" y="2678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7143750" y="4661296"/>
            <a:ext cx="35720" cy="125017"/>
          </a:xfrm>
          <a:custGeom>
            <a:avLst/>
            <a:gdLst/>
            <a:ahLst/>
            <a:cxnLst/>
            <a:rect l="0" t="0" r="0" b="0"/>
            <a:pathLst>
              <a:path w="35720" h="125017">
                <a:moveTo>
                  <a:pt x="0" y="0"/>
                </a:moveTo>
                <a:lnTo>
                  <a:pt x="8930" y="8930"/>
                </a:lnTo>
                <a:lnTo>
                  <a:pt x="8930" y="17860"/>
                </a:lnTo>
                <a:lnTo>
                  <a:pt x="8930" y="26790"/>
                </a:lnTo>
                <a:lnTo>
                  <a:pt x="17859" y="53579"/>
                </a:lnTo>
                <a:lnTo>
                  <a:pt x="26789" y="71438"/>
                </a:lnTo>
                <a:lnTo>
                  <a:pt x="26789" y="89297"/>
                </a:lnTo>
                <a:lnTo>
                  <a:pt x="35719" y="107157"/>
                </a:lnTo>
                <a:lnTo>
                  <a:pt x="35719" y="116086"/>
                </a:lnTo>
                <a:lnTo>
                  <a:pt x="35719" y="125016"/>
                </a:lnTo>
                <a:lnTo>
                  <a:pt x="35719" y="125016"/>
                </a:lnTo>
                <a:lnTo>
                  <a:pt x="35719" y="116086"/>
                </a:lnTo>
                <a:lnTo>
                  <a:pt x="35719"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Freeform 72"/>
          <p:cNvSpPr/>
          <p:nvPr/>
        </p:nvSpPr>
        <p:spPr>
          <a:xfrm>
            <a:off x="7224117" y="4446984"/>
            <a:ext cx="8931" cy="35720"/>
          </a:xfrm>
          <a:custGeom>
            <a:avLst/>
            <a:gdLst/>
            <a:ahLst/>
            <a:cxnLst/>
            <a:rect l="0" t="0" r="0" b="0"/>
            <a:pathLst>
              <a:path w="8931" h="35720">
                <a:moveTo>
                  <a:pt x="8930" y="0"/>
                </a:moveTo>
                <a:lnTo>
                  <a:pt x="8930" y="8930"/>
                </a:lnTo>
                <a:lnTo>
                  <a:pt x="8930" y="8930"/>
                </a:lnTo>
                <a:lnTo>
                  <a:pt x="0" y="17859"/>
                </a:lnTo>
                <a:lnTo>
                  <a:pt x="0" y="26789"/>
                </a:lnTo>
                <a:lnTo>
                  <a:pt x="0" y="26789"/>
                </a:lnTo>
                <a:lnTo>
                  <a:pt x="8930" y="35719"/>
                </a:lnTo>
                <a:lnTo>
                  <a:pt x="8930" y="35719"/>
                </a:lnTo>
                <a:lnTo>
                  <a:pt x="8930"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Freeform 73"/>
          <p:cNvSpPr/>
          <p:nvPr/>
        </p:nvSpPr>
        <p:spPr>
          <a:xfrm>
            <a:off x="7313414" y="4607718"/>
            <a:ext cx="151806" cy="169665"/>
          </a:xfrm>
          <a:custGeom>
            <a:avLst/>
            <a:gdLst/>
            <a:ahLst/>
            <a:cxnLst/>
            <a:rect l="0" t="0" r="0" b="0"/>
            <a:pathLst>
              <a:path w="151806" h="169665">
                <a:moveTo>
                  <a:pt x="17859" y="0"/>
                </a:moveTo>
                <a:lnTo>
                  <a:pt x="17859" y="0"/>
                </a:lnTo>
                <a:lnTo>
                  <a:pt x="17859" y="0"/>
                </a:lnTo>
                <a:lnTo>
                  <a:pt x="8930" y="8930"/>
                </a:lnTo>
                <a:lnTo>
                  <a:pt x="8930" y="26789"/>
                </a:lnTo>
                <a:lnTo>
                  <a:pt x="8930" y="44649"/>
                </a:lnTo>
                <a:lnTo>
                  <a:pt x="8930" y="62508"/>
                </a:lnTo>
                <a:lnTo>
                  <a:pt x="0" y="89297"/>
                </a:lnTo>
                <a:lnTo>
                  <a:pt x="0" y="116086"/>
                </a:lnTo>
                <a:lnTo>
                  <a:pt x="0" y="133946"/>
                </a:lnTo>
                <a:lnTo>
                  <a:pt x="0" y="151805"/>
                </a:lnTo>
                <a:lnTo>
                  <a:pt x="0" y="160735"/>
                </a:lnTo>
                <a:lnTo>
                  <a:pt x="0" y="169664"/>
                </a:lnTo>
                <a:lnTo>
                  <a:pt x="8930" y="160735"/>
                </a:lnTo>
                <a:lnTo>
                  <a:pt x="17859" y="142875"/>
                </a:lnTo>
                <a:lnTo>
                  <a:pt x="26789" y="116086"/>
                </a:lnTo>
                <a:lnTo>
                  <a:pt x="35719" y="80368"/>
                </a:lnTo>
                <a:lnTo>
                  <a:pt x="53578" y="53578"/>
                </a:lnTo>
                <a:lnTo>
                  <a:pt x="71438" y="35719"/>
                </a:lnTo>
                <a:lnTo>
                  <a:pt x="98227" y="26789"/>
                </a:lnTo>
                <a:lnTo>
                  <a:pt x="107156" y="26789"/>
                </a:lnTo>
                <a:lnTo>
                  <a:pt x="116086" y="53578"/>
                </a:lnTo>
                <a:lnTo>
                  <a:pt x="125016" y="80368"/>
                </a:lnTo>
                <a:lnTo>
                  <a:pt x="125016" y="107157"/>
                </a:lnTo>
                <a:lnTo>
                  <a:pt x="125016" y="133946"/>
                </a:lnTo>
                <a:lnTo>
                  <a:pt x="125016" y="151805"/>
                </a:lnTo>
                <a:lnTo>
                  <a:pt x="133945" y="160735"/>
                </a:lnTo>
                <a:lnTo>
                  <a:pt x="133945" y="169664"/>
                </a:lnTo>
                <a:lnTo>
                  <a:pt x="142875" y="160735"/>
                </a:lnTo>
                <a:lnTo>
                  <a:pt x="151805" y="151805"/>
                </a:lnTo>
                <a:lnTo>
                  <a:pt x="151805"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7536656" y="4339828"/>
            <a:ext cx="187525" cy="419696"/>
          </a:xfrm>
          <a:custGeom>
            <a:avLst/>
            <a:gdLst/>
            <a:ahLst/>
            <a:cxnLst/>
            <a:rect l="0" t="0" r="0" b="0"/>
            <a:pathLst>
              <a:path w="187525" h="419696">
                <a:moveTo>
                  <a:pt x="89297" y="232172"/>
                </a:moveTo>
                <a:lnTo>
                  <a:pt x="89297" y="232172"/>
                </a:lnTo>
                <a:lnTo>
                  <a:pt x="80367" y="223242"/>
                </a:lnTo>
                <a:lnTo>
                  <a:pt x="71438" y="214312"/>
                </a:lnTo>
                <a:lnTo>
                  <a:pt x="62508" y="205383"/>
                </a:lnTo>
                <a:lnTo>
                  <a:pt x="44649" y="214312"/>
                </a:lnTo>
                <a:lnTo>
                  <a:pt x="35719" y="241101"/>
                </a:lnTo>
                <a:lnTo>
                  <a:pt x="26789" y="267890"/>
                </a:lnTo>
                <a:lnTo>
                  <a:pt x="8930" y="303609"/>
                </a:lnTo>
                <a:lnTo>
                  <a:pt x="8930" y="339328"/>
                </a:lnTo>
                <a:lnTo>
                  <a:pt x="0" y="375047"/>
                </a:lnTo>
                <a:lnTo>
                  <a:pt x="0" y="401836"/>
                </a:lnTo>
                <a:lnTo>
                  <a:pt x="8930" y="419695"/>
                </a:lnTo>
                <a:lnTo>
                  <a:pt x="17860" y="419695"/>
                </a:lnTo>
                <a:lnTo>
                  <a:pt x="35719" y="419695"/>
                </a:lnTo>
                <a:lnTo>
                  <a:pt x="44649" y="401836"/>
                </a:lnTo>
                <a:lnTo>
                  <a:pt x="62508" y="375047"/>
                </a:lnTo>
                <a:lnTo>
                  <a:pt x="80367" y="348258"/>
                </a:lnTo>
                <a:lnTo>
                  <a:pt x="98227" y="303609"/>
                </a:lnTo>
                <a:lnTo>
                  <a:pt x="107157" y="258961"/>
                </a:lnTo>
                <a:lnTo>
                  <a:pt x="125016" y="205383"/>
                </a:lnTo>
                <a:lnTo>
                  <a:pt x="133946" y="151804"/>
                </a:lnTo>
                <a:lnTo>
                  <a:pt x="151805" y="98226"/>
                </a:lnTo>
                <a:lnTo>
                  <a:pt x="151805" y="53578"/>
                </a:lnTo>
                <a:lnTo>
                  <a:pt x="151805" y="17859"/>
                </a:lnTo>
                <a:lnTo>
                  <a:pt x="151805" y="0"/>
                </a:lnTo>
                <a:lnTo>
                  <a:pt x="142875" y="0"/>
                </a:lnTo>
                <a:lnTo>
                  <a:pt x="133946" y="17859"/>
                </a:lnTo>
                <a:lnTo>
                  <a:pt x="125016" y="53578"/>
                </a:lnTo>
                <a:lnTo>
                  <a:pt x="116086" y="107156"/>
                </a:lnTo>
                <a:lnTo>
                  <a:pt x="107157" y="169664"/>
                </a:lnTo>
                <a:lnTo>
                  <a:pt x="98227" y="241101"/>
                </a:lnTo>
                <a:lnTo>
                  <a:pt x="89297" y="294679"/>
                </a:lnTo>
                <a:lnTo>
                  <a:pt x="98227" y="348258"/>
                </a:lnTo>
                <a:lnTo>
                  <a:pt x="98227" y="383976"/>
                </a:lnTo>
                <a:lnTo>
                  <a:pt x="107157" y="401836"/>
                </a:lnTo>
                <a:lnTo>
                  <a:pt x="125016" y="419695"/>
                </a:lnTo>
                <a:lnTo>
                  <a:pt x="151805" y="410765"/>
                </a:lnTo>
                <a:lnTo>
                  <a:pt x="169664" y="401836"/>
                </a:lnTo>
                <a:lnTo>
                  <a:pt x="187524" y="375047"/>
                </a:lnTo>
                <a:lnTo>
                  <a:pt x="187524" y="37504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7849195" y="4563070"/>
            <a:ext cx="8931" cy="178595"/>
          </a:xfrm>
          <a:custGeom>
            <a:avLst/>
            <a:gdLst/>
            <a:ahLst/>
            <a:cxnLst/>
            <a:rect l="0" t="0" r="0" b="0"/>
            <a:pathLst>
              <a:path w="8931" h="178595">
                <a:moveTo>
                  <a:pt x="8930" y="0"/>
                </a:moveTo>
                <a:lnTo>
                  <a:pt x="8930" y="17859"/>
                </a:lnTo>
                <a:lnTo>
                  <a:pt x="8930" y="35719"/>
                </a:lnTo>
                <a:lnTo>
                  <a:pt x="8930" y="62508"/>
                </a:lnTo>
                <a:lnTo>
                  <a:pt x="8930" y="89297"/>
                </a:lnTo>
                <a:lnTo>
                  <a:pt x="8930" y="125016"/>
                </a:lnTo>
                <a:lnTo>
                  <a:pt x="0" y="151805"/>
                </a:lnTo>
                <a:lnTo>
                  <a:pt x="0" y="169664"/>
                </a:lnTo>
                <a:lnTo>
                  <a:pt x="0" y="178594"/>
                </a:lnTo>
                <a:lnTo>
                  <a:pt x="8930" y="178594"/>
                </a:lnTo>
                <a:lnTo>
                  <a:pt x="8930" y="169664"/>
                </a:lnTo>
                <a:lnTo>
                  <a:pt x="8930" y="151805"/>
                </a:lnTo>
                <a:lnTo>
                  <a:pt x="8930" y="116086"/>
                </a:lnTo>
                <a:lnTo>
                  <a:pt x="8930" y="80367"/>
                </a:lnTo>
                <a:lnTo>
                  <a:pt x="8930"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Freeform 76"/>
          <p:cNvSpPr/>
          <p:nvPr/>
        </p:nvSpPr>
        <p:spPr>
          <a:xfrm>
            <a:off x="7867055" y="4420195"/>
            <a:ext cx="35719" cy="17860"/>
          </a:xfrm>
          <a:custGeom>
            <a:avLst/>
            <a:gdLst/>
            <a:ahLst/>
            <a:cxnLst/>
            <a:rect l="0" t="0" r="0" b="0"/>
            <a:pathLst>
              <a:path w="35719" h="17860">
                <a:moveTo>
                  <a:pt x="17859" y="0"/>
                </a:moveTo>
                <a:lnTo>
                  <a:pt x="17859" y="0"/>
                </a:lnTo>
                <a:lnTo>
                  <a:pt x="8929" y="0"/>
                </a:lnTo>
                <a:lnTo>
                  <a:pt x="8929" y="8930"/>
                </a:lnTo>
                <a:lnTo>
                  <a:pt x="0" y="17859"/>
                </a:lnTo>
                <a:lnTo>
                  <a:pt x="0" y="17859"/>
                </a:lnTo>
                <a:lnTo>
                  <a:pt x="8929" y="17859"/>
                </a:lnTo>
                <a:lnTo>
                  <a:pt x="8929" y="17859"/>
                </a:lnTo>
                <a:lnTo>
                  <a:pt x="17859" y="17859"/>
                </a:lnTo>
                <a:lnTo>
                  <a:pt x="35718" y="17859"/>
                </a:lnTo>
                <a:lnTo>
                  <a:pt x="35718"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Freeform 77"/>
          <p:cNvSpPr/>
          <p:nvPr/>
        </p:nvSpPr>
        <p:spPr>
          <a:xfrm>
            <a:off x="7992070" y="4572000"/>
            <a:ext cx="178595" cy="178594"/>
          </a:xfrm>
          <a:custGeom>
            <a:avLst/>
            <a:gdLst/>
            <a:ahLst/>
            <a:cxnLst/>
            <a:rect l="0" t="0" r="0" b="0"/>
            <a:pathLst>
              <a:path w="178595" h="178594">
                <a:moveTo>
                  <a:pt x="8930" y="35718"/>
                </a:moveTo>
                <a:lnTo>
                  <a:pt x="8930" y="35718"/>
                </a:lnTo>
                <a:lnTo>
                  <a:pt x="8930" y="44648"/>
                </a:lnTo>
                <a:lnTo>
                  <a:pt x="8930" y="53578"/>
                </a:lnTo>
                <a:lnTo>
                  <a:pt x="8930" y="62507"/>
                </a:lnTo>
                <a:lnTo>
                  <a:pt x="8930" y="71437"/>
                </a:lnTo>
                <a:lnTo>
                  <a:pt x="8930" y="89296"/>
                </a:lnTo>
                <a:lnTo>
                  <a:pt x="0" y="116086"/>
                </a:lnTo>
                <a:lnTo>
                  <a:pt x="0" y="133945"/>
                </a:lnTo>
                <a:lnTo>
                  <a:pt x="0" y="151804"/>
                </a:lnTo>
                <a:lnTo>
                  <a:pt x="0" y="169664"/>
                </a:lnTo>
                <a:lnTo>
                  <a:pt x="0" y="178593"/>
                </a:lnTo>
                <a:lnTo>
                  <a:pt x="0" y="178593"/>
                </a:lnTo>
                <a:lnTo>
                  <a:pt x="0" y="178593"/>
                </a:lnTo>
                <a:lnTo>
                  <a:pt x="8930" y="160734"/>
                </a:lnTo>
                <a:lnTo>
                  <a:pt x="17860" y="142875"/>
                </a:lnTo>
                <a:lnTo>
                  <a:pt x="26789" y="116086"/>
                </a:lnTo>
                <a:lnTo>
                  <a:pt x="44649" y="80367"/>
                </a:lnTo>
                <a:lnTo>
                  <a:pt x="62508" y="44648"/>
                </a:lnTo>
                <a:lnTo>
                  <a:pt x="80368" y="17859"/>
                </a:lnTo>
                <a:lnTo>
                  <a:pt x="98227" y="0"/>
                </a:lnTo>
                <a:lnTo>
                  <a:pt x="116086" y="0"/>
                </a:lnTo>
                <a:lnTo>
                  <a:pt x="133946" y="8929"/>
                </a:lnTo>
                <a:lnTo>
                  <a:pt x="142875" y="35718"/>
                </a:lnTo>
                <a:lnTo>
                  <a:pt x="160735" y="62507"/>
                </a:lnTo>
                <a:lnTo>
                  <a:pt x="160735" y="89296"/>
                </a:lnTo>
                <a:lnTo>
                  <a:pt x="169664" y="116086"/>
                </a:lnTo>
                <a:lnTo>
                  <a:pt x="178594" y="125015"/>
                </a:lnTo>
                <a:lnTo>
                  <a:pt x="178594" y="142875"/>
                </a:lnTo>
                <a:lnTo>
                  <a:pt x="178594" y="142875"/>
                </a:lnTo>
                <a:lnTo>
                  <a:pt x="178594"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8224241" y="4527351"/>
            <a:ext cx="125017" cy="410767"/>
          </a:xfrm>
          <a:custGeom>
            <a:avLst/>
            <a:gdLst/>
            <a:ahLst/>
            <a:cxnLst/>
            <a:rect l="0" t="0" r="0" b="0"/>
            <a:pathLst>
              <a:path w="125017" h="410767">
                <a:moveTo>
                  <a:pt x="53579" y="0"/>
                </a:moveTo>
                <a:lnTo>
                  <a:pt x="53579" y="8930"/>
                </a:lnTo>
                <a:lnTo>
                  <a:pt x="53579" y="8930"/>
                </a:lnTo>
                <a:lnTo>
                  <a:pt x="44649" y="26789"/>
                </a:lnTo>
                <a:lnTo>
                  <a:pt x="35719" y="35719"/>
                </a:lnTo>
                <a:lnTo>
                  <a:pt x="26789" y="53578"/>
                </a:lnTo>
                <a:lnTo>
                  <a:pt x="17860" y="71438"/>
                </a:lnTo>
                <a:lnTo>
                  <a:pt x="8930" y="98227"/>
                </a:lnTo>
                <a:lnTo>
                  <a:pt x="0" y="125016"/>
                </a:lnTo>
                <a:lnTo>
                  <a:pt x="0" y="142875"/>
                </a:lnTo>
                <a:lnTo>
                  <a:pt x="0" y="169664"/>
                </a:lnTo>
                <a:lnTo>
                  <a:pt x="8930" y="178594"/>
                </a:lnTo>
                <a:lnTo>
                  <a:pt x="17860" y="187524"/>
                </a:lnTo>
                <a:lnTo>
                  <a:pt x="26789" y="187524"/>
                </a:lnTo>
                <a:lnTo>
                  <a:pt x="44649" y="178594"/>
                </a:lnTo>
                <a:lnTo>
                  <a:pt x="53579" y="160735"/>
                </a:lnTo>
                <a:lnTo>
                  <a:pt x="62508" y="133945"/>
                </a:lnTo>
                <a:lnTo>
                  <a:pt x="71438" y="116086"/>
                </a:lnTo>
                <a:lnTo>
                  <a:pt x="89297" y="98227"/>
                </a:lnTo>
                <a:lnTo>
                  <a:pt x="98227" y="89297"/>
                </a:lnTo>
                <a:lnTo>
                  <a:pt x="107157" y="89297"/>
                </a:lnTo>
                <a:lnTo>
                  <a:pt x="116086" y="98227"/>
                </a:lnTo>
                <a:lnTo>
                  <a:pt x="116086" y="116086"/>
                </a:lnTo>
                <a:lnTo>
                  <a:pt x="125016" y="142875"/>
                </a:lnTo>
                <a:lnTo>
                  <a:pt x="125016" y="178594"/>
                </a:lnTo>
                <a:lnTo>
                  <a:pt x="125016" y="223242"/>
                </a:lnTo>
                <a:lnTo>
                  <a:pt x="116086" y="267891"/>
                </a:lnTo>
                <a:lnTo>
                  <a:pt x="107157" y="312539"/>
                </a:lnTo>
                <a:lnTo>
                  <a:pt x="98227" y="348258"/>
                </a:lnTo>
                <a:lnTo>
                  <a:pt x="98227" y="383977"/>
                </a:lnTo>
                <a:lnTo>
                  <a:pt x="89297" y="401837"/>
                </a:lnTo>
                <a:lnTo>
                  <a:pt x="89297" y="410766"/>
                </a:lnTo>
                <a:lnTo>
                  <a:pt x="89297" y="401837"/>
                </a:lnTo>
                <a:lnTo>
                  <a:pt x="98227" y="383977"/>
                </a:lnTo>
                <a:lnTo>
                  <a:pt x="98227" y="38397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Freeform 79"/>
          <p:cNvSpPr/>
          <p:nvPr/>
        </p:nvSpPr>
        <p:spPr>
          <a:xfrm>
            <a:off x="8438554" y="4366617"/>
            <a:ext cx="473274" cy="348259"/>
          </a:xfrm>
          <a:custGeom>
            <a:avLst/>
            <a:gdLst/>
            <a:ahLst/>
            <a:cxnLst/>
            <a:rect l="0" t="0" r="0" b="0"/>
            <a:pathLst>
              <a:path w="473274" h="348259">
                <a:moveTo>
                  <a:pt x="107156" y="0"/>
                </a:moveTo>
                <a:lnTo>
                  <a:pt x="107156" y="0"/>
                </a:lnTo>
                <a:lnTo>
                  <a:pt x="107156" y="0"/>
                </a:lnTo>
                <a:lnTo>
                  <a:pt x="107156" y="8929"/>
                </a:lnTo>
                <a:lnTo>
                  <a:pt x="116086" y="26789"/>
                </a:lnTo>
                <a:lnTo>
                  <a:pt x="116086" y="53578"/>
                </a:lnTo>
                <a:lnTo>
                  <a:pt x="125016" y="89297"/>
                </a:lnTo>
                <a:lnTo>
                  <a:pt x="125016" y="133945"/>
                </a:lnTo>
                <a:lnTo>
                  <a:pt x="133945" y="178594"/>
                </a:lnTo>
                <a:lnTo>
                  <a:pt x="125016" y="214312"/>
                </a:lnTo>
                <a:lnTo>
                  <a:pt x="116086" y="258961"/>
                </a:lnTo>
                <a:lnTo>
                  <a:pt x="107156" y="285750"/>
                </a:lnTo>
                <a:lnTo>
                  <a:pt x="98226" y="303609"/>
                </a:lnTo>
                <a:lnTo>
                  <a:pt x="98226" y="312539"/>
                </a:lnTo>
                <a:lnTo>
                  <a:pt x="89297" y="312539"/>
                </a:lnTo>
                <a:lnTo>
                  <a:pt x="71437" y="303609"/>
                </a:lnTo>
                <a:lnTo>
                  <a:pt x="62508" y="285750"/>
                </a:lnTo>
                <a:lnTo>
                  <a:pt x="44648" y="258961"/>
                </a:lnTo>
                <a:lnTo>
                  <a:pt x="26789" y="223242"/>
                </a:lnTo>
                <a:lnTo>
                  <a:pt x="17859" y="196453"/>
                </a:lnTo>
                <a:lnTo>
                  <a:pt x="8930" y="169664"/>
                </a:lnTo>
                <a:lnTo>
                  <a:pt x="0" y="160734"/>
                </a:lnTo>
                <a:lnTo>
                  <a:pt x="0" y="160734"/>
                </a:lnTo>
                <a:lnTo>
                  <a:pt x="8930" y="169664"/>
                </a:lnTo>
                <a:lnTo>
                  <a:pt x="8930" y="187523"/>
                </a:lnTo>
                <a:lnTo>
                  <a:pt x="17859" y="214312"/>
                </a:lnTo>
                <a:lnTo>
                  <a:pt x="26789" y="232172"/>
                </a:lnTo>
                <a:lnTo>
                  <a:pt x="44648" y="250031"/>
                </a:lnTo>
                <a:lnTo>
                  <a:pt x="62508" y="258961"/>
                </a:lnTo>
                <a:lnTo>
                  <a:pt x="80367" y="267890"/>
                </a:lnTo>
                <a:lnTo>
                  <a:pt x="98226" y="267890"/>
                </a:lnTo>
                <a:lnTo>
                  <a:pt x="116086" y="258961"/>
                </a:lnTo>
                <a:lnTo>
                  <a:pt x="142875" y="250031"/>
                </a:lnTo>
                <a:lnTo>
                  <a:pt x="160734" y="223242"/>
                </a:lnTo>
                <a:lnTo>
                  <a:pt x="178594" y="205383"/>
                </a:lnTo>
                <a:lnTo>
                  <a:pt x="196453" y="169664"/>
                </a:lnTo>
                <a:lnTo>
                  <a:pt x="205383" y="133945"/>
                </a:lnTo>
                <a:lnTo>
                  <a:pt x="223242" y="98226"/>
                </a:lnTo>
                <a:lnTo>
                  <a:pt x="232172" y="62508"/>
                </a:lnTo>
                <a:lnTo>
                  <a:pt x="232172" y="35719"/>
                </a:lnTo>
                <a:lnTo>
                  <a:pt x="241101" y="26789"/>
                </a:lnTo>
                <a:lnTo>
                  <a:pt x="241101" y="26789"/>
                </a:lnTo>
                <a:lnTo>
                  <a:pt x="241101" y="44648"/>
                </a:lnTo>
                <a:lnTo>
                  <a:pt x="241101" y="80367"/>
                </a:lnTo>
                <a:lnTo>
                  <a:pt x="241101" y="125015"/>
                </a:lnTo>
                <a:lnTo>
                  <a:pt x="232172" y="169664"/>
                </a:lnTo>
                <a:lnTo>
                  <a:pt x="232172" y="214312"/>
                </a:lnTo>
                <a:lnTo>
                  <a:pt x="223242" y="258961"/>
                </a:lnTo>
                <a:lnTo>
                  <a:pt x="223242" y="294679"/>
                </a:lnTo>
                <a:lnTo>
                  <a:pt x="223242" y="321469"/>
                </a:lnTo>
                <a:lnTo>
                  <a:pt x="232172" y="339328"/>
                </a:lnTo>
                <a:lnTo>
                  <a:pt x="232172" y="348258"/>
                </a:lnTo>
                <a:lnTo>
                  <a:pt x="250031" y="339328"/>
                </a:lnTo>
                <a:lnTo>
                  <a:pt x="258961" y="321469"/>
                </a:lnTo>
                <a:lnTo>
                  <a:pt x="267891" y="303609"/>
                </a:lnTo>
                <a:lnTo>
                  <a:pt x="285750" y="276820"/>
                </a:lnTo>
                <a:lnTo>
                  <a:pt x="294680" y="250031"/>
                </a:lnTo>
                <a:lnTo>
                  <a:pt x="303609" y="232172"/>
                </a:lnTo>
                <a:lnTo>
                  <a:pt x="312539" y="214312"/>
                </a:lnTo>
                <a:lnTo>
                  <a:pt x="321469" y="214312"/>
                </a:lnTo>
                <a:lnTo>
                  <a:pt x="330398" y="232172"/>
                </a:lnTo>
                <a:lnTo>
                  <a:pt x="339328" y="250031"/>
                </a:lnTo>
                <a:lnTo>
                  <a:pt x="348258" y="267890"/>
                </a:lnTo>
                <a:lnTo>
                  <a:pt x="348258" y="294679"/>
                </a:lnTo>
                <a:lnTo>
                  <a:pt x="348258" y="303609"/>
                </a:lnTo>
                <a:lnTo>
                  <a:pt x="348258" y="321469"/>
                </a:lnTo>
                <a:lnTo>
                  <a:pt x="357187" y="321469"/>
                </a:lnTo>
                <a:lnTo>
                  <a:pt x="366117" y="321469"/>
                </a:lnTo>
                <a:lnTo>
                  <a:pt x="375047" y="312539"/>
                </a:lnTo>
                <a:lnTo>
                  <a:pt x="383976" y="294679"/>
                </a:lnTo>
                <a:lnTo>
                  <a:pt x="392906" y="267890"/>
                </a:lnTo>
                <a:lnTo>
                  <a:pt x="401836" y="250031"/>
                </a:lnTo>
                <a:lnTo>
                  <a:pt x="410766" y="223242"/>
                </a:lnTo>
                <a:lnTo>
                  <a:pt x="419695" y="214312"/>
                </a:lnTo>
                <a:lnTo>
                  <a:pt x="428625" y="205383"/>
                </a:lnTo>
                <a:lnTo>
                  <a:pt x="428625" y="214312"/>
                </a:lnTo>
                <a:lnTo>
                  <a:pt x="437555" y="232172"/>
                </a:lnTo>
                <a:lnTo>
                  <a:pt x="446484" y="250031"/>
                </a:lnTo>
                <a:lnTo>
                  <a:pt x="446484" y="276820"/>
                </a:lnTo>
                <a:lnTo>
                  <a:pt x="455414" y="285750"/>
                </a:lnTo>
                <a:lnTo>
                  <a:pt x="464344" y="294679"/>
                </a:lnTo>
                <a:lnTo>
                  <a:pt x="464344" y="294679"/>
                </a:lnTo>
                <a:lnTo>
                  <a:pt x="473273" y="294679"/>
                </a:lnTo>
                <a:lnTo>
                  <a:pt x="473273" y="294679"/>
                </a:lnTo>
                <a:lnTo>
                  <a:pt x="473273" y="2946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Freeform 80"/>
          <p:cNvSpPr/>
          <p:nvPr/>
        </p:nvSpPr>
        <p:spPr>
          <a:xfrm>
            <a:off x="5554266" y="5018484"/>
            <a:ext cx="178594" cy="330400"/>
          </a:xfrm>
          <a:custGeom>
            <a:avLst/>
            <a:gdLst/>
            <a:ahLst/>
            <a:cxnLst/>
            <a:rect l="0" t="0" r="0" b="0"/>
            <a:pathLst>
              <a:path w="178594" h="330400">
                <a:moveTo>
                  <a:pt x="0" y="0"/>
                </a:moveTo>
                <a:lnTo>
                  <a:pt x="0" y="0"/>
                </a:lnTo>
                <a:lnTo>
                  <a:pt x="0" y="0"/>
                </a:lnTo>
                <a:lnTo>
                  <a:pt x="8929" y="8930"/>
                </a:lnTo>
                <a:lnTo>
                  <a:pt x="8929" y="8930"/>
                </a:lnTo>
                <a:lnTo>
                  <a:pt x="8929" y="17860"/>
                </a:lnTo>
                <a:lnTo>
                  <a:pt x="8929" y="26789"/>
                </a:lnTo>
                <a:lnTo>
                  <a:pt x="8929" y="44649"/>
                </a:lnTo>
                <a:lnTo>
                  <a:pt x="17859" y="71438"/>
                </a:lnTo>
                <a:lnTo>
                  <a:pt x="17859" y="98227"/>
                </a:lnTo>
                <a:lnTo>
                  <a:pt x="17859" y="133946"/>
                </a:lnTo>
                <a:lnTo>
                  <a:pt x="26789" y="160735"/>
                </a:lnTo>
                <a:lnTo>
                  <a:pt x="35718" y="187524"/>
                </a:lnTo>
                <a:lnTo>
                  <a:pt x="35718" y="214313"/>
                </a:lnTo>
                <a:lnTo>
                  <a:pt x="44648" y="223243"/>
                </a:lnTo>
                <a:lnTo>
                  <a:pt x="44648" y="223243"/>
                </a:lnTo>
                <a:lnTo>
                  <a:pt x="53578" y="214313"/>
                </a:lnTo>
                <a:lnTo>
                  <a:pt x="62507" y="205383"/>
                </a:lnTo>
                <a:lnTo>
                  <a:pt x="62507" y="187524"/>
                </a:lnTo>
                <a:lnTo>
                  <a:pt x="80367" y="160735"/>
                </a:lnTo>
                <a:lnTo>
                  <a:pt x="89297" y="133946"/>
                </a:lnTo>
                <a:lnTo>
                  <a:pt x="107156" y="116086"/>
                </a:lnTo>
                <a:lnTo>
                  <a:pt x="125015" y="98227"/>
                </a:lnTo>
                <a:lnTo>
                  <a:pt x="133945" y="98227"/>
                </a:lnTo>
                <a:lnTo>
                  <a:pt x="151804" y="107157"/>
                </a:lnTo>
                <a:lnTo>
                  <a:pt x="169664" y="125016"/>
                </a:lnTo>
                <a:lnTo>
                  <a:pt x="178593" y="142875"/>
                </a:lnTo>
                <a:lnTo>
                  <a:pt x="178593" y="178594"/>
                </a:lnTo>
                <a:lnTo>
                  <a:pt x="169664" y="214313"/>
                </a:lnTo>
                <a:lnTo>
                  <a:pt x="151804" y="250032"/>
                </a:lnTo>
                <a:lnTo>
                  <a:pt x="142875" y="285750"/>
                </a:lnTo>
                <a:lnTo>
                  <a:pt x="125015" y="303610"/>
                </a:lnTo>
                <a:lnTo>
                  <a:pt x="116086" y="321469"/>
                </a:lnTo>
                <a:lnTo>
                  <a:pt x="98226" y="330399"/>
                </a:lnTo>
                <a:lnTo>
                  <a:pt x="89297" y="330399"/>
                </a:lnTo>
                <a:lnTo>
                  <a:pt x="89297" y="312539"/>
                </a:lnTo>
                <a:lnTo>
                  <a:pt x="89297" y="294680"/>
                </a:lnTo>
                <a:lnTo>
                  <a:pt x="89297" y="276821"/>
                </a:lnTo>
                <a:lnTo>
                  <a:pt x="89297" y="27682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Freeform 81"/>
          <p:cNvSpPr/>
          <p:nvPr/>
        </p:nvSpPr>
        <p:spPr>
          <a:xfrm>
            <a:off x="5813227" y="5161359"/>
            <a:ext cx="187524" cy="142876"/>
          </a:xfrm>
          <a:custGeom>
            <a:avLst/>
            <a:gdLst/>
            <a:ahLst/>
            <a:cxnLst/>
            <a:rect l="0" t="0" r="0" b="0"/>
            <a:pathLst>
              <a:path w="187524" h="142876">
                <a:moveTo>
                  <a:pt x="8929" y="53579"/>
                </a:moveTo>
                <a:lnTo>
                  <a:pt x="8929" y="62508"/>
                </a:lnTo>
                <a:lnTo>
                  <a:pt x="8929" y="71438"/>
                </a:lnTo>
                <a:lnTo>
                  <a:pt x="0" y="89297"/>
                </a:lnTo>
                <a:lnTo>
                  <a:pt x="0" y="107157"/>
                </a:lnTo>
                <a:lnTo>
                  <a:pt x="0" y="125016"/>
                </a:lnTo>
                <a:lnTo>
                  <a:pt x="0" y="133946"/>
                </a:lnTo>
                <a:lnTo>
                  <a:pt x="8929" y="142875"/>
                </a:lnTo>
                <a:lnTo>
                  <a:pt x="17859" y="133946"/>
                </a:lnTo>
                <a:lnTo>
                  <a:pt x="17859" y="116086"/>
                </a:lnTo>
                <a:lnTo>
                  <a:pt x="35718" y="89297"/>
                </a:lnTo>
                <a:lnTo>
                  <a:pt x="44648" y="62508"/>
                </a:lnTo>
                <a:lnTo>
                  <a:pt x="53578" y="35719"/>
                </a:lnTo>
                <a:lnTo>
                  <a:pt x="53578" y="17860"/>
                </a:lnTo>
                <a:lnTo>
                  <a:pt x="62507" y="0"/>
                </a:lnTo>
                <a:lnTo>
                  <a:pt x="62507" y="0"/>
                </a:lnTo>
                <a:lnTo>
                  <a:pt x="71437" y="0"/>
                </a:lnTo>
                <a:lnTo>
                  <a:pt x="71437" y="17860"/>
                </a:lnTo>
                <a:lnTo>
                  <a:pt x="80367" y="44649"/>
                </a:lnTo>
                <a:lnTo>
                  <a:pt x="80367" y="62508"/>
                </a:lnTo>
                <a:lnTo>
                  <a:pt x="89296" y="89297"/>
                </a:lnTo>
                <a:lnTo>
                  <a:pt x="98226" y="116086"/>
                </a:lnTo>
                <a:lnTo>
                  <a:pt x="107156" y="133946"/>
                </a:lnTo>
                <a:lnTo>
                  <a:pt x="116086" y="142875"/>
                </a:lnTo>
                <a:lnTo>
                  <a:pt x="142875" y="142875"/>
                </a:lnTo>
                <a:lnTo>
                  <a:pt x="151804" y="142875"/>
                </a:lnTo>
                <a:lnTo>
                  <a:pt x="169664" y="133946"/>
                </a:lnTo>
                <a:lnTo>
                  <a:pt x="187523" y="116086"/>
                </a:lnTo>
                <a:lnTo>
                  <a:pt x="187523"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Freeform 82"/>
          <p:cNvSpPr/>
          <p:nvPr/>
        </p:nvSpPr>
        <p:spPr>
          <a:xfrm>
            <a:off x="6027539" y="5161359"/>
            <a:ext cx="98228" cy="375048"/>
          </a:xfrm>
          <a:custGeom>
            <a:avLst/>
            <a:gdLst/>
            <a:ahLst/>
            <a:cxnLst/>
            <a:rect l="0" t="0" r="0" b="0"/>
            <a:pathLst>
              <a:path w="98228" h="375048">
                <a:moveTo>
                  <a:pt x="71438" y="44649"/>
                </a:moveTo>
                <a:lnTo>
                  <a:pt x="71438" y="44649"/>
                </a:lnTo>
                <a:lnTo>
                  <a:pt x="62508" y="35719"/>
                </a:lnTo>
                <a:lnTo>
                  <a:pt x="62508" y="35719"/>
                </a:lnTo>
                <a:lnTo>
                  <a:pt x="53578" y="26789"/>
                </a:lnTo>
                <a:lnTo>
                  <a:pt x="44649" y="17860"/>
                </a:lnTo>
                <a:lnTo>
                  <a:pt x="35719" y="8930"/>
                </a:lnTo>
                <a:lnTo>
                  <a:pt x="26789" y="0"/>
                </a:lnTo>
                <a:lnTo>
                  <a:pt x="17859" y="0"/>
                </a:lnTo>
                <a:lnTo>
                  <a:pt x="8930" y="0"/>
                </a:lnTo>
                <a:lnTo>
                  <a:pt x="8930" y="8930"/>
                </a:lnTo>
                <a:lnTo>
                  <a:pt x="0" y="17860"/>
                </a:lnTo>
                <a:lnTo>
                  <a:pt x="0" y="26789"/>
                </a:lnTo>
                <a:lnTo>
                  <a:pt x="0" y="44649"/>
                </a:lnTo>
                <a:lnTo>
                  <a:pt x="0" y="53579"/>
                </a:lnTo>
                <a:lnTo>
                  <a:pt x="0" y="71438"/>
                </a:lnTo>
                <a:lnTo>
                  <a:pt x="0" y="80368"/>
                </a:lnTo>
                <a:lnTo>
                  <a:pt x="8930" y="89297"/>
                </a:lnTo>
                <a:lnTo>
                  <a:pt x="8930" y="98227"/>
                </a:lnTo>
                <a:lnTo>
                  <a:pt x="17859" y="89297"/>
                </a:lnTo>
                <a:lnTo>
                  <a:pt x="35719" y="89297"/>
                </a:lnTo>
                <a:lnTo>
                  <a:pt x="44649" y="80368"/>
                </a:lnTo>
                <a:lnTo>
                  <a:pt x="53578" y="71438"/>
                </a:lnTo>
                <a:lnTo>
                  <a:pt x="62508" y="53579"/>
                </a:lnTo>
                <a:lnTo>
                  <a:pt x="71438" y="44649"/>
                </a:lnTo>
                <a:lnTo>
                  <a:pt x="71438" y="35719"/>
                </a:lnTo>
                <a:lnTo>
                  <a:pt x="80367" y="26789"/>
                </a:lnTo>
                <a:lnTo>
                  <a:pt x="71438" y="17860"/>
                </a:lnTo>
                <a:lnTo>
                  <a:pt x="71438" y="17860"/>
                </a:lnTo>
                <a:lnTo>
                  <a:pt x="62508" y="8930"/>
                </a:lnTo>
                <a:lnTo>
                  <a:pt x="62508" y="8930"/>
                </a:lnTo>
                <a:lnTo>
                  <a:pt x="53578" y="17860"/>
                </a:lnTo>
                <a:lnTo>
                  <a:pt x="53578" y="26789"/>
                </a:lnTo>
                <a:lnTo>
                  <a:pt x="62508" y="35719"/>
                </a:lnTo>
                <a:lnTo>
                  <a:pt x="62508" y="44649"/>
                </a:lnTo>
                <a:lnTo>
                  <a:pt x="62508" y="62508"/>
                </a:lnTo>
                <a:lnTo>
                  <a:pt x="71438" y="80368"/>
                </a:lnTo>
                <a:lnTo>
                  <a:pt x="80367" y="107157"/>
                </a:lnTo>
                <a:lnTo>
                  <a:pt x="89297" y="133946"/>
                </a:lnTo>
                <a:lnTo>
                  <a:pt x="98227" y="160735"/>
                </a:lnTo>
                <a:lnTo>
                  <a:pt x="98227" y="187524"/>
                </a:lnTo>
                <a:lnTo>
                  <a:pt x="98227" y="223243"/>
                </a:lnTo>
                <a:lnTo>
                  <a:pt x="89297" y="250032"/>
                </a:lnTo>
                <a:lnTo>
                  <a:pt x="89297" y="276821"/>
                </a:lnTo>
                <a:lnTo>
                  <a:pt x="71438" y="303610"/>
                </a:lnTo>
                <a:lnTo>
                  <a:pt x="62508" y="330399"/>
                </a:lnTo>
                <a:lnTo>
                  <a:pt x="44649" y="348258"/>
                </a:lnTo>
                <a:lnTo>
                  <a:pt x="35719" y="366118"/>
                </a:lnTo>
                <a:lnTo>
                  <a:pt x="26789" y="375047"/>
                </a:lnTo>
                <a:lnTo>
                  <a:pt x="17859" y="375047"/>
                </a:lnTo>
                <a:lnTo>
                  <a:pt x="8930" y="375047"/>
                </a:lnTo>
                <a:lnTo>
                  <a:pt x="8930" y="366118"/>
                </a:lnTo>
                <a:lnTo>
                  <a:pt x="8930" y="366118"/>
                </a:lnTo>
                <a:lnTo>
                  <a:pt x="8930" y="366118"/>
                </a:lnTo>
                <a:lnTo>
                  <a:pt x="17859" y="366118"/>
                </a:lnTo>
                <a:lnTo>
                  <a:pt x="17859" y="357188"/>
                </a:lnTo>
                <a:lnTo>
                  <a:pt x="17859" y="35718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Freeform 83"/>
          <p:cNvSpPr/>
          <p:nvPr/>
        </p:nvSpPr>
        <p:spPr>
          <a:xfrm>
            <a:off x="3509367" y="3580804"/>
            <a:ext cx="142876" cy="241103"/>
          </a:xfrm>
          <a:custGeom>
            <a:avLst/>
            <a:gdLst/>
            <a:ahLst/>
            <a:cxnLst/>
            <a:rect l="0" t="0" r="0" b="0"/>
            <a:pathLst>
              <a:path w="142876" h="241103">
                <a:moveTo>
                  <a:pt x="8930" y="8930"/>
                </a:moveTo>
                <a:lnTo>
                  <a:pt x="8930" y="8930"/>
                </a:lnTo>
                <a:lnTo>
                  <a:pt x="0" y="8930"/>
                </a:lnTo>
                <a:lnTo>
                  <a:pt x="0" y="0"/>
                </a:lnTo>
                <a:lnTo>
                  <a:pt x="0" y="0"/>
                </a:lnTo>
                <a:lnTo>
                  <a:pt x="0" y="0"/>
                </a:lnTo>
                <a:lnTo>
                  <a:pt x="0" y="8930"/>
                </a:lnTo>
                <a:lnTo>
                  <a:pt x="0" y="17860"/>
                </a:lnTo>
                <a:lnTo>
                  <a:pt x="8930" y="35719"/>
                </a:lnTo>
                <a:lnTo>
                  <a:pt x="17860" y="71438"/>
                </a:lnTo>
                <a:lnTo>
                  <a:pt x="26789" y="107157"/>
                </a:lnTo>
                <a:lnTo>
                  <a:pt x="35719" y="142875"/>
                </a:lnTo>
                <a:lnTo>
                  <a:pt x="53578" y="187524"/>
                </a:lnTo>
                <a:lnTo>
                  <a:pt x="62508" y="214313"/>
                </a:lnTo>
                <a:lnTo>
                  <a:pt x="80367" y="232172"/>
                </a:lnTo>
                <a:lnTo>
                  <a:pt x="98227" y="241102"/>
                </a:lnTo>
                <a:lnTo>
                  <a:pt x="107156" y="232172"/>
                </a:lnTo>
                <a:lnTo>
                  <a:pt x="125016" y="214313"/>
                </a:lnTo>
                <a:lnTo>
                  <a:pt x="133946" y="196453"/>
                </a:lnTo>
                <a:lnTo>
                  <a:pt x="142875" y="169664"/>
                </a:lnTo>
                <a:lnTo>
                  <a:pt x="142875" y="142875"/>
                </a:lnTo>
                <a:lnTo>
                  <a:pt x="133946" y="125016"/>
                </a:lnTo>
                <a:lnTo>
                  <a:pt x="133946"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Freeform 84"/>
          <p:cNvSpPr/>
          <p:nvPr/>
        </p:nvSpPr>
        <p:spPr>
          <a:xfrm>
            <a:off x="3464719" y="3679031"/>
            <a:ext cx="178595" cy="98227"/>
          </a:xfrm>
          <a:custGeom>
            <a:avLst/>
            <a:gdLst/>
            <a:ahLst/>
            <a:cxnLst/>
            <a:rect l="0" t="0" r="0" b="0"/>
            <a:pathLst>
              <a:path w="178595" h="98227">
                <a:moveTo>
                  <a:pt x="0" y="98226"/>
                </a:moveTo>
                <a:lnTo>
                  <a:pt x="8929" y="98226"/>
                </a:lnTo>
                <a:lnTo>
                  <a:pt x="17859" y="98226"/>
                </a:lnTo>
                <a:lnTo>
                  <a:pt x="26789" y="89297"/>
                </a:lnTo>
                <a:lnTo>
                  <a:pt x="44648" y="71437"/>
                </a:lnTo>
                <a:lnTo>
                  <a:pt x="71437" y="62508"/>
                </a:lnTo>
                <a:lnTo>
                  <a:pt x="98226" y="44648"/>
                </a:lnTo>
                <a:lnTo>
                  <a:pt x="125015" y="26789"/>
                </a:lnTo>
                <a:lnTo>
                  <a:pt x="151804" y="8930"/>
                </a:lnTo>
                <a:lnTo>
                  <a:pt x="178594" y="0"/>
                </a:lnTo>
                <a:lnTo>
                  <a:pt x="17859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Freeform 85"/>
          <p:cNvSpPr/>
          <p:nvPr/>
        </p:nvSpPr>
        <p:spPr>
          <a:xfrm>
            <a:off x="3696891" y="3670101"/>
            <a:ext cx="80368" cy="125017"/>
          </a:xfrm>
          <a:custGeom>
            <a:avLst/>
            <a:gdLst/>
            <a:ahLst/>
            <a:cxnLst/>
            <a:rect l="0" t="0" r="0" b="0"/>
            <a:pathLst>
              <a:path w="80368" h="125017">
                <a:moveTo>
                  <a:pt x="0" y="0"/>
                </a:moveTo>
                <a:lnTo>
                  <a:pt x="0" y="0"/>
                </a:lnTo>
                <a:lnTo>
                  <a:pt x="0" y="8930"/>
                </a:lnTo>
                <a:lnTo>
                  <a:pt x="0" y="17860"/>
                </a:lnTo>
                <a:lnTo>
                  <a:pt x="8929" y="35719"/>
                </a:lnTo>
                <a:lnTo>
                  <a:pt x="8929" y="53578"/>
                </a:lnTo>
                <a:lnTo>
                  <a:pt x="17859" y="71438"/>
                </a:lnTo>
                <a:lnTo>
                  <a:pt x="26789" y="89297"/>
                </a:lnTo>
                <a:lnTo>
                  <a:pt x="35718" y="107156"/>
                </a:lnTo>
                <a:lnTo>
                  <a:pt x="44648" y="116086"/>
                </a:lnTo>
                <a:lnTo>
                  <a:pt x="62507" y="125016"/>
                </a:lnTo>
                <a:lnTo>
                  <a:pt x="71437" y="125016"/>
                </a:lnTo>
                <a:lnTo>
                  <a:pt x="71437" y="125016"/>
                </a:lnTo>
                <a:lnTo>
                  <a:pt x="80367" y="116086"/>
                </a:lnTo>
                <a:lnTo>
                  <a:pt x="80367"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Freeform 86"/>
          <p:cNvSpPr/>
          <p:nvPr/>
        </p:nvSpPr>
        <p:spPr>
          <a:xfrm>
            <a:off x="3670102" y="3545086"/>
            <a:ext cx="53579" cy="35719"/>
          </a:xfrm>
          <a:custGeom>
            <a:avLst/>
            <a:gdLst/>
            <a:ahLst/>
            <a:cxnLst/>
            <a:rect l="0" t="0" r="0" b="0"/>
            <a:pathLst>
              <a:path w="53579" h="35719">
                <a:moveTo>
                  <a:pt x="0" y="0"/>
                </a:moveTo>
                <a:lnTo>
                  <a:pt x="0" y="0"/>
                </a:lnTo>
                <a:lnTo>
                  <a:pt x="0" y="0"/>
                </a:lnTo>
                <a:lnTo>
                  <a:pt x="0" y="0"/>
                </a:lnTo>
                <a:lnTo>
                  <a:pt x="0" y="8929"/>
                </a:lnTo>
                <a:lnTo>
                  <a:pt x="0" y="8929"/>
                </a:lnTo>
                <a:lnTo>
                  <a:pt x="8929" y="17859"/>
                </a:lnTo>
                <a:lnTo>
                  <a:pt x="26789" y="26789"/>
                </a:lnTo>
                <a:lnTo>
                  <a:pt x="35718" y="26789"/>
                </a:lnTo>
                <a:lnTo>
                  <a:pt x="53578" y="35718"/>
                </a:lnTo>
                <a:lnTo>
                  <a:pt x="53578"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Freeform 87"/>
          <p:cNvSpPr/>
          <p:nvPr/>
        </p:nvSpPr>
        <p:spPr>
          <a:xfrm>
            <a:off x="3821906" y="3607593"/>
            <a:ext cx="205384" cy="178595"/>
          </a:xfrm>
          <a:custGeom>
            <a:avLst/>
            <a:gdLst/>
            <a:ahLst/>
            <a:cxnLst/>
            <a:rect l="0" t="0" r="0" b="0"/>
            <a:pathLst>
              <a:path w="205384" h="178595">
                <a:moveTo>
                  <a:pt x="0" y="62508"/>
                </a:moveTo>
                <a:lnTo>
                  <a:pt x="0" y="71438"/>
                </a:lnTo>
                <a:lnTo>
                  <a:pt x="8930" y="80368"/>
                </a:lnTo>
                <a:lnTo>
                  <a:pt x="8930" y="98227"/>
                </a:lnTo>
                <a:lnTo>
                  <a:pt x="17860" y="116086"/>
                </a:lnTo>
                <a:lnTo>
                  <a:pt x="26789" y="133946"/>
                </a:lnTo>
                <a:lnTo>
                  <a:pt x="35719" y="151805"/>
                </a:lnTo>
                <a:lnTo>
                  <a:pt x="44649" y="169664"/>
                </a:lnTo>
                <a:lnTo>
                  <a:pt x="44649" y="178594"/>
                </a:lnTo>
                <a:lnTo>
                  <a:pt x="44649" y="178594"/>
                </a:lnTo>
                <a:lnTo>
                  <a:pt x="44649" y="169664"/>
                </a:lnTo>
                <a:lnTo>
                  <a:pt x="44649" y="151805"/>
                </a:lnTo>
                <a:lnTo>
                  <a:pt x="44649" y="133946"/>
                </a:lnTo>
                <a:lnTo>
                  <a:pt x="35719" y="107157"/>
                </a:lnTo>
                <a:lnTo>
                  <a:pt x="35719" y="71438"/>
                </a:lnTo>
                <a:lnTo>
                  <a:pt x="35719" y="44649"/>
                </a:lnTo>
                <a:lnTo>
                  <a:pt x="35719" y="17860"/>
                </a:lnTo>
                <a:lnTo>
                  <a:pt x="35719" y="0"/>
                </a:lnTo>
                <a:lnTo>
                  <a:pt x="35719" y="0"/>
                </a:lnTo>
                <a:lnTo>
                  <a:pt x="44649" y="8930"/>
                </a:lnTo>
                <a:lnTo>
                  <a:pt x="53578" y="26789"/>
                </a:lnTo>
                <a:lnTo>
                  <a:pt x="62508" y="44649"/>
                </a:lnTo>
                <a:lnTo>
                  <a:pt x="71438" y="71438"/>
                </a:lnTo>
                <a:lnTo>
                  <a:pt x="71438" y="98227"/>
                </a:lnTo>
                <a:lnTo>
                  <a:pt x="80367" y="125016"/>
                </a:lnTo>
                <a:lnTo>
                  <a:pt x="89297" y="133946"/>
                </a:lnTo>
                <a:lnTo>
                  <a:pt x="98227" y="142875"/>
                </a:lnTo>
                <a:lnTo>
                  <a:pt x="98227" y="142875"/>
                </a:lnTo>
                <a:lnTo>
                  <a:pt x="98227" y="133946"/>
                </a:lnTo>
                <a:lnTo>
                  <a:pt x="98227" y="107157"/>
                </a:lnTo>
                <a:lnTo>
                  <a:pt x="98227" y="89297"/>
                </a:lnTo>
                <a:lnTo>
                  <a:pt x="98227" y="62508"/>
                </a:lnTo>
                <a:lnTo>
                  <a:pt x="98227" y="35719"/>
                </a:lnTo>
                <a:lnTo>
                  <a:pt x="98227" y="17860"/>
                </a:lnTo>
                <a:lnTo>
                  <a:pt x="98227" y="8930"/>
                </a:lnTo>
                <a:lnTo>
                  <a:pt x="107157" y="8930"/>
                </a:lnTo>
                <a:lnTo>
                  <a:pt x="116086" y="26789"/>
                </a:lnTo>
                <a:lnTo>
                  <a:pt x="125016" y="53578"/>
                </a:lnTo>
                <a:lnTo>
                  <a:pt x="142875" y="80368"/>
                </a:lnTo>
                <a:lnTo>
                  <a:pt x="151805" y="107157"/>
                </a:lnTo>
                <a:lnTo>
                  <a:pt x="160735" y="125016"/>
                </a:lnTo>
                <a:lnTo>
                  <a:pt x="178594" y="142875"/>
                </a:lnTo>
                <a:lnTo>
                  <a:pt x="187524" y="142875"/>
                </a:lnTo>
                <a:lnTo>
                  <a:pt x="196453" y="142875"/>
                </a:lnTo>
                <a:lnTo>
                  <a:pt x="205383" y="133946"/>
                </a:lnTo>
                <a:lnTo>
                  <a:pt x="205383" y="107157"/>
                </a:lnTo>
                <a:lnTo>
                  <a:pt x="205383" y="89297"/>
                </a:lnTo>
                <a:lnTo>
                  <a:pt x="205383" y="62508"/>
                </a:lnTo>
                <a:lnTo>
                  <a:pt x="205383"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9" name="Freeform 88"/>
          <p:cNvSpPr/>
          <p:nvPr/>
        </p:nvSpPr>
        <p:spPr>
          <a:xfrm>
            <a:off x="4009430" y="3545086"/>
            <a:ext cx="169665" cy="133946"/>
          </a:xfrm>
          <a:custGeom>
            <a:avLst/>
            <a:gdLst/>
            <a:ahLst/>
            <a:cxnLst/>
            <a:rect l="0" t="0" r="0" b="0"/>
            <a:pathLst>
              <a:path w="169665" h="133946">
                <a:moveTo>
                  <a:pt x="0" y="133945"/>
                </a:moveTo>
                <a:lnTo>
                  <a:pt x="0" y="133945"/>
                </a:lnTo>
                <a:lnTo>
                  <a:pt x="8929" y="133945"/>
                </a:lnTo>
                <a:lnTo>
                  <a:pt x="17859" y="125015"/>
                </a:lnTo>
                <a:lnTo>
                  <a:pt x="35718" y="116085"/>
                </a:lnTo>
                <a:lnTo>
                  <a:pt x="44648" y="98226"/>
                </a:lnTo>
                <a:lnTo>
                  <a:pt x="62508" y="80367"/>
                </a:lnTo>
                <a:lnTo>
                  <a:pt x="80367" y="53578"/>
                </a:lnTo>
                <a:lnTo>
                  <a:pt x="98226" y="35718"/>
                </a:lnTo>
                <a:lnTo>
                  <a:pt x="107156" y="17859"/>
                </a:lnTo>
                <a:lnTo>
                  <a:pt x="107156" y="8929"/>
                </a:lnTo>
                <a:lnTo>
                  <a:pt x="98226" y="0"/>
                </a:lnTo>
                <a:lnTo>
                  <a:pt x="80367" y="0"/>
                </a:lnTo>
                <a:lnTo>
                  <a:pt x="71437" y="8929"/>
                </a:lnTo>
                <a:lnTo>
                  <a:pt x="62508" y="26789"/>
                </a:lnTo>
                <a:lnTo>
                  <a:pt x="53578" y="44648"/>
                </a:lnTo>
                <a:lnTo>
                  <a:pt x="53578" y="71437"/>
                </a:lnTo>
                <a:lnTo>
                  <a:pt x="53578" y="89296"/>
                </a:lnTo>
                <a:lnTo>
                  <a:pt x="62508" y="107156"/>
                </a:lnTo>
                <a:lnTo>
                  <a:pt x="80367" y="125015"/>
                </a:lnTo>
                <a:lnTo>
                  <a:pt x="98226" y="133945"/>
                </a:lnTo>
                <a:lnTo>
                  <a:pt x="125015" y="133945"/>
                </a:lnTo>
                <a:lnTo>
                  <a:pt x="142875" y="133945"/>
                </a:lnTo>
                <a:lnTo>
                  <a:pt x="169664" y="125015"/>
                </a:lnTo>
                <a:lnTo>
                  <a:pt x="169664"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Freeform 89"/>
          <p:cNvSpPr/>
          <p:nvPr/>
        </p:nvSpPr>
        <p:spPr>
          <a:xfrm>
            <a:off x="3857625" y="3920132"/>
            <a:ext cx="80368" cy="133947"/>
          </a:xfrm>
          <a:custGeom>
            <a:avLst/>
            <a:gdLst/>
            <a:ahLst/>
            <a:cxnLst/>
            <a:rect l="0" t="0" r="0" b="0"/>
            <a:pathLst>
              <a:path w="80368" h="133947">
                <a:moveTo>
                  <a:pt x="0" y="0"/>
                </a:moveTo>
                <a:lnTo>
                  <a:pt x="8930" y="0"/>
                </a:lnTo>
                <a:lnTo>
                  <a:pt x="8930" y="8930"/>
                </a:lnTo>
                <a:lnTo>
                  <a:pt x="17859" y="17860"/>
                </a:lnTo>
                <a:lnTo>
                  <a:pt x="26789" y="35719"/>
                </a:lnTo>
                <a:lnTo>
                  <a:pt x="35719" y="62508"/>
                </a:lnTo>
                <a:lnTo>
                  <a:pt x="53578" y="80368"/>
                </a:lnTo>
                <a:lnTo>
                  <a:pt x="62508" y="107157"/>
                </a:lnTo>
                <a:lnTo>
                  <a:pt x="71438" y="125016"/>
                </a:lnTo>
                <a:lnTo>
                  <a:pt x="80367" y="133946"/>
                </a:lnTo>
                <a:lnTo>
                  <a:pt x="80367" y="133946"/>
                </a:lnTo>
                <a:lnTo>
                  <a:pt x="80367" y="133946"/>
                </a:lnTo>
                <a:lnTo>
                  <a:pt x="80367" y="125016"/>
                </a:lnTo>
                <a:lnTo>
                  <a:pt x="71438" y="107157"/>
                </a:lnTo>
                <a:lnTo>
                  <a:pt x="62508" y="80368"/>
                </a:lnTo>
                <a:lnTo>
                  <a:pt x="53578" y="53579"/>
                </a:lnTo>
                <a:lnTo>
                  <a:pt x="53578" y="535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Freeform 90"/>
          <p:cNvSpPr/>
          <p:nvPr/>
        </p:nvSpPr>
        <p:spPr>
          <a:xfrm>
            <a:off x="3866555" y="3848695"/>
            <a:ext cx="35719" cy="8931"/>
          </a:xfrm>
          <a:custGeom>
            <a:avLst/>
            <a:gdLst/>
            <a:ahLst/>
            <a:cxnLst/>
            <a:rect l="0" t="0" r="0" b="0"/>
            <a:pathLst>
              <a:path w="35719" h="8931">
                <a:moveTo>
                  <a:pt x="8929" y="8930"/>
                </a:moveTo>
                <a:lnTo>
                  <a:pt x="8929" y="8930"/>
                </a:lnTo>
                <a:lnTo>
                  <a:pt x="0" y="8930"/>
                </a:lnTo>
                <a:lnTo>
                  <a:pt x="0" y="8930"/>
                </a:lnTo>
                <a:lnTo>
                  <a:pt x="0" y="8930"/>
                </a:lnTo>
                <a:lnTo>
                  <a:pt x="0" y="8930"/>
                </a:lnTo>
                <a:lnTo>
                  <a:pt x="0" y="8930"/>
                </a:lnTo>
                <a:lnTo>
                  <a:pt x="8929" y="8930"/>
                </a:lnTo>
                <a:lnTo>
                  <a:pt x="17859" y="8930"/>
                </a:lnTo>
                <a:lnTo>
                  <a:pt x="35718" y="0"/>
                </a:lnTo>
                <a:lnTo>
                  <a:pt x="3571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Freeform 91"/>
          <p:cNvSpPr/>
          <p:nvPr/>
        </p:nvSpPr>
        <p:spPr>
          <a:xfrm>
            <a:off x="3991570" y="3893343"/>
            <a:ext cx="223244" cy="142876"/>
          </a:xfrm>
          <a:custGeom>
            <a:avLst/>
            <a:gdLst/>
            <a:ahLst/>
            <a:cxnLst/>
            <a:rect l="0" t="0" r="0" b="0"/>
            <a:pathLst>
              <a:path w="223244" h="142876">
                <a:moveTo>
                  <a:pt x="8930" y="0"/>
                </a:moveTo>
                <a:lnTo>
                  <a:pt x="0" y="0"/>
                </a:lnTo>
                <a:lnTo>
                  <a:pt x="0" y="0"/>
                </a:lnTo>
                <a:lnTo>
                  <a:pt x="8930" y="8930"/>
                </a:lnTo>
                <a:lnTo>
                  <a:pt x="8930" y="8930"/>
                </a:lnTo>
                <a:lnTo>
                  <a:pt x="17860" y="26789"/>
                </a:lnTo>
                <a:lnTo>
                  <a:pt x="26789" y="35719"/>
                </a:lnTo>
                <a:lnTo>
                  <a:pt x="44649" y="62508"/>
                </a:lnTo>
                <a:lnTo>
                  <a:pt x="53578" y="80368"/>
                </a:lnTo>
                <a:lnTo>
                  <a:pt x="71438" y="107157"/>
                </a:lnTo>
                <a:lnTo>
                  <a:pt x="80368" y="125016"/>
                </a:lnTo>
                <a:lnTo>
                  <a:pt x="80368" y="133946"/>
                </a:lnTo>
                <a:lnTo>
                  <a:pt x="89297" y="142875"/>
                </a:lnTo>
                <a:lnTo>
                  <a:pt x="89297" y="133946"/>
                </a:lnTo>
                <a:lnTo>
                  <a:pt x="80368" y="125016"/>
                </a:lnTo>
                <a:lnTo>
                  <a:pt x="80368" y="98227"/>
                </a:lnTo>
                <a:lnTo>
                  <a:pt x="80368" y="71438"/>
                </a:lnTo>
                <a:lnTo>
                  <a:pt x="80368" y="53578"/>
                </a:lnTo>
                <a:lnTo>
                  <a:pt x="80368" y="26789"/>
                </a:lnTo>
                <a:lnTo>
                  <a:pt x="89297" y="8930"/>
                </a:lnTo>
                <a:lnTo>
                  <a:pt x="89297" y="0"/>
                </a:lnTo>
                <a:lnTo>
                  <a:pt x="98227" y="0"/>
                </a:lnTo>
                <a:lnTo>
                  <a:pt x="107157" y="8930"/>
                </a:lnTo>
                <a:lnTo>
                  <a:pt x="125016" y="35719"/>
                </a:lnTo>
                <a:lnTo>
                  <a:pt x="142875" y="53578"/>
                </a:lnTo>
                <a:lnTo>
                  <a:pt x="160735" y="71438"/>
                </a:lnTo>
                <a:lnTo>
                  <a:pt x="169664" y="89297"/>
                </a:lnTo>
                <a:lnTo>
                  <a:pt x="187524" y="98227"/>
                </a:lnTo>
                <a:lnTo>
                  <a:pt x="196453" y="107157"/>
                </a:lnTo>
                <a:lnTo>
                  <a:pt x="205383" y="107157"/>
                </a:lnTo>
                <a:lnTo>
                  <a:pt x="214313" y="98227"/>
                </a:lnTo>
                <a:lnTo>
                  <a:pt x="223243" y="80368"/>
                </a:lnTo>
                <a:lnTo>
                  <a:pt x="223243" y="62508"/>
                </a:lnTo>
                <a:lnTo>
                  <a:pt x="214313" y="44649"/>
                </a:lnTo>
                <a:lnTo>
                  <a:pt x="214313"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Freeform 92"/>
          <p:cNvSpPr/>
          <p:nvPr/>
        </p:nvSpPr>
        <p:spPr>
          <a:xfrm>
            <a:off x="4152305" y="3821906"/>
            <a:ext cx="107157" cy="142876"/>
          </a:xfrm>
          <a:custGeom>
            <a:avLst/>
            <a:gdLst/>
            <a:ahLst/>
            <a:cxnLst/>
            <a:rect l="0" t="0" r="0" b="0"/>
            <a:pathLst>
              <a:path w="107157" h="142876">
                <a:moveTo>
                  <a:pt x="0" y="35719"/>
                </a:moveTo>
                <a:lnTo>
                  <a:pt x="8929" y="35719"/>
                </a:lnTo>
                <a:lnTo>
                  <a:pt x="8929" y="53578"/>
                </a:lnTo>
                <a:lnTo>
                  <a:pt x="17859" y="71437"/>
                </a:lnTo>
                <a:lnTo>
                  <a:pt x="26789" y="89297"/>
                </a:lnTo>
                <a:lnTo>
                  <a:pt x="35718" y="107156"/>
                </a:lnTo>
                <a:lnTo>
                  <a:pt x="53578" y="125015"/>
                </a:lnTo>
                <a:lnTo>
                  <a:pt x="62508" y="142875"/>
                </a:lnTo>
                <a:lnTo>
                  <a:pt x="80367" y="142875"/>
                </a:lnTo>
                <a:lnTo>
                  <a:pt x="89297" y="142875"/>
                </a:lnTo>
                <a:lnTo>
                  <a:pt x="98226" y="142875"/>
                </a:lnTo>
                <a:lnTo>
                  <a:pt x="107156" y="125015"/>
                </a:lnTo>
                <a:lnTo>
                  <a:pt x="107156" y="107156"/>
                </a:lnTo>
                <a:lnTo>
                  <a:pt x="107156" y="89297"/>
                </a:lnTo>
                <a:lnTo>
                  <a:pt x="98226" y="62508"/>
                </a:lnTo>
                <a:lnTo>
                  <a:pt x="98226" y="44648"/>
                </a:lnTo>
                <a:lnTo>
                  <a:pt x="89297" y="17859"/>
                </a:lnTo>
                <a:lnTo>
                  <a:pt x="89297" y="8930"/>
                </a:lnTo>
                <a:lnTo>
                  <a:pt x="80367" y="0"/>
                </a:lnTo>
                <a:lnTo>
                  <a:pt x="89297" y="0"/>
                </a:lnTo>
                <a:lnTo>
                  <a:pt x="8929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Freeform 93"/>
          <p:cNvSpPr/>
          <p:nvPr/>
        </p:nvSpPr>
        <p:spPr>
          <a:xfrm>
            <a:off x="4348758" y="3830836"/>
            <a:ext cx="125016" cy="160735"/>
          </a:xfrm>
          <a:custGeom>
            <a:avLst/>
            <a:gdLst/>
            <a:ahLst/>
            <a:cxnLst/>
            <a:rect l="0" t="0" r="0" b="0"/>
            <a:pathLst>
              <a:path w="125016" h="160735">
                <a:moveTo>
                  <a:pt x="0" y="89296"/>
                </a:moveTo>
                <a:lnTo>
                  <a:pt x="0" y="98226"/>
                </a:lnTo>
                <a:lnTo>
                  <a:pt x="0" y="107156"/>
                </a:lnTo>
                <a:lnTo>
                  <a:pt x="0" y="116085"/>
                </a:lnTo>
                <a:lnTo>
                  <a:pt x="0" y="125015"/>
                </a:lnTo>
                <a:lnTo>
                  <a:pt x="0" y="125015"/>
                </a:lnTo>
                <a:lnTo>
                  <a:pt x="8930" y="116085"/>
                </a:lnTo>
                <a:lnTo>
                  <a:pt x="17859" y="107156"/>
                </a:lnTo>
                <a:lnTo>
                  <a:pt x="26789" y="98226"/>
                </a:lnTo>
                <a:lnTo>
                  <a:pt x="35719" y="80367"/>
                </a:lnTo>
                <a:lnTo>
                  <a:pt x="44648" y="62507"/>
                </a:lnTo>
                <a:lnTo>
                  <a:pt x="53578" y="44648"/>
                </a:lnTo>
                <a:lnTo>
                  <a:pt x="53578" y="26789"/>
                </a:lnTo>
                <a:lnTo>
                  <a:pt x="44648" y="8929"/>
                </a:lnTo>
                <a:lnTo>
                  <a:pt x="35719" y="0"/>
                </a:lnTo>
                <a:lnTo>
                  <a:pt x="26789" y="0"/>
                </a:lnTo>
                <a:lnTo>
                  <a:pt x="17859" y="0"/>
                </a:lnTo>
                <a:lnTo>
                  <a:pt x="8930" y="17859"/>
                </a:lnTo>
                <a:lnTo>
                  <a:pt x="8930" y="44648"/>
                </a:lnTo>
                <a:lnTo>
                  <a:pt x="8930" y="71437"/>
                </a:lnTo>
                <a:lnTo>
                  <a:pt x="17859" y="98226"/>
                </a:lnTo>
                <a:lnTo>
                  <a:pt x="26789" y="125015"/>
                </a:lnTo>
                <a:lnTo>
                  <a:pt x="44648" y="142875"/>
                </a:lnTo>
                <a:lnTo>
                  <a:pt x="62508" y="151804"/>
                </a:lnTo>
                <a:lnTo>
                  <a:pt x="80367" y="160734"/>
                </a:lnTo>
                <a:lnTo>
                  <a:pt x="98226" y="151804"/>
                </a:lnTo>
                <a:lnTo>
                  <a:pt x="107156" y="142875"/>
                </a:lnTo>
                <a:lnTo>
                  <a:pt x="116086" y="125015"/>
                </a:lnTo>
                <a:lnTo>
                  <a:pt x="125015" y="98226"/>
                </a:lnTo>
                <a:lnTo>
                  <a:pt x="125015" y="71437"/>
                </a:lnTo>
                <a:lnTo>
                  <a:pt x="125015"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Freeform 94"/>
          <p:cNvSpPr/>
          <p:nvPr/>
        </p:nvSpPr>
        <p:spPr>
          <a:xfrm>
            <a:off x="4455914" y="3759398"/>
            <a:ext cx="80368" cy="160735"/>
          </a:xfrm>
          <a:custGeom>
            <a:avLst/>
            <a:gdLst/>
            <a:ahLst/>
            <a:cxnLst/>
            <a:rect l="0" t="0" r="0" b="0"/>
            <a:pathLst>
              <a:path w="80368" h="160735">
                <a:moveTo>
                  <a:pt x="0" y="0"/>
                </a:moveTo>
                <a:lnTo>
                  <a:pt x="0" y="0"/>
                </a:lnTo>
                <a:lnTo>
                  <a:pt x="0" y="8930"/>
                </a:lnTo>
                <a:lnTo>
                  <a:pt x="0" y="8930"/>
                </a:lnTo>
                <a:lnTo>
                  <a:pt x="0" y="26789"/>
                </a:lnTo>
                <a:lnTo>
                  <a:pt x="0" y="35719"/>
                </a:lnTo>
                <a:lnTo>
                  <a:pt x="8930" y="53578"/>
                </a:lnTo>
                <a:lnTo>
                  <a:pt x="17859" y="71438"/>
                </a:lnTo>
                <a:lnTo>
                  <a:pt x="26789" y="98227"/>
                </a:lnTo>
                <a:lnTo>
                  <a:pt x="44649" y="107156"/>
                </a:lnTo>
                <a:lnTo>
                  <a:pt x="53578" y="125016"/>
                </a:lnTo>
                <a:lnTo>
                  <a:pt x="62508" y="133945"/>
                </a:lnTo>
                <a:lnTo>
                  <a:pt x="71438" y="142875"/>
                </a:lnTo>
                <a:lnTo>
                  <a:pt x="80367" y="151805"/>
                </a:lnTo>
                <a:lnTo>
                  <a:pt x="71438" y="151805"/>
                </a:lnTo>
                <a:lnTo>
                  <a:pt x="71438" y="151805"/>
                </a:lnTo>
                <a:lnTo>
                  <a:pt x="62508" y="160734"/>
                </a:lnTo>
                <a:lnTo>
                  <a:pt x="44649" y="160734"/>
                </a:lnTo>
                <a:lnTo>
                  <a:pt x="35719" y="151805"/>
                </a:lnTo>
                <a:lnTo>
                  <a:pt x="17859" y="151805"/>
                </a:lnTo>
                <a:lnTo>
                  <a:pt x="17859"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Freeform 95"/>
          <p:cNvSpPr/>
          <p:nvPr/>
        </p:nvSpPr>
        <p:spPr>
          <a:xfrm>
            <a:off x="4473773" y="3643312"/>
            <a:ext cx="116087" cy="250032"/>
          </a:xfrm>
          <a:custGeom>
            <a:avLst/>
            <a:gdLst/>
            <a:ahLst/>
            <a:cxnLst/>
            <a:rect l="0" t="0" r="0" b="0"/>
            <a:pathLst>
              <a:path w="116087" h="250032">
                <a:moveTo>
                  <a:pt x="8930" y="0"/>
                </a:moveTo>
                <a:lnTo>
                  <a:pt x="0" y="0"/>
                </a:lnTo>
                <a:lnTo>
                  <a:pt x="0" y="8930"/>
                </a:lnTo>
                <a:lnTo>
                  <a:pt x="0" y="17859"/>
                </a:lnTo>
                <a:lnTo>
                  <a:pt x="8930" y="35719"/>
                </a:lnTo>
                <a:lnTo>
                  <a:pt x="8930" y="62508"/>
                </a:lnTo>
                <a:lnTo>
                  <a:pt x="17860" y="98227"/>
                </a:lnTo>
                <a:lnTo>
                  <a:pt x="26790" y="125016"/>
                </a:lnTo>
                <a:lnTo>
                  <a:pt x="44649" y="160734"/>
                </a:lnTo>
                <a:lnTo>
                  <a:pt x="53579" y="187524"/>
                </a:lnTo>
                <a:lnTo>
                  <a:pt x="71438" y="214313"/>
                </a:lnTo>
                <a:lnTo>
                  <a:pt x="89297" y="232172"/>
                </a:lnTo>
                <a:lnTo>
                  <a:pt x="98227" y="241102"/>
                </a:lnTo>
                <a:lnTo>
                  <a:pt x="107157" y="250031"/>
                </a:lnTo>
                <a:lnTo>
                  <a:pt x="116086" y="250031"/>
                </a:lnTo>
                <a:lnTo>
                  <a:pt x="116086" y="241102"/>
                </a:lnTo>
                <a:lnTo>
                  <a:pt x="107157" y="232172"/>
                </a:lnTo>
                <a:lnTo>
                  <a:pt x="98227" y="214313"/>
                </a:lnTo>
                <a:lnTo>
                  <a:pt x="98227"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 name="Freeform 96"/>
          <p:cNvSpPr/>
          <p:nvPr/>
        </p:nvSpPr>
        <p:spPr>
          <a:xfrm>
            <a:off x="4491633" y="3768328"/>
            <a:ext cx="62509" cy="35719"/>
          </a:xfrm>
          <a:custGeom>
            <a:avLst/>
            <a:gdLst/>
            <a:ahLst/>
            <a:cxnLst/>
            <a:rect l="0" t="0" r="0" b="0"/>
            <a:pathLst>
              <a:path w="62509" h="35719">
                <a:moveTo>
                  <a:pt x="0" y="26789"/>
                </a:moveTo>
                <a:lnTo>
                  <a:pt x="0" y="26789"/>
                </a:lnTo>
                <a:lnTo>
                  <a:pt x="0" y="26789"/>
                </a:lnTo>
                <a:lnTo>
                  <a:pt x="0" y="35718"/>
                </a:lnTo>
                <a:lnTo>
                  <a:pt x="0" y="35718"/>
                </a:lnTo>
                <a:lnTo>
                  <a:pt x="8930" y="35718"/>
                </a:lnTo>
                <a:lnTo>
                  <a:pt x="17859" y="35718"/>
                </a:lnTo>
                <a:lnTo>
                  <a:pt x="26789" y="26789"/>
                </a:lnTo>
                <a:lnTo>
                  <a:pt x="44648" y="26789"/>
                </a:lnTo>
                <a:lnTo>
                  <a:pt x="53578" y="17859"/>
                </a:lnTo>
                <a:lnTo>
                  <a:pt x="62508" y="8929"/>
                </a:lnTo>
                <a:lnTo>
                  <a:pt x="62508" y="0"/>
                </a:lnTo>
                <a:lnTo>
                  <a:pt x="625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Freeform 97"/>
          <p:cNvSpPr/>
          <p:nvPr/>
        </p:nvSpPr>
        <p:spPr>
          <a:xfrm>
            <a:off x="4563070" y="3812976"/>
            <a:ext cx="53579" cy="107157"/>
          </a:xfrm>
          <a:custGeom>
            <a:avLst/>
            <a:gdLst/>
            <a:ahLst/>
            <a:cxnLst/>
            <a:rect l="0" t="0" r="0" b="0"/>
            <a:pathLst>
              <a:path w="53579" h="107157">
                <a:moveTo>
                  <a:pt x="0" y="17860"/>
                </a:moveTo>
                <a:lnTo>
                  <a:pt x="0" y="17860"/>
                </a:lnTo>
                <a:lnTo>
                  <a:pt x="0" y="17860"/>
                </a:lnTo>
                <a:lnTo>
                  <a:pt x="8930" y="26789"/>
                </a:lnTo>
                <a:lnTo>
                  <a:pt x="17860" y="35719"/>
                </a:lnTo>
                <a:lnTo>
                  <a:pt x="17860" y="35719"/>
                </a:lnTo>
                <a:lnTo>
                  <a:pt x="26789" y="35719"/>
                </a:lnTo>
                <a:lnTo>
                  <a:pt x="26789" y="35719"/>
                </a:lnTo>
                <a:lnTo>
                  <a:pt x="26789" y="35719"/>
                </a:lnTo>
                <a:lnTo>
                  <a:pt x="26789" y="26789"/>
                </a:lnTo>
                <a:lnTo>
                  <a:pt x="26789" y="17860"/>
                </a:lnTo>
                <a:lnTo>
                  <a:pt x="17860" y="8930"/>
                </a:lnTo>
                <a:lnTo>
                  <a:pt x="17860" y="0"/>
                </a:lnTo>
                <a:lnTo>
                  <a:pt x="8930" y="0"/>
                </a:lnTo>
                <a:lnTo>
                  <a:pt x="8930" y="8930"/>
                </a:lnTo>
                <a:lnTo>
                  <a:pt x="8930" y="17860"/>
                </a:lnTo>
                <a:lnTo>
                  <a:pt x="8930" y="26789"/>
                </a:lnTo>
                <a:lnTo>
                  <a:pt x="8930" y="53578"/>
                </a:lnTo>
                <a:lnTo>
                  <a:pt x="17860" y="71438"/>
                </a:lnTo>
                <a:lnTo>
                  <a:pt x="26789" y="89297"/>
                </a:lnTo>
                <a:lnTo>
                  <a:pt x="35719" y="98227"/>
                </a:lnTo>
                <a:lnTo>
                  <a:pt x="44649" y="107156"/>
                </a:lnTo>
                <a:lnTo>
                  <a:pt x="44649" y="107156"/>
                </a:lnTo>
                <a:lnTo>
                  <a:pt x="53578" y="107156"/>
                </a:lnTo>
                <a:lnTo>
                  <a:pt x="53578" y="98227"/>
                </a:lnTo>
                <a:lnTo>
                  <a:pt x="53578" y="80367"/>
                </a:lnTo>
                <a:lnTo>
                  <a:pt x="53578" y="53578"/>
                </a:lnTo>
                <a:lnTo>
                  <a:pt x="44649" y="35719"/>
                </a:lnTo>
                <a:lnTo>
                  <a:pt x="4464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Freeform 98"/>
          <p:cNvSpPr/>
          <p:nvPr/>
        </p:nvSpPr>
        <p:spPr>
          <a:xfrm>
            <a:off x="4545211" y="3661171"/>
            <a:ext cx="116087" cy="250033"/>
          </a:xfrm>
          <a:custGeom>
            <a:avLst/>
            <a:gdLst/>
            <a:ahLst/>
            <a:cxnLst/>
            <a:rect l="0" t="0" r="0" b="0"/>
            <a:pathLst>
              <a:path w="116087" h="250033">
                <a:moveTo>
                  <a:pt x="0" y="0"/>
                </a:moveTo>
                <a:lnTo>
                  <a:pt x="8930" y="8930"/>
                </a:lnTo>
                <a:lnTo>
                  <a:pt x="8930" y="26790"/>
                </a:lnTo>
                <a:lnTo>
                  <a:pt x="8930" y="53579"/>
                </a:lnTo>
                <a:lnTo>
                  <a:pt x="26789" y="89297"/>
                </a:lnTo>
                <a:lnTo>
                  <a:pt x="35719" y="125016"/>
                </a:lnTo>
                <a:lnTo>
                  <a:pt x="53578" y="151805"/>
                </a:lnTo>
                <a:lnTo>
                  <a:pt x="71437" y="187524"/>
                </a:lnTo>
                <a:lnTo>
                  <a:pt x="89297" y="205383"/>
                </a:lnTo>
                <a:lnTo>
                  <a:pt x="98227" y="223243"/>
                </a:lnTo>
                <a:lnTo>
                  <a:pt x="107156" y="241102"/>
                </a:lnTo>
                <a:lnTo>
                  <a:pt x="116086" y="250032"/>
                </a:lnTo>
                <a:lnTo>
                  <a:pt x="116086" y="250032"/>
                </a:lnTo>
                <a:lnTo>
                  <a:pt x="116086" y="232172"/>
                </a:lnTo>
                <a:lnTo>
                  <a:pt x="116086"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 name="Freeform 99"/>
          <p:cNvSpPr/>
          <p:nvPr/>
        </p:nvSpPr>
        <p:spPr>
          <a:xfrm>
            <a:off x="4411266" y="3554015"/>
            <a:ext cx="107157" cy="26790"/>
          </a:xfrm>
          <a:custGeom>
            <a:avLst/>
            <a:gdLst/>
            <a:ahLst/>
            <a:cxnLst/>
            <a:rect l="0" t="0" r="0" b="0"/>
            <a:pathLst>
              <a:path w="107157" h="26790">
                <a:moveTo>
                  <a:pt x="0" y="17860"/>
                </a:moveTo>
                <a:lnTo>
                  <a:pt x="0" y="17860"/>
                </a:lnTo>
                <a:lnTo>
                  <a:pt x="0" y="17860"/>
                </a:lnTo>
                <a:lnTo>
                  <a:pt x="8929" y="26789"/>
                </a:lnTo>
                <a:lnTo>
                  <a:pt x="8929" y="26789"/>
                </a:lnTo>
                <a:lnTo>
                  <a:pt x="17859" y="26789"/>
                </a:lnTo>
                <a:lnTo>
                  <a:pt x="35718" y="17860"/>
                </a:lnTo>
                <a:lnTo>
                  <a:pt x="53578" y="17860"/>
                </a:lnTo>
                <a:lnTo>
                  <a:pt x="71437" y="8930"/>
                </a:lnTo>
                <a:lnTo>
                  <a:pt x="80367" y="8930"/>
                </a:lnTo>
                <a:lnTo>
                  <a:pt x="98226" y="8930"/>
                </a:lnTo>
                <a:lnTo>
                  <a:pt x="107156" y="0"/>
                </a:lnTo>
                <a:lnTo>
                  <a:pt x="10715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Freeform 100"/>
          <p:cNvSpPr/>
          <p:nvPr/>
        </p:nvSpPr>
        <p:spPr>
          <a:xfrm>
            <a:off x="4500563" y="3616523"/>
            <a:ext cx="53579" cy="17860"/>
          </a:xfrm>
          <a:custGeom>
            <a:avLst/>
            <a:gdLst/>
            <a:ahLst/>
            <a:cxnLst/>
            <a:rect l="0" t="0" r="0" b="0"/>
            <a:pathLst>
              <a:path w="53579" h="17860">
                <a:moveTo>
                  <a:pt x="0" y="0"/>
                </a:moveTo>
                <a:lnTo>
                  <a:pt x="0" y="0"/>
                </a:lnTo>
                <a:lnTo>
                  <a:pt x="8929" y="0"/>
                </a:lnTo>
                <a:lnTo>
                  <a:pt x="26789" y="0"/>
                </a:lnTo>
                <a:lnTo>
                  <a:pt x="35718" y="0"/>
                </a:lnTo>
                <a:lnTo>
                  <a:pt x="44648" y="8930"/>
                </a:lnTo>
                <a:lnTo>
                  <a:pt x="53578" y="8930"/>
                </a:lnTo>
                <a:lnTo>
                  <a:pt x="53578" y="17859"/>
                </a:lnTo>
                <a:lnTo>
                  <a:pt x="44648" y="17859"/>
                </a:lnTo>
                <a:lnTo>
                  <a:pt x="35718" y="17859"/>
                </a:lnTo>
                <a:lnTo>
                  <a:pt x="35718"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Freeform 101"/>
          <p:cNvSpPr/>
          <p:nvPr/>
        </p:nvSpPr>
        <p:spPr>
          <a:xfrm>
            <a:off x="6402586" y="5223867"/>
            <a:ext cx="53579" cy="17861"/>
          </a:xfrm>
          <a:custGeom>
            <a:avLst/>
            <a:gdLst/>
            <a:ahLst/>
            <a:cxnLst/>
            <a:rect l="0" t="0" r="0" b="0"/>
            <a:pathLst>
              <a:path w="53579" h="17861">
                <a:moveTo>
                  <a:pt x="0" y="8930"/>
                </a:moveTo>
                <a:lnTo>
                  <a:pt x="0" y="8930"/>
                </a:lnTo>
                <a:lnTo>
                  <a:pt x="8930" y="8930"/>
                </a:lnTo>
                <a:lnTo>
                  <a:pt x="17859" y="8930"/>
                </a:lnTo>
                <a:lnTo>
                  <a:pt x="26789" y="17860"/>
                </a:lnTo>
                <a:lnTo>
                  <a:pt x="26789" y="8930"/>
                </a:lnTo>
                <a:lnTo>
                  <a:pt x="35719" y="8930"/>
                </a:lnTo>
                <a:lnTo>
                  <a:pt x="44648" y="8930"/>
                </a:lnTo>
                <a:lnTo>
                  <a:pt x="53578" y="0"/>
                </a:lnTo>
                <a:lnTo>
                  <a:pt x="53578" y="0"/>
                </a:lnTo>
                <a:lnTo>
                  <a:pt x="5357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02"/>
          <p:cNvSpPr/>
          <p:nvPr/>
        </p:nvSpPr>
        <p:spPr>
          <a:xfrm>
            <a:off x="6482953" y="5339953"/>
            <a:ext cx="98228" cy="35720"/>
          </a:xfrm>
          <a:custGeom>
            <a:avLst/>
            <a:gdLst/>
            <a:ahLst/>
            <a:cxnLst/>
            <a:rect l="0" t="0" r="0" b="0"/>
            <a:pathLst>
              <a:path w="98228" h="35720">
                <a:moveTo>
                  <a:pt x="0" y="8930"/>
                </a:moveTo>
                <a:lnTo>
                  <a:pt x="0" y="8930"/>
                </a:lnTo>
                <a:lnTo>
                  <a:pt x="0" y="0"/>
                </a:lnTo>
                <a:lnTo>
                  <a:pt x="8930" y="0"/>
                </a:lnTo>
                <a:lnTo>
                  <a:pt x="17860" y="0"/>
                </a:lnTo>
                <a:lnTo>
                  <a:pt x="35719" y="8930"/>
                </a:lnTo>
                <a:lnTo>
                  <a:pt x="53578" y="8930"/>
                </a:lnTo>
                <a:lnTo>
                  <a:pt x="62508" y="17860"/>
                </a:lnTo>
                <a:lnTo>
                  <a:pt x="80367" y="26789"/>
                </a:lnTo>
                <a:lnTo>
                  <a:pt x="80367" y="26789"/>
                </a:lnTo>
                <a:lnTo>
                  <a:pt x="89297" y="35719"/>
                </a:lnTo>
                <a:lnTo>
                  <a:pt x="98227" y="26789"/>
                </a:lnTo>
                <a:lnTo>
                  <a:pt x="98227"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Freeform 103"/>
          <p:cNvSpPr/>
          <p:nvPr/>
        </p:nvSpPr>
        <p:spPr>
          <a:xfrm>
            <a:off x="6438305" y="5206008"/>
            <a:ext cx="125016" cy="17860"/>
          </a:xfrm>
          <a:custGeom>
            <a:avLst/>
            <a:gdLst/>
            <a:ahLst/>
            <a:cxnLst/>
            <a:rect l="0" t="0" r="0" b="0"/>
            <a:pathLst>
              <a:path w="125016" h="17860">
                <a:moveTo>
                  <a:pt x="0" y="17859"/>
                </a:moveTo>
                <a:lnTo>
                  <a:pt x="0" y="17859"/>
                </a:lnTo>
                <a:lnTo>
                  <a:pt x="0" y="17859"/>
                </a:lnTo>
                <a:lnTo>
                  <a:pt x="0" y="17859"/>
                </a:lnTo>
                <a:lnTo>
                  <a:pt x="0" y="8930"/>
                </a:lnTo>
                <a:lnTo>
                  <a:pt x="0" y="8930"/>
                </a:lnTo>
                <a:lnTo>
                  <a:pt x="0" y="8930"/>
                </a:lnTo>
                <a:lnTo>
                  <a:pt x="0" y="8930"/>
                </a:lnTo>
                <a:lnTo>
                  <a:pt x="8929" y="17859"/>
                </a:lnTo>
                <a:lnTo>
                  <a:pt x="17859" y="17859"/>
                </a:lnTo>
                <a:lnTo>
                  <a:pt x="35718" y="17859"/>
                </a:lnTo>
                <a:lnTo>
                  <a:pt x="53578" y="8930"/>
                </a:lnTo>
                <a:lnTo>
                  <a:pt x="71437" y="8930"/>
                </a:lnTo>
                <a:lnTo>
                  <a:pt x="80367" y="8930"/>
                </a:lnTo>
                <a:lnTo>
                  <a:pt x="98226" y="8930"/>
                </a:lnTo>
                <a:lnTo>
                  <a:pt x="116086" y="0"/>
                </a:lnTo>
                <a:lnTo>
                  <a:pt x="116086" y="0"/>
                </a:lnTo>
                <a:lnTo>
                  <a:pt x="125015" y="0"/>
                </a:lnTo>
                <a:lnTo>
                  <a:pt x="12501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Freeform 104"/>
          <p:cNvSpPr/>
          <p:nvPr/>
        </p:nvSpPr>
        <p:spPr>
          <a:xfrm>
            <a:off x="6465094" y="5339953"/>
            <a:ext cx="151805" cy="17861"/>
          </a:xfrm>
          <a:custGeom>
            <a:avLst/>
            <a:gdLst/>
            <a:ahLst/>
            <a:cxnLst/>
            <a:rect l="0" t="0" r="0" b="0"/>
            <a:pathLst>
              <a:path w="151805" h="17861">
                <a:moveTo>
                  <a:pt x="0" y="8930"/>
                </a:moveTo>
                <a:lnTo>
                  <a:pt x="0" y="0"/>
                </a:lnTo>
                <a:lnTo>
                  <a:pt x="0" y="0"/>
                </a:lnTo>
                <a:lnTo>
                  <a:pt x="8929" y="0"/>
                </a:lnTo>
                <a:lnTo>
                  <a:pt x="8929" y="0"/>
                </a:lnTo>
                <a:lnTo>
                  <a:pt x="26789" y="8930"/>
                </a:lnTo>
                <a:lnTo>
                  <a:pt x="35719" y="8930"/>
                </a:lnTo>
                <a:lnTo>
                  <a:pt x="53578" y="8930"/>
                </a:lnTo>
                <a:lnTo>
                  <a:pt x="62508" y="17860"/>
                </a:lnTo>
                <a:lnTo>
                  <a:pt x="89297" y="17860"/>
                </a:lnTo>
                <a:lnTo>
                  <a:pt x="98226" y="17860"/>
                </a:lnTo>
                <a:lnTo>
                  <a:pt x="116086" y="8930"/>
                </a:lnTo>
                <a:lnTo>
                  <a:pt x="133945" y="8930"/>
                </a:lnTo>
                <a:lnTo>
                  <a:pt x="151804" y="8930"/>
                </a:lnTo>
                <a:lnTo>
                  <a:pt x="151804"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 name="Freeform 105"/>
          <p:cNvSpPr/>
          <p:nvPr/>
        </p:nvSpPr>
        <p:spPr>
          <a:xfrm>
            <a:off x="6652617" y="5036344"/>
            <a:ext cx="178595" cy="258962"/>
          </a:xfrm>
          <a:custGeom>
            <a:avLst/>
            <a:gdLst/>
            <a:ahLst/>
            <a:cxnLst/>
            <a:rect l="0" t="0" r="0" b="0"/>
            <a:pathLst>
              <a:path w="178595" h="258962">
                <a:moveTo>
                  <a:pt x="35719" y="107156"/>
                </a:moveTo>
                <a:lnTo>
                  <a:pt x="26789" y="107156"/>
                </a:lnTo>
                <a:lnTo>
                  <a:pt x="26789" y="107156"/>
                </a:lnTo>
                <a:lnTo>
                  <a:pt x="17860" y="107156"/>
                </a:lnTo>
                <a:lnTo>
                  <a:pt x="8930" y="107156"/>
                </a:lnTo>
                <a:lnTo>
                  <a:pt x="8930" y="107156"/>
                </a:lnTo>
                <a:lnTo>
                  <a:pt x="0" y="107156"/>
                </a:lnTo>
                <a:lnTo>
                  <a:pt x="8930" y="98226"/>
                </a:lnTo>
                <a:lnTo>
                  <a:pt x="8930" y="89297"/>
                </a:lnTo>
                <a:lnTo>
                  <a:pt x="26789" y="71437"/>
                </a:lnTo>
                <a:lnTo>
                  <a:pt x="44649" y="53578"/>
                </a:lnTo>
                <a:lnTo>
                  <a:pt x="62508" y="35719"/>
                </a:lnTo>
                <a:lnTo>
                  <a:pt x="89297" y="17859"/>
                </a:lnTo>
                <a:lnTo>
                  <a:pt x="107156" y="8929"/>
                </a:lnTo>
                <a:lnTo>
                  <a:pt x="125016" y="0"/>
                </a:lnTo>
                <a:lnTo>
                  <a:pt x="133946" y="8929"/>
                </a:lnTo>
                <a:lnTo>
                  <a:pt x="142875" y="26789"/>
                </a:lnTo>
                <a:lnTo>
                  <a:pt x="151805" y="44648"/>
                </a:lnTo>
                <a:lnTo>
                  <a:pt x="151805" y="80367"/>
                </a:lnTo>
                <a:lnTo>
                  <a:pt x="151805" y="107156"/>
                </a:lnTo>
                <a:lnTo>
                  <a:pt x="151805" y="142875"/>
                </a:lnTo>
                <a:lnTo>
                  <a:pt x="142875" y="169664"/>
                </a:lnTo>
                <a:lnTo>
                  <a:pt x="142875" y="205383"/>
                </a:lnTo>
                <a:lnTo>
                  <a:pt x="133946" y="223242"/>
                </a:lnTo>
                <a:lnTo>
                  <a:pt x="133946" y="241101"/>
                </a:lnTo>
                <a:lnTo>
                  <a:pt x="133946" y="250031"/>
                </a:lnTo>
                <a:lnTo>
                  <a:pt x="133946" y="258961"/>
                </a:lnTo>
                <a:lnTo>
                  <a:pt x="133946" y="258961"/>
                </a:lnTo>
                <a:lnTo>
                  <a:pt x="142875" y="258961"/>
                </a:lnTo>
                <a:lnTo>
                  <a:pt x="151805" y="258961"/>
                </a:lnTo>
                <a:lnTo>
                  <a:pt x="169664" y="258961"/>
                </a:lnTo>
                <a:lnTo>
                  <a:pt x="178594" y="258961"/>
                </a:lnTo>
                <a:lnTo>
                  <a:pt x="178594"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Freeform 106"/>
          <p:cNvSpPr/>
          <p:nvPr/>
        </p:nvSpPr>
        <p:spPr>
          <a:xfrm>
            <a:off x="6893719" y="5509617"/>
            <a:ext cx="35720" cy="53579"/>
          </a:xfrm>
          <a:custGeom>
            <a:avLst/>
            <a:gdLst/>
            <a:ahLst/>
            <a:cxnLst/>
            <a:rect l="0" t="0" r="0" b="0"/>
            <a:pathLst>
              <a:path w="35720" h="53579">
                <a:moveTo>
                  <a:pt x="26789" y="53578"/>
                </a:moveTo>
                <a:lnTo>
                  <a:pt x="35719" y="53578"/>
                </a:lnTo>
                <a:lnTo>
                  <a:pt x="35719" y="53578"/>
                </a:lnTo>
                <a:lnTo>
                  <a:pt x="35719" y="53578"/>
                </a:lnTo>
                <a:lnTo>
                  <a:pt x="35719" y="53578"/>
                </a:lnTo>
                <a:lnTo>
                  <a:pt x="35719" y="44649"/>
                </a:lnTo>
                <a:lnTo>
                  <a:pt x="35719" y="35719"/>
                </a:lnTo>
                <a:lnTo>
                  <a:pt x="35719" y="35719"/>
                </a:lnTo>
                <a:lnTo>
                  <a:pt x="35719" y="26789"/>
                </a:lnTo>
                <a:lnTo>
                  <a:pt x="35719" y="26789"/>
                </a:lnTo>
                <a:lnTo>
                  <a:pt x="26789" y="17860"/>
                </a:lnTo>
                <a:lnTo>
                  <a:pt x="17859" y="17860"/>
                </a:lnTo>
                <a:lnTo>
                  <a:pt x="8929" y="893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Freeform 107"/>
          <p:cNvSpPr/>
          <p:nvPr/>
        </p:nvSpPr>
        <p:spPr>
          <a:xfrm>
            <a:off x="7241977" y="5116711"/>
            <a:ext cx="133946" cy="285751"/>
          </a:xfrm>
          <a:custGeom>
            <a:avLst/>
            <a:gdLst/>
            <a:ahLst/>
            <a:cxnLst/>
            <a:rect l="0" t="0" r="0" b="0"/>
            <a:pathLst>
              <a:path w="133946" h="285751">
                <a:moveTo>
                  <a:pt x="0" y="8930"/>
                </a:moveTo>
                <a:lnTo>
                  <a:pt x="0" y="8930"/>
                </a:lnTo>
                <a:lnTo>
                  <a:pt x="0" y="0"/>
                </a:lnTo>
                <a:lnTo>
                  <a:pt x="0" y="0"/>
                </a:lnTo>
                <a:lnTo>
                  <a:pt x="0" y="8930"/>
                </a:lnTo>
                <a:lnTo>
                  <a:pt x="0" y="8930"/>
                </a:lnTo>
                <a:lnTo>
                  <a:pt x="0" y="26789"/>
                </a:lnTo>
                <a:lnTo>
                  <a:pt x="8929" y="35719"/>
                </a:lnTo>
                <a:lnTo>
                  <a:pt x="8929" y="62508"/>
                </a:lnTo>
                <a:lnTo>
                  <a:pt x="17859" y="107156"/>
                </a:lnTo>
                <a:lnTo>
                  <a:pt x="26789" y="142875"/>
                </a:lnTo>
                <a:lnTo>
                  <a:pt x="44648" y="187523"/>
                </a:lnTo>
                <a:lnTo>
                  <a:pt x="62507" y="232172"/>
                </a:lnTo>
                <a:lnTo>
                  <a:pt x="80367" y="267891"/>
                </a:lnTo>
                <a:lnTo>
                  <a:pt x="98226" y="285750"/>
                </a:lnTo>
                <a:lnTo>
                  <a:pt x="116086" y="285750"/>
                </a:lnTo>
                <a:lnTo>
                  <a:pt x="125015" y="276820"/>
                </a:lnTo>
                <a:lnTo>
                  <a:pt x="133945" y="267891"/>
                </a:lnTo>
                <a:lnTo>
                  <a:pt x="133945" y="241102"/>
                </a:lnTo>
                <a:lnTo>
                  <a:pt x="133945" y="223242"/>
                </a:lnTo>
                <a:lnTo>
                  <a:pt x="116086" y="196453"/>
                </a:lnTo>
                <a:lnTo>
                  <a:pt x="98226" y="178594"/>
                </a:lnTo>
                <a:lnTo>
                  <a:pt x="98226"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9" name="Freeform 108"/>
          <p:cNvSpPr/>
          <p:nvPr/>
        </p:nvSpPr>
        <p:spPr>
          <a:xfrm>
            <a:off x="7215188" y="5241727"/>
            <a:ext cx="169665" cy="89297"/>
          </a:xfrm>
          <a:custGeom>
            <a:avLst/>
            <a:gdLst/>
            <a:ahLst/>
            <a:cxnLst/>
            <a:rect l="0" t="0" r="0" b="0"/>
            <a:pathLst>
              <a:path w="169665" h="89297">
                <a:moveTo>
                  <a:pt x="0" y="89296"/>
                </a:moveTo>
                <a:lnTo>
                  <a:pt x="0" y="89296"/>
                </a:lnTo>
                <a:lnTo>
                  <a:pt x="0" y="89296"/>
                </a:lnTo>
                <a:lnTo>
                  <a:pt x="8929" y="89296"/>
                </a:lnTo>
                <a:lnTo>
                  <a:pt x="26789" y="89296"/>
                </a:lnTo>
                <a:lnTo>
                  <a:pt x="44648" y="80367"/>
                </a:lnTo>
                <a:lnTo>
                  <a:pt x="62507" y="71437"/>
                </a:lnTo>
                <a:lnTo>
                  <a:pt x="89296" y="53578"/>
                </a:lnTo>
                <a:lnTo>
                  <a:pt x="116085" y="35718"/>
                </a:lnTo>
                <a:lnTo>
                  <a:pt x="142875" y="26789"/>
                </a:lnTo>
                <a:lnTo>
                  <a:pt x="151804" y="8929"/>
                </a:lnTo>
                <a:lnTo>
                  <a:pt x="169664" y="0"/>
                </a:lnTo>
                <a:lnTo>
                  <a:pt x="1696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Freeform 109"/>
          <p:cNvSpPr/>
          <p:nvPr/>
        </p:nvSpPr>
        <p:spPr>
          <a:xfrm>
            <a:off x="7429500" y="5268516"/>
            <a:ext cx="53579" cy="133946"/>
          </a:xfrm>
          <a:custGeom>
            <a:avLst/>
            <a:gdLst/>
            <a:ahLst/>
            <a:cxnLst/>
            <a:rect l="0" t="0" r="0" b="0"/>
            <a:pathLst>
              <a:path w="53579" h="133946">
                <a:moveTo>
                  <a:pt x="0" y="0"/>
                </a:moveTo>
                <a:lnTo>
                  <a:pt x="0" y="8929"/>
                </a:lnTo>
                <a:lnTo>
                  <a:pt x="8930" y="26789"/>
                </a:lnTo>
                <a:lnTo>
                  <a:pt x="17859" y="44648"/>
                </a:lnTo>
                <a:lnTo>
                  <a:pt x="26789" y="71437"/>
                </a:lnTo>
                <a:lnTo>
                  <a:pt x="35719" y="98226"/>
                </a:lnTo>
                <a:lnTo>
                  <a:pt x="44648" y="116086"/>
                </a:lnTo>
                <a:lnTo>
                  <a:pt x="53578" y="125015"/>
                </a:lnTo>
                <a:lnTo>
                  <a:pt x="53578" y="133945"/>
                </a:lnTo>
                <a:lnTo>
                  <a:pt x="53578"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Freeform 110"/>
          <p:cNvSpPr/>
          <p:nvPr/>
        </p:nvSpPr>
        <p:spPr>
          <a:xfrm>
            <a:off x="7483078" y="5357813"/>
            <a:ext cx="8931" cy="26790"/>
          </a:xfrm>
          <a:custGeom>
            <a:avLst/>
            <a:gdLst/>
            <a:ahLst/>
            <a:cxnLst/>
            <a:rect l="0" t="0" r="0" b="0"/>
            <a:pathLst>
              <a:path w="8931" h="26790">
                <a:moveTo>
                  <a:pt x="8930" y="26789"/>
                </a:move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2" name="Freeform 111"/>
          <p:cNvSpPr/>
          <p:nvPr/>
        </p:nvSpPr>
        <p:spPr>
          <a:xfrm>
            <a:off x="7393781" y="5125641"/>
            <a:ext cx="35720" cy="62508"/>
          </a:xfrm>
          <a:custGeom>
            <a:avLst/>
            <a:gdLst/>
            <a:ahLst/>
            <a:cxnLst/>
            <a:rect l="0" t="0" r="0" b="0"/>
            <a:pathLst>
              <a:path w="35720" h="62508">
                <a:moveTo>
                  <a:pt x="0" y="0"/>
                </a:moveTo>
                <a:lnTo>
                  <a:pt x="0" y="8929"/>
                </a:lnTo>
                <a:lnTo>
                  <a:pt x="0" y="17859"/>
                </a:lnTo>
                <a:lnTo>
                  <a:pt x="0" y="26789"/>
                </a:lnTo>
                <a:lnTo>
                  <a:pt x="0" y="44648"/>
                </a:lnTo>
                <a:lnTo>
                  <a:pt x="8930" y="53578"/>
                </a:lnTo>
                <a:lnTo>
                  <a:pt x="26789" y="62507"/>
                </a:lnTo>
                <a:lnTo>
                  <a:pt x="35719" y="62507"/>
                </a:lnTo>
                <a:lnTo>
                  <a:pt x="35719" y="625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3" name="Freeform 112"/>
          <p:cNvSpPr/>
          <p:nvPr/>
        </p:nvSpPr>
        <p:spPr>
          <a:xfrm>
            <a:off x="7572375" y="5206008"/>
            <a:ext cx="232173" cy="205384"/>
          </a:xfrm>
          <a:custGeom>
            <a:avLst/>
            <a:gdLst/>
            <a:ahLst/>
            <a:cxnLst/>
            <a:rect l="0" t="0" r="0" b="0"/>
            <a:pathLst>
              <a:path w="232173" h="205384">
                <a:moveTo>
                  <a:pt x="0" y="35719"/>
                </a:moveTo>
                <a:lnTo>
                  <a:pt x="0" y="44648"/>
                </a:lnTo>
                <a:lnTo>
                  <a:pt x="0" y="62508"/>
                </a:lnTo>
                <a:lnTo>
                  <a:pt x="0" y="80367"/>
                </a:lnTo>
                <a:lnTo>
                  <a:pt x="0" y="116086"/>
                </a:lnTo>
                <a:lnTo>
                  <a:pt x="8930" y="142875"/>
                </a:lnTo>
                <a:lnTo>
                  <a:pt x="8930" y="169664"/>
                </a:lnTo>
                <a:lnTo>
                  <a:pt x="8930" y="187523"/>
                </a:lnTo>
                <a:lnTo>
                  <a:pt x="17859" y="196453"/>
                </a:lnTo>
                <a:lnTo>
                  <a:pt x="17859" y="205383"/>
                </a:lnTo>
                <a:lnTo>
                  <a:pt x="17859" y="196453"/>
                </a:lnTo>
                <a:lnTo>
                  <a:pt x="17859" y="178594"/>
                </a:lnTo>
                <a:lnTo>
                  <a:pt x="17859" y="151805"/>
                </a:lnTo>
                <a:lnTo>
                  <a:pt x="8930" y="116086"/>
                </a:lnTo>
                <a:lnTo>
                  <a:pt x="8930" y="89297"/>
                </a:lnTo>
                <a:lnTo>
                  <a:pt x="8930" y="53578"/>
                </a:lnTo>
                <a:lnTo>
                  <a:pt x="8930" y="26789"/>
                </a:lnTo>
                <a:lnTo>
                  <a:pt x="8930" y="8930"/>
                </a:lnTo>
                <a:lnTo>
                  <a:pt x="17859" y="0"/>
                </a:lnTo>
                <a:lnTo>
                  <a:pt x="26789" y="8930"/>
                </a:lnTo>
                <a:lnTo>
                  <a:pt x="35719" y="35719"/>
                </a:lnTo>
                <a:lnTo>
                  <a:pt x="53578" y="62508"/>
                </a:lnTo>
                <a:lnTo>
                  <a:pt x="62508" y="98226"/>
                </a:lnTo>
                <a:lnTo>
                  <a:pt x="80367" y="125015"/>
                </a:lnTo>
                <a:lnTo>
                  <a:pt x="89297" y="160734"/>
                </a:lnTo>
                <a:lnTo>
                  <a:pt x="98227" y="178594"/>
                </a:lnTo>
                <a:lnTo>
                  <a:pt x="98227" y="187523"/>
                </a:lnTo>
                <a:lnTo>
                  <a:pt x="107156" y="187523"/>
                </a:lnTo>
                <a:lnTo>
                  <a:pt x="107156" y="178594"/>
                </a:lnTo>
                <a:lnTo>
                  <a:pt x="107156" y="160734"/>
                </a:lnTo>
                <a:lnTo>
                  <a:pt x="98227" y="125015"/>
                </a:lnTo>
                <a:lnTo>
                  <a:pt x="98227" y="89297"/>
                </a:lnTo>
                <a:lnTo>
                  <a:pt x="98227" y="62508"/>
                </a:lnTo>
                <a:lnTo>
                  <a:pt x="98227" y="35719"/>
                </a:lnTo>
                <a:lnTo>
                  <a:pt x="107156" y="26789"/>
                </a:lnTo>
                <a:lnTo>
                  <a:pt x="116086" y="26789"/>
                </a:lnTo>
                <a:lnTo>
                  <a:pt x="133945" y="44648"/>
                </a:lnTo>
                <a:lnTo>
                  <a:pt x="151805" y="80367"/>
                </a:lnTo>
                <a:lnTo>
                  <a:pt x="169664" y="116086"/>
                </a:lnTo>
                <a:lnTo>
                  <a:pt x="178594" y="142875"/>
                </a:lnTo>
                <a:lnTo>
                  <a:pt x="196453" y="178594"/>
                </a:lnTo>
                <a:lnTo>
                  <a:pt x="205383" y="196453"/>
                </a:lnTo>
                <a:lnTo>
                  <a:pt x="214313" y="196453"/>
                </a:lnTo>
                <a:lnTo>
                  <a:pt x="223242" y="196453"/>
                </a:lnTo>
                <a:lnTo>
                  <a:pt x="232172" y="169664"/>
                </a:lnTo>
                <a:lnTo>
                  <a:pt x="232172" y="142875"/>
                </a:lnTo>
                <a:lnTo>
                  <a:pt x="232172"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Freeform 113"/>
          <p:cNvSpPr/>
          <p:nvPr/>
        </p:nvSpPr>
        <p:spPr>
          <a:xfrm>
            <a:off x="7858125" y="5250656"/>
            <a:ext cx="107157" cy="125017"/>
          </a:xfrm>
          <a:custGeom>
            <a:avLst/>
            <a:gdLst/>
            <a:ahLst/>
            <a:cxnLst/>
            <a:rect l="0" t="0" r="0" b="0"/>
            <a:pathLst>
              <a:path w="107157" h="125017">
                <a:moveTo>
                  <a:pt x="0" y="125016"/>
                </a:moveTo>
                <a:lnTo>
                  <a:pt x="8930" y="125016"/>
                </a:lnTo>
                <a:lnTo>
                  <a:pt x="17859" y="116086"/>
                </a:lnTo>
                <a:lnTo>
                  <a:pt x="35719" y="116086"/>
                </a:lnTo>
                <a:lnTo>
                  <a:pt x="53578" y="98227"/>
                </a:lnTo>
                <a:lnTo>
                  <a:pt x="71438" y="89297"/>
                </a:lnTo>
                <a:lnTo>
                  <a:pt x="89297" y="71438"/>
                </a:lnTo>
                <a:lnTo>
                  <a:pt x="98227" y="53578"/>
                </a:lnTo>
                <a:lnTo>
                  <a:pt x="107156" y="44649"/>
                </a:lnTo>
                <a:lnTo>
                  <a:pt x="107156" y="26789"/>
                </a:lnTo>
                <a:lnTo>
                  <a:pt x="107156" y="8930"/>
                </a:lnTo>
                <a:lnTo>
                  <a:pt x="98227" y="0"/>
                </a:lnTo>
                <a:lnTo>
                  <a:pt x="98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Freeform 114"/>
          <p:cNvSpPr/>
          <p:nvPr/>
        </p:nvSpPr>
        <p:spPr>
          <a:xfrm>
            <a:off x="7884914" y="5250656"/>
            <a:ext cx="89298" cy="178595"/>
          </a:xfrm>
          <a:custGeom>
            <a:avLst/>
            <a:gdLst/>
            <a:ahLst/>
            <a:cxnLst/>
            <a:rect l="0" t="0" r="0" b="0"/>
            <a:pathLst>
              <a:path w="89298" h="178595">
                <a:moveTo>
                  <a:pt x="0" y="0"/>
                </a:moveTo>
                <a:lnTo>
                  <a:pt x="8930" y="8930"/>
                </a:lnTo>
                <a:lnTo>
                  <a:pt x="8930" y="35719"/>
                </a:lnTo>
                <a:lnTo>
                  <a:pt x="17859" y="62508"/>
                </a:lnTo>
                <a:lnTo>
                  <a:pt x="35719" y="98227"/>
                </a:lnTo>
                <a:lnTo>
                  <a:pt x="44649" y="133946"/>
                </a:lnTo>
                <a:lnTo>
                  <a:pt x="53578" y="151805"/>
                </a:lnTo>
                <a:lnTo>
                  <a:pt x="62508" y="169664"/>
                </a:lnTo>
                <a:lnTo>
                  <a:pt x="71438" y="178594"/>
                </a:lnTo>
                <a:lnTo>
                  <a:pt x="89297" y="178594"/>
                </a:lnTo>
                <a:lnTo>
                  <a:pt x="89297"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Freeform 115"/>
          <p:cNvSpPr/>
          <p:nvPr/>
        </p:nvSpPr>
        <p:spPr>
          <a:xfrm>
            <a:off x="8134945" y="5277445"/>
            <a:ext cx="89297" cy="151806"/>
          </a:xfrm>
          <a:custGeom>
            <a:avLst/>
            <a:gdLst/>
            <a:ahLst/>
            <a:cxnLst/>
            <a:rect l="0" t="0" r="0" b="0"/>
            <a:pathLst>
              <a:path w="89297" h="151806">
                <a:moveTo>
                  <a:pt x="0" y="0"/>
                </a:moveTo>
                <a:lnTo>
                  <a:pt x="0" y="8930"/>
                </a:lnTo>
                <a:lnTo>
                  <a:pt x="0" y="26789"/>
                </a:lnTo>
                <a:lnTo>
                  <a:pt x="8930" y="44649"/>
                </a:lnTo>
                <a:lnTo>
                  <a:pt x="17860" y="71438"/>
                </a:lnTo>
                <a:lnTo>
                  <a:pt x="26789" y="107157"/>
                </a:lnTo>
                <a:lnTo>
                  <a:pt x="44649" y="125016"/>
                </a:lnTo>
                <a:lnTo>
                  <a:pt x="53578" y="142875"/>
                </a:lnTo>
                <a:lnTo>
                  <a:pt x="71437" y="151805"/>
                </a:lnTo>
                <a:lnTo>
                  <a:pt x="80367" y="151805"/>
                </a:lnTo>
                <a:lnTo>
                  <a:pt x="89296" y="142875"/>
                </a:lnTo>
                <a:lnTo>
                  <a:pt x="89296" y="125016"/>
                </a:lnTo>
                <a:lnTo>
                  <a:pt x="89296" y="98227"/>
                </a:lnTo>
                <a:lnTo>
                  <a:pt x="80367" y="71438"/>
                </a:lnTo>
                <a:lnTo>
                  <a:pt x="80367"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7" name="Freeform 116"/>
          <p:cNvSpPr/>
          <p:nvPr/>
        </p:nvSpPr>
        <p:spPr>
          <a:xfrm>
            <a:off x="8117086" y="5170289"/>
            <a:ext cx="35720" cy="35720"/>
          </a:xfrm>
          <a:custGeom>
            <a:avLst/>
            <a:gdLst/>
            <a:ahLst/>
            <a:cxnLst/>
            <a:rect l="0" t="0" r="0" b="0"/>
            <a:pathLst>
              <a:path w="35720" h="35720">
                <a:moveTo>
                  <a:pt x="8930" y="0"/>
                </a:moveTo>
                <a:lnTo>
                  <a:pt x="8930" y="0"/>
                </a:lnTo>
                <a:lnTo>
                  <a:pt x="0" y="8930"/>
                </a:lnTo>
                <a:lnTo>
                  <a:pt x="0" y="17859"/>
                </a:lnTo>
                <a:lnTo>
                  <a:pt x="8930" y="26789"/>
                </a:lnTo>
                <a:lnTo>
                  <a:pt x="17859" y="26789"/>
                </a:lnTo>
                <a:lnTo>
                  <a:pt x="26789" y="26789"/>
                </a:lnTo>
                <a:lnTo>
                  <a:pt x="35719" y="35719"/>
                </a:lnTo>
                <a:lnTo>
                  <a:pt x="3571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Freeform 117"/>
          <p:cNvSpPr/>
          <p:nvPr/>
        </p:nvSpPr>
        <p:spPr>
          <a:xfrm>
            <a:off x="8286749" y="5232797"/>
            <a:ext cx="142876" cy="196454"/>
          </a:xfrm>
          <a:custGeom>
            <a:avLst/>
            <a:gdLst/>
            <a:ahLst/>
            <a:cxnLst/>
            <a:rect l="0" t="0" r="0" b="0"/>
            <a:pathLst>
              <a:path w="142876" h="196454">
                <a:moveTo>
                  <a:pt x="0" y="0"/>
                </a:moveTo>
                <a:lnTo>
                  <a:pt x="0" y="8930"/>
                </a:lnTo>
                <a:lnTo>
                  <a:pt x="0" y="17859"/>
                </a:lnTo>
                <a:lnTo>
                  <a:pt x="8930" y="44648"/>
                </a:lnTo>
                <a:lnTo>
                  <a:pt x="8930" y="71437"/>
                </a:lnTo>
                <a:lnTo>
                  <a:pt x="17860" y="107156"/>
                </a:lnTo>
                <a:lnTo>
                  <a:pt x="26789" y="133945"/>
                </a:lnTo>
                <a:lnTo>
                  <a:pt x="26789" y="160734"/>
                </a:lnTo>
                <a:lnTo>
                  <a:pt x="26789" y="178594"/>
                </a:lnTo>
                <a:lnTo>
                  <a:pt x="26789" y="187523"/>
                </a:lnTo>
                <a:lnTo>
                  <a:pt x="35719" y="196453"/>
                </a:lnTo>
                <a:lnTo>
                  <a:pt x="35719" y="178594"/>
                </a:lnTo>
                <a:lnTo>
                  <a:pt x="35719" y="160734"/>
                </a:lnTo>
                <a:lnTo>
                  <a:pt x="35719" y="133945"/>
                </a:lnTo>
                <a:lnTo>
                  <a:pt x="35719" y="98226"/>
                </a:lnTo>
                <a:lnTo>
                  <a:pt x="35719" y="62508"/>
                </a:lnTo>
                <a:lnTo>
                  <a:pt x="44649" y="26789"/>
                </a:lnTo>
                <a:lnTo>
                  <a:pt x="53578" y="8930"/>
                </a:lnTo>
                <a:lnTo>
                  <a:pt x="62508" y="0"/>
                </a:lnTo>
                <a:lnTo>
                  <a:pt x="71438" y="0"/>
                </a:lnTo>
                <a:lnTo>
                  <a:pt x="89297" y="17859"/>
                </a:lnTo>
                <a:lnTo>
                  <a:pt x="98227" y="44648"/>
                </a:lnTo>
                <a:lnTo>
                  <a:pt x="107156" y="80367"/>
                </a:lnTo>
                <a:lnTo>
                  <a:pt x="116086" y="107156"/>
                </a:lnTo>
                <a:lnTo>
                  <a:pt x="125016" y="133945"/>
                </a:lnTo>
                <a:lnTo>
                  <a:pt x="133946" y="142875"/>
                </a:lnTo>
                <a:lnTo>
                  <a:pt x="142875" y="160734"/>
                </a:lnTo>
                <a:lnTo>
                  <a:pt x="142875" y="160734"/>
                </a:lnTo>
                <a:lnTo>
                  <a:pt x="142875"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Freeform 118"/>
          <p:cNvSpPr/>
          <p:nvPr/>
        </p:nvSpPr>
        <p:spPr>
          <a:xfrm>
            <a:off x="8429624" y="5188148"/>
            <a:ext cx="62509" cy="169666"/>
          </a:xfrm>
          <a:custGeom>
            <a:avLst/>
            <a:gdLst/>
            <a:ahLst/>
            <a:cxnLst/>
            <a:rect l="0" t="0" r="0" b="0"/>
            <a:pathLst>
              <a:path w="62509" h="169666">
                <a:moveTo>
                  <a:pt x="0" y="44649"/>
                </a:moveTo>
                <a:lnTo>
                  <a:pt x="0" y="53579"/>
                </a:lnTo>
                <a:lnTo>
                  <a:pt x="0" y="71438"/>
                </a:lnTo>
                <a:lnTo>
                  <a:pt x="8930" y="89297"/>
                </a:lnTo>
                <a:lnTo>
                  <a:pt x="8930" y="116086"/>
                </a:lnTo>
                <a:lnTo>
                  <a:pt x="17860" y="133946"/>
                </a:lnTo>
                <a:lnTo>
                  <a:pt x="26789" y="151805"/>
                </a:lnTo>
                <a:lnTo>
                  <a:pt x="35719" y="169665"/>
                </a:lnTo>
                <a:lnTo>
                  <a:pt x="44649" y="169665"/>
                </a:lnTo>
                <a:lnTo>
                  <a:pt x="53578" y="169665"/>
                </a:lnTo>
                <a:lnTo>
                  <a:pt x="53578" y="169665"/>
                </a:lnTo>
                <a:lnTo>
                  <a:pt x="53578" y="160735"/>
                </a:lnTo>
                <a:lnTo>
                  <a:pt x="53578" y="142875"/>
                </a:lnTo>
                <a:lnTo>
                  <a:pt x="53578" y="116086"/>
                </a:lnTo>
                <a:lnTo>
                  <a:pt x="53578" y="89297"/>
                </a:lnTo>
                <a:lnTo>
                  <a:pt x="53578" y="62508"/>
                </a:lnTo>
                <a:lnTo>
                  <a:pt x="53578" y="35719"/>
                </a:lnTo>
                <a:lnTo>
                  <a:pt x="53578" y="17860"/>
                </a:lnTo>
                <a:lnTo>
                  <a:pt x="62508" y="0"/>
                </a:lnTo>
                <a:lnTo>
                  <a:pt x="62508" y="0"/>
                </a:lnTo>
                <a:lnTo>
                  <a:pt x="625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0" name="Freeform 119"/>
          <p:cNvSpPr/>
          <p:nvPr/>
        </p:nvSpPr>
        <p:spPr>
          <a:xfrm>
            <a:off x="8554640" y="5241727"/>
            <a:ext cx="107157" cy="133946"/>
          </a:xfrm>
          <a:custGeom>
            <a:avLst/>
            <a:gdLst/>
            <a:ahLst/>
            <a:cxnLst/>
            <a:rect l="0" t="0" r="0" b="0"/>
            <a:pathLst>
              <a:path w="107157" h="133946">
                <a:moveTo>
                  <a:pt x="0" y="89296"/>
                </a:moveTo>
                <a:lnTo>
                  <a:pt x="8930" y="89296"/>
                </a:lnTo>
                <a:lnTo>
                  <a:pt x="8930" y="98226"/>
                </a:lnTo>
                <a:lnTo>
                  <a:pt x="17859" y="98226"/>
                </a:lnTo>
                <a:lnTo>
                  <a:pt x="26789" y="98226"/>
                </a:lnTo>
                <a:lnTo>
                  <a:pt x="26789" y="98226"/>
                </a:lnTo>
                <a:lnTo>
                  <a:pt x="35719" y="89296"/>
                </a:lnTo>
                <a:lnTo>
                  <a:pt x="44648" y="71437"/>
                </a:lnTo>
                <a:lnTo>
                  <a:pt x="44648" y="62507"/>
                </a:lnTo>
                <a:lnTo>
                  <a:pt x="44648" y="35718"/>
                </a:lnTo>
                <a:lnTo>
                  <a:pt x="44648" y="26789"/>
                </a:lnTo>
                <a:lnTo>
                  <a:pt x="44648" y="8929"/>
                </a:lnTo>
                <a:lnTo>
                  <a:pt x="35719" y="0"/>
                </a:lnTo>
                <a:lnTo>
                  <a:pt x="26789" y="0"/>
                </a:lnTo>
                <a:lnTo>
                  <a:pt x="17859" y="8929"/>
                </a:lnTo>
                <a:lnTo>
                  <a:pt x="17859" y="35718"/>
                </a:lnTo>
                <a:lnTo>
                  <a:pt x="26789" y="53578"/>
                </a:lnTo>
                <a:lnTo>
                  <a:pt x="35719" y="80367"/>
                </a:lnTo>
                <a:lnTo>
                  <a:pt x="44648" y="107156"/>
                </a:lnTo>
                <a:lnTo>
                  <a:pt x="53578" y="125015"/>
                </a:lnTo>
                <a:lnTo>
                  <a:pt x="71437" y="133945"/>
                </a:lnTo>
                <a:lnTo>
                  <a:pt x="80367" y="133945"/>
                </a:lnTo>
                <a:lnTo>
                  <a:pt x="89297" y="133945"/>
                </a:lnTo>
                <a:lnTo>
                  <a:pt x="98226" y="125015"/>
                </a:lnTo>
                <a:lnTo>
                  <a:pt x="107156" y="116086"/>
                </a:lnTo>
                <a:lnTo>
                  <a:pt x="107156" y="89296"/>
                </a:lnTo>
                <a:lnTo>
                  <a:pt x="107156"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Freeform 120"/>
          <p:cNvSpPr/>
          <p:nvPr/>
        </p:nvSpPr>
        <p:spPr>
          <a:xfrm>
            <a:off x="8661796" y="5223867"/>
            <a:ext cx="80368" cy="142876"/>
          </a:xfrm>
          <a:custGeom>
            <a:avLst/>
            <a:gdLst/>
            <a:ahLst/>
            <a:cxnLst/>
            <a:rect l="0" t="0" r="0" b="0"/>
            <a:pathLst>
              <a:path w="80368" h="142876">
                <a:moveTo>
                  <a:pt x="0" y="26789"/>
                </a:moveTo>
                <a:lnTo>
                  <a:pt x="0" y="35719"/>
                </a:lnTo>
                <a:lnTo>
                  <a:pt x="8930" y="35719"/>
                </a:lnTo>
                <a:lnTo>
                  <a:pt x="17859" y="53578"/>
                </a:lnTo>
                <a:lnTo>
                  <a:pt x="26789" y="62508"/>
                </a:lnTo>
                <a:lnTo>
                  <a:pt x="35719" y="80367"/>
                </a:lnTo>
                <a:lnTo>
                  <a:pt x="44649" y="98227"/>
                </a:lnTo>
                <a:lnTo>
                  <a:pt x="53578" y="107156"/>
                </a:lnTo>
                <a:lnTo>
                  <a:pt x="53578" y="125016"/>
                </a:lnTo>
                <a:lnTo>
                  <a:pt x="62508" y="133946"/>
                </a:lnTo>
                <a:lnTo>
                  <a:pt x="62508" y="142875"/>
                </a:lnTo>
                <a:lnTo>
                  <a:pt x="62508" y="142875"/>
                </a:lnTo>
                <a:lnTo>
                  <a:pt x="62508" y="133946"/>
                </a:lnTo>
                <a:lnTo>
                  <a:pt x="62508" y="125016"/>
                </a:lnTo>
                <a:lnTo>
                  <a:pt x="62508" y="107156"/>
                </a:lnTo>
                <a:lnTo>
                  <a:pt x="62508" y="80367"/>
                </a:lnTo>
                <a:lnTo>
                  <a:pt x="62508" y="53578"/>
                </a:lnTo>
                <a:lnTo>
                  <a:pt x="62508" y="35719"/>
                </a:lnTo>
                <a:lnTo>
                  <a:pt x="62508" y="17860"/>
                </a:lnTo>
                <a:lnTo>
                  <a:pt x="62508" y="0"/>
                </a:lnTo>
                <a:lnTo>
                  <a:pt x="71438" y="0"/>
                </a:lnTo>
                <a:lnTo>
                  <a:pt x="80367" y="0"/>
                </a:lnTo>
                <a:lnTo>
                  <a:pt x="8036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Freeform 121"/>
          <p:cNvSpPr/>
          <p:nvPr/>
        </p:nvSpPr>
        <p:spPr>
          <a:xfrm>
            <a:off x="8768952" y="5232797"/>
            <a:ext cx="80369" cy="160735"/>
          </a:xfrm>
          <a:custGeom>
            <a:avLst/>
            <a:gdLst/>
            <a:ahLst/>
            <a:cxnLst/>
            <a:rect l="0" t="0" r="0" b="0"/>
            <a:pathLst>
              <a:path w="80369" h="160735">
                <a:moveTo>
                  <a:pt x="8930" y="0"/>
                </a:moveTo>
                <a:lnTo>
                  <a:pt x="8930" y="0"/>
                </a:lnTo>
                <a:lnTo>
                  <a:pt x="0" y="8930"/>
                </a:lnTo>
                <a:lnTo>
                  <a:pt x="0" y="17859"/>
                </a:lnTo>
                <a:lnTo>
                  <a:pt x="0" y="35719"/>
                </a:lnTo>
                <a:lnTo>
                  <a:pt x="0" y="44648"/>
                </a:lnTo>
                <a:lnTo>
                  <a:pt x="8930" y="53578"/>
                </a:lnTo>
                <a:lnTo>
                  <a:pt x="26789" y="53578"/>
                </a:lnTo>
                <a:lnTo>
                  <a:pt x="35719" y="62508"/>
                </a:lnTo>
                <a:lnTo>
                  <a:pt x="53578" y="71437"/>
                </a:lnTo>
                <a:lnTo>
                  <a:pt x="62508" y="71437"/>
                </a:lnTo>
                <a:lnTo>
                  <a:pt x="71438" y="80367"/>
                </a:lnTo>
                <a:lnTo>
                  <a:pt x="80368" y="98226"/>
                </a:lnTo>
                <a:lnTo>
                  <a:pt x="80368" y="107156"/>
                </a:lnTo>
                <a:lnTo>
                  <a:pt x="80368" y="125016"/>
                </a:lnTo>
                <a:lnTo>
                  <a:pt x="80368" y="142875"/>
                </a:lnTo>
                <a:lnTo>
                  <a:pt x="80368" y="151805"/>
                </a:lnTo>
                <a:lnTo>
                  <a:pt x="80368" y="160734"/>
                </a:lnTo>
                <a:lnTo>
                  <a:pt x="71438" y="160734"/>
                </a:lnTo>
                <a:lnTo>
                  <a:pt x="62508" y="151805"/>
                </a:lnTo>
                <a:lnTo>
                  <a:pt x="53578" y="125016"/>
                </a:lnTo>
                <a:lnTo>
                  <a:pt x="35719" y="98226"/>
                </a:lnTo>
                <a:lnTo>
                  <a:pt x="35719"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3" name="Freeform 122"/>
          <p:cNvSpPr/>
          <p:nvPr/>
        </p:nvSpPr>
        <p:spPr>
          <a:xfrm>
            <a:off x="8858249" y="5018484"/>
            <a:ext cx="71439" cy="383978"/>
          </a:xfrm>
          <a:custGeom>
            <a:avLst/>
            <a:gdLst/>
            <a:ahLst/>
            <a:cxnLst/>
            <a:rect l="0" t="0" r="0" b="0"/>
            <a:pathLst>
              <a:path w="71439" h="383978">
                <a:moveTo>
                  <a:pt x="35719" y="0"/>
                </a:moveTo>
                <a:lnTo>
                  <a:pt x="26789" y="0"/>
                </a:lnTo>
                <a:lnTo>
                  <a:pt x="8930" y="17860"/>
                </a:lnTo>
                <a:lnTo>
                  <a:pt x="8930" y="35719"/>
                </a:lnTo>
                <a:lnTo>
                  <a:pt x="0" y="71438"/>
                </a:lnTo>
                <a:lnTo>
                  <a:pt x="8930" y="107157"/>
                </a:lnTo>
                <a:lnTo>
                  <a:pt x="17860" y="142875"/>
                </a:lnTo>
                <a:lnTo>
                  <a:pt x="26789" y="187524"/>
                </a:lnTo>
                <a:lnTo>
                  <a:pt x="26789" y="241102"/>
                </a:lnTo>
                <a:lnTo>
                  <a:pt x="35719" y="267891"/>
                </a:lnTo>
                <a:lnTo>
                  <a:pt x="35719" y="312539"/>
                </a:lnTo>
                <a:lnTo>
                  <a:pt x="44649" y="339329"/>
                </a:lnTo>
                <a:lnTo>
                  <a:pt x="53578" y="357188"/>
                </a:lnTo>
                <a:lnTo>
                  <a:pt x="53578" y="366118"/>
                </a:lnTo>
                <a:lnTo>
                  <a:pt x="62508" y="375047"/>
                </a:lnTo>
                <a:lnTo>
                  <a:pt x="71438" y="383977"/>
                </a:lnTo>
                <a:lnTo>
                  <a:pt x="71438" y="38397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Freeform 123"/>
          <p:cNvSpPr/>
          <p:nvPr/>
        </p:nvSpPr>
        <p:spPr>
          <a:xfrm>
            <a:off x="8813601" y="5223867"/>
            <a:ext cx="116087" cy="17861"/>
          </a:xfrm>
          <a:custGeom>
            <a:avLst/>
            <a:gdLst/>
            <a:ahLst/>
            <a:cxnLst/>
            <a:rect l="0" t="0" r="0" b="0"/>
            <a:pathLst>
              <a:path w="116087" h="17861">
                <a:moveTo>
                  <a:pt x="0" y="17860"/>
                </a:moveTo>
                <a:lnTo>
                  <a:pt x="8929" y="17860"/>
                </a:lnTo>
                <a:lnTo>
                  <a:pt x="17859" y="8930"/>
                </a:lnTo>
                <a:lnTo>
                  <a:pt x="35719" y="8930"/>
                </a:lnTo>
                <a:lnTo>
                  <a:pt x="53578" y="8930"/>
                </a:lnTo>
                <a:lnTo>
                  <a:pt x="62508" y="8930"/>
                </a:lnTo>
                <a:lnTo>
                  <a:pt x="71437" y="8930"/>
                </a:lnTo>
                <a:lnTo>
                  <a:pt x="89297" y="8930"/>
                </a:lnTo>
                <a:lnTo>
                  <a:pt x="98226" y="0"/>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Freeform 124"/>
          <p:cNvSpPr/>
          <p:nvPr/>
        </p:nvSpPr>
        <p:spPr>
          <a:xfrm>
            <a:off x="9010054" y="5250656"/>
            <a:ext cx="53579" cy="62509"/>
          </a:xfrm>
          <a:custGeom>
            <a:avLst/>
            <a:gdLst/>
            <a:ahLst/>
            <a:cxnLst/>
            <a:rect l="0" t="0" r="0" b="0"/>
            <a:pathLst>
              <a:path w="53579" h="62509">
                <a:moveTo>
                  <a:pt x="0" y="17860"/>
                </a:moveTo>
                <a:lnTo>
                  <a:pt x="8930" y="26789"/>
                </a:lnTo>
                <a:lnTo>
                  <a:pt x="17859" y="26789"/>
                </a:lnTo>
                <a:lnTo>
                  <a:pt x="26789" y="26789"/>
                </a:lnTo>
                <a:lnTo>
                  <a:pt x="26789" y="26789"/>
                </a:lnTo>
                <a:lnTo>
                  <a:pt x="35719" y="17860"/>
                </a:lnTo>
                <a:lnTo>
                  <a:pt x="35719" y="17860"/>
                </a:lnTo>
                <a:lnTo>
                  <a:pt x="35719" y="8930"/>
                </a:lnTo>
                <a:lnTo>
                  <a:pt x="44648" y="0"/>
                </a:lnTo>
                <a:lnTo>
                  <a:pt x="44648" y="0"/>
                </a:lnTo>
                <a:lnTo>
                  <a:pt x="44648" y="0"/>
                </a:lnTo>
                <a:lnTo>
                  <a:pt x="44648" y="0"/>
                </a:lnTo>
                <a:lnTo>
                  <a:pt x="44648" y="0"/>
                </a:lnTo>
                <a:lnTo>
                  <a:pt x="44648" y="8930"/>
                </a:lnTo>
                <a:lnTo>
                  <a:pt x="44648" y="17860"/>
                </a:lnTo>
                <a:lnTo>
                  <a:pt x="44648" y="26789"/>
                </a:lnTo>
                <a:lnTo>
                  <a:pt x="44648" y="35719"/>
                </a:lnTo>
                <a:lnTo>
                  <a:pt x="44648" y="53578"/>
                </a:lnTo>
                <a:lnTo>
                  <a:pt x="44648" y="53578"/>
                </a:lnTo>
                <a:lnTo>
                  <a:pt x="53578" y="62508"/>
                </a:lnTo>
                <a:lnTo>
                  <a:pt x="53578"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6" name="Freeform 125"/>
          <p:cNvSpPr/>
          <p:nvPr/>
        </p:nvSpPr>
        <p:spPr>
          <a:xfrm>
            <a:off x="9081491" y="5197078"/>
            <a:ext cx="53580" cy="107157"/>
          </a:xfrm>
          <a:custGeom>
            <a:avLst/>
            <a:gdLst/>
            <a:ahLst/>
            <a:cxnLst/>
            <a:rect l="0" t="0" r="0" b="0"/>
            <a:pathLst>
              <a:path w="53580" h="107157">
                <a:moveTo>
                  <a:pt x="0" y="44649"/>
                </a:moveTo>
                <a:lnTo>
                  <a:pt x="0" y="44649"/>
                </a:lnTo>
                <a:lnTo>
                  <a:pt x="8930" y="44649"/>
                </a:lnTo>
                <a:lnTo>
                  <a:pt x="8930" y="44649"/>
                </a:lnTo>
                <a:lnTo>
                  <a:pt x="8930" y="53578"/>
                </a:lnTo>
                <a:lnTo>
                  <a:pt x="17860" y="62508"/>
                </a:lnTo>
                <a:lnTo>
                  <a:pt x="17860" y="71438"/>
                </a:lnTo>
                <a:lnTo>
                  <a:pt x="17860" y="80367"/>
                </a:lnTo>
                <a:lnTo>
                  <a:pt x="26789" y="89297"/>
                </a:lnTo>
                <a:lnTo>
                  <a:pt x="26789" y="98227"/>
                </a:lnTo>
                <a:lnTo>
                  <a:pt x="35719" y="98227"/>
                </a:lnTo>
                <a:lnTo>
                  <a:pt x="35719" y="107156"/>
                </a:lnTo>
                <a:lnTo>
                  <a:pt x="35719" y="98227"/>
                </a:lnTo>
                <a:lnTo>
                  <a:pt x="44649" y="98227"/>
                </a:lnTo>
                <a:lnTo>
                  <a:pt x="44649" y="80367"/>
                </a:lnTo>
                <a:lnTo>
                  <a:pt x="44649" y="71438"/>
                </a:lnTo>
                <a:lnTo>
                  <a:pt x="53579" y="53578"/>
                </a:lnTo>
                <a:lnTo>
                  <a:pt x="53579" y="35719"/>
                </a:lnTo>
                <a:lnTo>
                  <a:pt x="53579" y="26789"/>
                </a:lnTo>
                <a:lnTo>
                  <a:pt x="53579" y="17860"/>
                </a:lnTo>
                <a:lnTo>
                  <a:pt x="53579" y="8930"/>
                </a:lnTo>
                <a:lnTo>
                  <a:pt x="53579" y="0"/>
                </a:lnTo>
                <a:lnTo>
                  <a:pt x="53579" y="0"/>
                </a:lnTo>
                <a:lnTo>
                  <a:pt x="53579" y="8930"/>
                </a:lnTo>
                <a:lnTo>
                  <a:pt x="53579" y="17860"/>
                </a:lnTo>
                <a:lnTo>
                  <a:pt x="53579" y="26789"/>
                </a:lnTo>
                <a:lnTo>
                  <a:pt x="53579" y="44649"/>
                </a:lnTo>
                <a:lnTo>
                  <a:pt x="53579" y="53578"/>
                </a:lnTo>
                <a:lnTo>
                  <a:pt x="5357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7" name="Freeform 126"/>
          <p:cNvSpPr/>
          <p:nvPr/>
        </p:nvSpPr>
        <p:spPr>
          <a:xfrm>
            <a:off x="7170539" y="5616773"/>
            <a:ext cx="258962" cy="205383"/>
          </a:xfrm>
          <a:custGeom>
            <a:avLst/>
            <a:gdLst/>
            <a:ahLst/>
            <a:cxnLst/>
            <a:rect l="0" t="0" r="0" b="0"/>
            <a:pathLst>
              <a:path w="258962" h="205383">
                <a:moveTo>
                  <a:pt x="0" y="0"/>
                </a:moveTo>
                <a:lnTo>
                  <a:pt x="0" y="8929"/>
                </a:lnTo>
                <a:lnTo>
                  <a:pt x="0" y="8929"/>
                </a:lnTo>
                <a:lnTo>
                  <a:pt x="0" y="17859"/>
                </a:lnTo>
                <a:lnTo>
                  <a:pt x="0" y="35718"/>
                </a:lnTo>
                <a:lnTo>
                  <a:pt x="0" y="62507"/>
                </a:lnTo>
                <a:lnTo>
                  <a:pt x="8930" y="89297"/>
                </a:lnTo>
                <a:lnTo>
                  <a:pt x="17859" y="125015"/>
                </a:lnTo>
                <a:lnTo>
                  <a:pt x="26789" y="151804"/>
                </a:lnTo>
                <a:lnTo>
                  <a:pt x="35719" y="178593"/>
                </a:lnTo>
                <a:lnTo>
                  <a:pt x="44649" y="196453"/>
                </a:lnTo>
                <a:lnTo>
                  <a:pt x="53578" y="196453"/>
                </a:lnTo>
                <a:lnTo>
                  <a:pt x="62508" y="196453"/>
                </a:lnTo>
                <a:lnTo>
                  <a:pt x="71438" y="178593"/>
                </a:lnTo>
                <a:lnTo>
                  <a:pt x="71438" y="151804"/>
                </a:lnTo>
                <a:lnTo>
                  <a:pt x="80367" y="125015"/>
                </a:lnTo>
                <a:lnTo>
                  <a:pt x="80367" y="98226"/>
                </a:lnTo>
                <a:lnTo>
                  <a:pt x="80367" y="80367"/>
                </a:lnTo>
                <a:lnTo>
                  <a:pt x="80367" y="62507"/>
                </a:lnTo>
                <a:lnTo>
                  <a:pt x="89297" y="53578"/>
                </a:lnTo>
                <a:lnTo>
                  <a:pt x="89297" y="53578"/>
                </a:lnTo>
                <a:lnTo>
                  <a:pt x="98227" y="71437"/>
                </a:lnTo>
                <a:lnTo>
                  <a:pt x="107156" y="98226"/>
                </a:lnTo>
                <a:lnTo>
                  <a:pt x="116086" y="125015"/>
                </a:lnTo>
                <a:lnTo>
                  <a:pt x="125016" y="151804"/>
                </a:lnTo>
                <a:lnTo>
                  <a:pt x="133945" y="178593"/>
                </a:lnTo>
                <a:lnTo>
                  <a:pt x="142875" y="196453"/>
                </a:lnTo>
                <a:lnTo>
                  <a:pt x="151805" y="205382"/>
                </a:lnTo>
                <a:lnTo>
                  <a:pt x="151805" y="205382"/>
                </a:lnTo>
                <a:lnTo>
                  <a:pt x="151805" y="196453"/>
                </a:lnTo>
                <a:lnTo>
                  <a:pt x="151805" y="178593"/>
                </a:lnTo>
                <a:lnTo>
                  <a:pt x="151805" y="160734"/>
                </a:lnTo>
                <a:lnTo>
                  <a:pt x="151805" y="133945"/>
                </a:lnTo>
                <a:lnTo>
                  <a:pt x="160734" y="116086"/>
                </a:lnTo>
                <a:lnTo>
                  <a:pt x="160734" y="107156"/>
                </a:lnTo>
                <a:lnTo>
                  <a:pt x="169664" y="107156"/>
                </a:lnTo>
                <a:lnTo>
                  <a:pt x="187524" y="107156"/>
                </a:lnTo>
                <a:lnTo>
                  <a:pt x="196453" y="116086"/>
                </a:lnTo>
                <a:lnTo>
                  <a:pt x="214313" y="133945"/>
                </a:lnTo>
                <a:lnTo>
                  <a:pt x="232172" y="142875"/>
                </a:lnTo>
                <a:lnTo>
                  <a:pt x="241102" y="151804"/>
                </a:lnTo>
                <a:lnTo>
                  <a:pt x="250031" y="151804"/>
                </a:lnTo>
                <a:lnTo>
                  <a:pt x="258961" y="151804"/>
                </a:lnTo>
                <a:lnTo>
                  <a:pt x="258961" y="151804"/>
                </a:lnTo>
                <a:lnTo>
                  <a:pt x="250031" y="133945"/>
                </a:lnTo>
                <a:lnTo>
                  <a:pt x="241102" y="116086"/>
                </a:lnTo>
                <a:lnTo>
                  <a:pt x="241102"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8" name="Freeform 127"/>
          <p:cNvSpPr/>
          <p:nvPr/>
        </p:nvSpPr>
        <p:spPr>
          <a:xfrm>
            <a:off x="7215188" y="5536406"/>
            <a:ext cx="26790" cy="17861"/>
          </a:xfrm>
          <a:custGeom>
            <a:avLst/>
            <a:gdLst/>
            <a:ahLst/>
            <a:cxnLst/>
            <a:rect l="0" t="0" r="0" b="0"/>
            <a:pathLst>
              <a:path w="26790" h="17861">
                <a:moveTo>
                  <a:pt x="8929" y="8930"/>
                </a:moveTo>
                <a:lnTo>
                  <a:pt x="8929" y="8930"/>
                </a:lnTo>
                <a:lnTo>
                  <a:pt x="0" y="8930"/>
                </a:lnTo>
                <a:lnTo>
                  <a:pt x="0" y="8930"/>
                </a:lnTo>
                <a:lnTo>
                  <a:pt x="0" y="17860"/>
                </a:lnTo>
                <a:lnTo>
                  <a:pt x="0" y="17860"/>
                </a:lnTo>
                <a:lnTo>
                  <a:pt x="0" y="8930"/>
                </a:lnTo>
                <a:lnTo>
                  <a:pt x="8929" y="8930"/>
                </a:lnTo>
                <a:lnTo>
                  <a:pt x="17859" y="8930"/>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9" name="Freeform 128"/>
          <p:cNvSpPr/>
          <p:nvPr/>
        </p:nvSpPr>
        <p:spPr>
          <a:xfrm>
            <a:off x="7500938" y="5518547"/>
            <a:ext cx="98227" cy="276820"/>
          </a:xfrm>
          <a:custGeom>
            <a:avLst/>
            <a:gdLst/>
            <a:ahLst/>
            <a:cxnLst/>
            <a:rect l="0" t="0" r="0" b="0"/>
            <a:pathLst>
              <a:path w="98227" h="276820">
                <a:moveTo>
                  <a:pt x="8929" y="0"/>
                </a:moveTo>
                <a:lnTo>
                  <a:pt x="8929" y="0"/>
                </a:lnTo>
                <a:lnTo>
                  <a:pt x="0" y="0"/>
                </a:lnTo>
                <a:lnTo>
                  <a:pt x="0" y="0"/>
                </a:lnTo>
                <a:lnTo>
                  <a:pt x="0" y="17859"/>
                </a:lnTo>
                <a:lnTo>
                  <a:pt x="8929" y="26789"/>
                </a:lnTo>
                <a:lnTo>
                  <a:pt x="17859" y="53578"/>
                </a:lnTo>
                <a:lnTo>
                  <a:pt x="26789" y="80366"/>
                </a:lnTo>
                <a:lnTo>
                  <a:pt x="35718" y="116085"/>
                </a:lnTo>
                <a:lnTo>
                  <a:pt x="44648" y="160733"/>
                </a:lnTo>
                <a:lnTo>
                  <a:pt x="62507" y="196452"/>
                </a:lnTo>
                <a:lnTo>
                  <a:pt x="71437" y="232171"/>
                </a:lnTo>
                <a:lnTo>
                  <a:pt x="80367" y="258960"/>
                </a:lnTo>
                <a:lnTo>
                  <a:pt x="80367" y="267890"/>
                </a:lnTo>
                <a:lnTo>
                  <a:pt x="89296" y="276819"/>
                </a:lnTo>
                <a:lnTo>
                  <a:pt x="98226" y="267890"/>
                </a:lnTo>
                <a:lnTo>
                  <a:pt x="98226" y="258960"/>
                </a:lnTo>
                <a:lnTo>
                  <a:pt x="98226" y="241101"/>
                </a:lnTo>
                <a:lnTo>
                  <a:pt x="98226" y="214312"/>
                </a:lnTo>
                <a:lnTo>
                  <a:pt x="98226" y="187523"/>
                </a:lnTo>
                <a:lnTo>
                  <a:pt x="98226"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0" name="Freeform 129"/>
          <p:cNvSpPr/>
          <p:nvPr/>
        </p:nvSpPr>
        <p:spPr>
          <a:xfrm>
            <a:off x="7483078" y="5652491"/>
            <a:ext cx="151806" cy="53580"/>
          </a:xfrm>
          <a:custGeom>
            <a:avLst/>
            <a:gdLst/>
            <a:ahLst/>
            <a:cxnLst/>
            <a:rect l="0" t="0" r="0" b="0"/>
            <a:pathLst>
              <a:path w="151806" h="53580">
                <a:moveTo>
                  <a:pt x="0" y="35719"/>
                </a:moveTo>
                <a:lnTo>
                  <a:pt x="0" y="44649"/>
                </a:lnTo>
                <a:lnTo>
                  <a:pt x="8930" y="44649"/>
                </a:lnTo>
                <a:lnTo>
                  <a:pt x="8930" y="53579"/>
                </a:lnTo>
                <a:lnTo>
                  <a:pt x="17860" y="44649"/>
                </a:lnTo>
                <a:lnTo>
                  <a:pt x="35719" y="35719"/>
                </a:lnTo>
                <a:lnTo>
                  <a:pt x="44649" y="26789"/>
                </a:lnTo>
                <a:lnTo>
                  <a:pt x="71438" y="17860"/>
                </a:lnTo>
                <a:lnTo>
                  <a:pt x="98227" y="8930"/>
                </a:lnTo>
                <a:lnTo>
                  <a:pt x="116086" y="0"/>
                </a:lnTo>
                <a:lnTo>
                  <a:pt x="133945" y="0"/>
                </a:lnTo>
                <a:lnTo>
                  <a:pt x="151805" y="0"/>
                </a:lnTo>
                <a:lnTo>
                  <a:pt x="15180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1" name="Freeform 130"/>
          <p:cNvSpPr/>
          <p:nvPr/>
        </p:nvSpPr>
        <p:spPr>
          <a:xfrm>
            <a:off x="7652742" y="5625702"/>
            <a:ext cx="80368" cy="160736"/>
          </a:xfrm>
          <a:custGeom>
            <a:avLst/>
            <a:gdLst/>
            <a:ahLst/>
            <a:cxnLst/>
            <a:rect l="0" t="0" r="0" b="0"/>
            <a:pathLst>
              <a:path w="80368" h="160736">
                <a:moveTo>
                  <a:pt x="0" y="44649"/>
                </a:moveTo>
                <a:lnTo>
                  <a:pt x="0" y="53578"/>
                </a:lnTo>
                <a:lnTo>
                  <a:pt x="8930" y="62508"/>
                </a:lnTo>
                <a:lnTo>
                  <a:pt x="17860" y="80368"/>
                </a:lnTo>
                <a:lnTo>
                  <a:pt x="26789" y="98227"/>
                </a:lnTo>
                <a:lnTo>
                  <a:pt x="35719" y="125016"/>
                </a:lnTo>
                <a:lnTo>
                  <a:pt x="44649" y="133946"/>
                </a:lnTo>
                <a:lnTo>
                  <a:pt x="53578" y="151805"/>
                </a:lnTo>
                <a:lnTo>
                  <a:pt x="53578" y="160735"/>
                </a:lnTo>
                <a:lnTo>
                  <a:pt x="62508" y="160735"/>
                </a:lnTo>
                <a:lnTo>
                  <a:pt x="62508" y="142875"/>
                </a:lnTo>
                <a:lnTo>
                  <a:pt x="62508" y="125016"/>
                </a:lnTo>
                <a:lnTo>
                  <a:pt x="62508" y="98227"/>
                </a:lnTo>
                <a:lnTo>
                  <a:pt x="62508" y="71438"/>
                </a:lnTo>
                <a:lnTo>
                  <a:pt x="62508" y="44649"/>
                </a:lnTo>
                <a:lnTo>
                  <a:pt x="71438" y="17860"/>
                </a:lnTo>
                <a:lnTo>
                  <a:pt x="71438" y="8930"/>
                </a:lnTo>
                <a:lnTo>
                  <a:pt x="80367" y="0"/>
                </a:lnTo>
                <a:lnTo>
                  <a:pt x="8036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2" name="Freeform 131"/>
          <p:cNvSpPr/>
          <p:nvPr/>
        </p:nvSpPr>
        <p:spPr>
          <a:xfrm>
            <a:off x="7768828" y="5652491"/>
            <a:ext cx="187525" cy="321470"/>
          </a:xfrm>
          <a:custGeom>
            <a:avLst/>
            <a:gdLst/>
            <a:ahLst/>
            <a:cxnLst/>
            <a:rect l="0" t="0" r="0" b="0"/>
            <a:pathLst>
              <a:path w="187525" h="321470">
                <a:moveTo>
                  <a:pt x="8930" y="0"/>
                </a:moveTo>
                <a:lnTo>
                  <a:pt x="8930" y="0"/>
                </a:lnTo>
                <a:lnTo>
                  <a:pt x="8930" y="8930"/>
                </a:lnTo>
                <a:lnTo>
                  <a:pt x="0" y="8930"/>
                </a:lnTo>
                <a:lnTo>
                  <a:pt x="8930" y="17860"/>
                </a:lnTo>
                <a:lnTo>
                  <a:pt x="8930" y="26789"/>
                </a:lnTo>
                <a:lnTo>
                  <a:pt x="17860" y="44649"/>
                </a:lnTo>
                <a:lnTo>
                  <a:pt x="26789" y="62508"/>
                </a:lnTo>
                <a:lnTo>
                  <a:pt x="35719" y="80368"/>
                </a:lnTo>
                <a:lnTo>
                  <a:pt x="44649" y="89297"/>
                </a:lnTo>
                <a:lnTo>
                  <a:pt x="53578" y="89297"/>
                </a:lnTo>
                <a:lnTo>
                  <a:pt x="62508" y="89297"/>
                </a:lnTo>
                <a:lnTo>
                  <a:pt x="62508" y="80368"/>
                </a:lnTo>
                <a:lnTo>
                  <a:pt x="71438" y="71438"/>
                </a:lnTo>
                <a:lnTo>
                  <a:pt x="71438" y="53579"/>
                </a:lnTo>
                <a:lnTo>
                  <a:pt x="71438" y="35719"/>
                </a:lnTo>
                <a:lnTo>
                  <a:pt x="71438" y="17860"/>
                </a:lnTo>
                <a:lnTo>
                  <a:pt x="71438" y="8930"/>
                </a:lnTo>
                <a:lnTo>
                  <a:pt x="71438" y="0"/>
                </a:lnTo>
                <a:lnTo>
                  <a:pt x="80367" y="8930"/>
                </a:lnTo>
                <a:lnTo>
                  <a:pt x="89297" y="17860"/>
                </a:lnTo>
                <a:lnTo>
                  <a:pt x="98227" y="44649"/>
                </a:lnTo>
                <a:lnTo>
                  <a:pt x="107156" y="71438"/>
                </a:lnTo>
                <a:lnTo>
                  <a:pt x="125016" y="107157"/>
                </a:lnTo>
                <a:lnTo>
                  <a:pt x="142875" y="151805"/>
                </a:lnTo>
                <a:lnTo>
                  <a:pt x="151805" y="187524"/>
                </a:lnTo>
                <a:lnTo>
                  <a:pt x="169664" y="223243"/>
                </a:lnTo>
                <a:lnTo>
                  <a:pt x="178594" y="258961"/>
                </a:lnTo>
                <a:lnTo>
                  <a:pt x="178594" y="285750"/>
                </a:lnTo>
                <a:lnTo>
                  <a:pt x="187524" y="303610"/>
                </a:lnTo>
                <a:lnTo>
                  <a:pt x="178594" y="321469"/>
                </a:lnTo>
                <a:lnTo>
                  <a:pt x="169664" y="321469"/>
                </a:lnTo>
                <a:lnTo>
                  <a:pt x="151805" y="321469"/>
                </a:lnTo>
                <a:lnTo>
                  <a:pt x="133945" y="312539"/>
                </a:lnTo>
                <a:lnTo>
                  <a:pt x="133945" y="31253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3" name="Freeform 132"/>
          <p:cNvSpPr/>
          <p:nvPr/>
        </p:nvSpPr>
        <p:spPr>
          <a:xfrm>
            <a:off x="8036719" y="5759648"/>
            <a:ext cx="294680" cy="53579"/>
          </a:xfrm>
          <a:custGeom>
            <a:avLst/>
            <a:gdLst/>
            <a:ahLst/>
            <a:cxnLst/>
            <a:rect l="0" t="0" r="0" b="0"/>
            <a:pathLst>
              <a:path w="294680" h="53579">
                <a:moveTo>
                  <a:pt x="0" y="44648"/>
                </a:moveTo>
                <a:lnTo>
                  <a:pt x="0" y="44648"/>
                </a:lnTo>
                <a:lnTo>
                  <a:pt x="0" y="44648"/>
                </a:lnTo>
                <a:lnTo>
                  <a:pt x="0" y="53578"/>
                </a:lnTo>
                <a:lnTo>
                  <a:pt x="17859" y="53578"/>
                </a:lnTo>
                <a:lnTo>
                  <a:pt x="35719" y="53578"/>
                </a:lnTo>
                <a:lnTo>
                  <a:pt x="71437" y="44648"/>
                </a:lnTo>
                <a:lnTo>
                  <a:pt x="98226" y="35718"/>
                </a:lnTo>
                <a:lnTo>
                  <a:pt x="142875" y="26789"/>
                </a:lnTo>
                <a:lnTo>
                  <a:pt x="178593" y="17859"/>
                </a:lnTo>
                <a:lnTo>
                  <a:pt x="214311" y="8929"/>
                </a:lnTo>
                <a:lnTo>
                  <a:pt x="241101" y="0"/>
                </a:lnTo>
                <a:lnTo>
                  <a:pt x="267890" y="0"/>
                </a:lnTo>
                <a:lnTo>
                  <a:pt x="276819" y="0"/>
                </a:lnTo>
                <a:lnTo>
                  <a:pt x="294679" y="0"/>
                </a:lnTo>
                <a:lnTo>
                  <a:pt x="294679" y="0"/>
                </a:lnTo>
                <a:lnTo>
                  <a:pt x="294679" y="0"/>
                </a:lnTo>
                <a:lnTo>
                  <a:pt x="285749" y="0"/>
                </a:lnTo>
                <a:lnTo>
                  <a:pt x="28574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4" name="Freeform 133"/>
          <p:cNvSpPr/>
          <p:nvPr/>
        </p:nvSpPr>
        <p:spPr>
          <a:xfrm>
            <a:off x="8161734" y="5616773"/>
            <a:ext cx="89297" cy="330399"/>
          </a:xfrm>
          <a:custGeom>
            <a:avLst/>
            <a:gdLst/>
            <a:ahLst/>
            <a:cxnLst/>
            <a:rect l="0" t="0" r="0" b="0"/>
            <a:pathLst>
              <a:path w="89297" h="330399">
                <a:moveTo>
                  <a:pt x="0" y="0"/>
                </a:moveTo>
                <a:lnTo>
                  <a:pt x="0" y="8929"/>
                </a:lnTo>
                <a:lnTo>
                  <a:pt x="0" y="17859"/>
                </a:lnTo>
                <a:lnTo>
                  <a:pt x="0" y="26789"/>
                </a:lnTo>
                <a:lnTo>
                  <a:pt x="0" y="53578"/>
                </a:lnTo>
                <a:lnTo>
                  <a:pt x="8930" y="98226"/>
                </a:lnTo>
                <a:lnTo>
                  <a:pt x="17860" y="142875"/>
                </a:lnTo>
                <a:lnTo>
                  <a:pt x="35718" y="196453"/>
                </a:lnTo>
                <a:lnTo>
                  <a:pt x="44648" y="241101"/>
                </a:lnTo>
                <a:lnTo>
                  <a:pt x="62507" y="285750"/>
                </a:lnTo>
                <a:lnTo>
                  <a:pt x="71437" y="312539"/>
                </a:lnTo>
                <a:lnTo>
                  <a:pt x="80367" y="330398"/>
                </a:lnTo>
                <a:lnTo>
                  <a:pt x="80367" y="330398"/>
                </a:lnTo>
                <a:lnTo>
                  <a:pt x="89296" y="303609"/>
                </a:lnTo>
                <a:lnTo>
                  <a:pt x="89296" y="30360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5" name="Freeform 134"/>
          <p:cNvSpPr/>
          <p:nvPr/>
        </p:nvSpPr>
        <p:spPr>
          <a:xfrm>
            <a:off x="8518921" y="5822155"/>
            <a:ext cx="35720" cy="53580"/>
          </a:xfrm>
          <a:custGeom>
            <a:avLst/>
            <a:gdLst/>
            <a:ahLst/>
            <a:cxnLst/>
            <a:rect l="0" t="0" r="0" b="0"/>
            <a:pathLst>
              <a:path w="35720" h="53580">
                <a:moveTo>
                  <a:pt x="8930" y="0"/>
                </a:moveTo>
                <a:lnTo>
                  <a:pt x="0" y="0"/>
                </a:lnTo>
                <a:lnTo>
                  <a:pt x="0" y="8930"/>
                </a:lnTo>
                <a:lnTo>
                  <a:pt x="0" y="17860"/>
                </a:lnTo>
                <a:lnTo>
                  <a:pt x="0" y="17860"/>
                </a:lnTo>
                <a:lnTo>
                  <a:pt x="0" y="26790"/>
                </a:lnTo>
                <a:lnTo>
                  <a:pt x="0" y="35719"/>
                </a:lnTo>
                <a:lnTo>
                  <a:pt x="8930" y="44649"/>
                </a:lnTo>
                <a:lnTo>
                  <a:pt x="8930" y="44649"/>
                </a:lnTo>
                <a:lnTo>
                  <a:pt x="17859" y="53579"/>
                </a:lnTo>
                <a:lnTo>
                  <a:pt x="26789" y="44649"/>
                </a:lnTo>
                <a:lnTo>
                  <a:pt x="35719" y="44649"/>
                </a:lnTo>
                <a:lnTo>
                  <a:pt x="35719"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6" name="Freeform 135"/>
          <p:cNvSpPr/>
          <p:nvPr/>
        </p:nvSpPr>
        <p:spPr>
          <a:xfrm>
            <a:off x="8661796" y="5831085"/>
            <a:ext cx="17860" cy="17861"/>
          </a:xfrm>
          <a:custGeom>
            <a:avLst/>
            <a:gdLst/>
            <a:ahLst/>
            <a:cxnLst/>
            <a:rect l="0" t="0" r="0" b="0"/>
            <a:pathLst>
              <a:path w="17860" h="17861">
                <a:moveTo>
                  <a:pt x="0" y="17860"/>
                </a:moveTo>
                <a:lnTo>
                  <a:pt x="0" y="17860"/>
                </a:lnTo>
                <a:lnTo>
                  <a:pt x="0" y="17860"/>
                </a:lnTo>
                <a:lnTo>
                  <a:pt x="0" y="8930"/>
                </a:lnTo>
                <a:lnTo>
                  <a:pt x="0" y="8930"/>
                </a:lnTo>
                <a:lnTo>
                  <a:pt x="0" y="8930"/>
                </a:lnTo>
                <a:lnTo>
                  <a:pt x="0" y="8930"/>
                </a:lnTo>
                <a:lnTo>
                  <a:pt x="0" y="8930"/>
                </a:lnTo>
                <a:lnTo>
                  <a:pt x="8930" y="8930"/>
                </a:lnTo>
                <a:lnTo>
                  <a:pt x="8930" y="17860"/>
                </a:lnTo>
                <a:lnTo>
                  <a:pt x="8930" y="17860"/>
                </a:lnTo>
                <a:lnTo>
                  <a:pt x="8930" y="17860"/>
                </a:lnTo>
                <a:lnTo>
                  <a:pt x="8930" y="8930"/>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7" name="Freeform 136"/>
          <p:cNvSpPr/>
          <p:nvPr/>
        </p:nvSpPr>
        <p:spPr>
          <a:xfrm>
            <a:off x="8822530" y="5813226"/>
            <a:ext cx="35720" cy="17860"/>
          </a:xfrm>
          <a:custGeom>
            <a:avLst/>
            <a:gdLst/>
            <a:ahLst/>
            <a:cxnLst/>
            <a:rect l="0" t="0" r="0" b="0"/>
            <a:pathLst>
              <a:path w="35720" h="17860">
                <a:moveTo>
                  <a:pt x="8930" y="0"/>
                </a:moveTo>
                <a:lnTo>
                  <a:pt x="8930" y="0"/>
                </a:lnTo>
                <a:lnTo>
                  <a:pt x="0" y="0"/>
                </a:lnTo>
                <a:lnTo>
                  <a:pt x="0" y="0"/>
                </a:lnTo>
                <a:lnTo>
                  <a:pt x="8930" y="0"/>
                </a:lnTo>
                <a:lnTo>
                  <a:pt x="8930" y="0"/>
                </a:lnTo>
                <a:lnTo>
                  <a:pt x="8930" y="0"/>
                </a:lnTo>
                <a:lnTo>
                  <a:pt x="8930" y="0"/>
                </a:lnTo>
                <a:lnTo>
                  <a:pt x="8930" y="0"/>
                </a:lnTo>
                <a:lnTo>
                  <a:pt x="17860" y="8929"/>
                </a:lnTo>
                <a:lnTo>
                  <a:pt x="26790" y="17859"/>
                </a:lnTo>
                <a:lnTo>
                  <a:pt x="35719" y="8929"/>
                </a:lnTo>
                <a:lnTo>
                  <a:pt x="35719"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8" name="Freeform 137"/>
          <p:cNvSpPr/>
          <p:nvPr/>
        </p:nvSpPr>
        <p:spPr>
          <a:xfrm>
            <a:off x="7027664" y="3848695"/>
            <a:ext cx="116087" cy="285751"/>
          </a:xfrm>
          <a:custGeom>
            <a:avLst/>
            <a:gdLst/>
            <a:ahLst/>
            <a:cxnLst/>
            <a:rect l="0" t="0" r="0" b="0"/>
            <a:pathLst>
              <a:path w="116087" h="285751">
                <a:moveTo>
                  <a:pt x="116086" y="62508"/>
                </a:moveTo>
                <a:lnTo>
                  <a:pt x="116086" y="62508"/>
                </a:lnTo>
                <a:lnTo>
                  <a:pt x="116086" y="53578"/>
                </a:lnTo>
                <a:lnTo>
                  <a:pt x="116086" y="44648"/>
                </a:lnTo>
                <a:lnTo>
                  <a:pt x="116086" y="35719"/>
                </a:lnTo>
                <a:lnTo>
                  <a:pt x="116086" y="17859"/>
                </a:lnTo>
                <a:lnTo>
                  <a:pt x="107156" y="8930"/>
                </a:lnTo>
                <a:lnTo>
                  <a:pt x="107156" y="0"/>
                </a:lnTo>
                <a:lnTo>
                  <a:pt x="98227" y="0"/>
                </a:lnTo>
                <a:lnTo>
                  <a:pt x="89297" y="0"/>
                </a:lnTo>
                <a:lnTo>
                  <a:pt x="80367" y="0"/>
                </a:lnTo>
                <a:lnTo>
                  <a:pt x="71438" y="8930"/>
                </a:lnTo>
                <a:lnTo>
                  <a:pt x="62508" y="17859"/>
                </a:lnTo>
                <a:lnTo>
                  <a:pt x="53578" y="35719"/>
                </a:lnTo>
                <a:lnTo>
                  <a:pt x="53578" y="62508"/>
                </a:lnTo>
                <a:lnTo>
                  <a:pt x="44649" y="80367"/>
                </a:lnTo>
                <a:lnTo>
                  <a:pt x="53578" y="107156"/>
                </a:lnTo>
                <a:lnTo>
                  <a:pt x="53578" y="133945"/>
                </a:lnTo>
                <a:lnTo>
                  <a:pt x="62508" y="160734"/>
                </a:lnTo>
                <a:lnTo>
                  <a:pt x="71438" y="187523"/>
                </a:lnTo>
                <a:lnTo>
                  <a:pt x="80367" y="205383"/>
                </a:lnTo>
                <a:lnTo>
                  <a:pt x="89297" y="232172"/>
                </a:lnTo>
                <a:lnTo>
                  <a:pt x="89297" y="250031"/>
                </a:lnTo>
                <a:lnTo>
                  <a:pt x="89297" y="267891"/>
                </a:lnTo>
                <a:lnTo>
                  <a:pt x="80367" y="276820"/>
                </a:lnTo>
                <a:lnTo>
                  <a:pt x="71438" y="285750"/>
                </a:lnTo>
                <a:lnTo>
                  <a:pt x="62508" y="285750"/>
                </a:lnTo>
                <a:lnTo>
                  <a:pt x="44649" y="276820"/>
                </a:lnTo>
                <a:lnTo>
                  <a:pt x="17859" y="267891"/>
                </a:lnTo>
                <a:lnTo>
                  <a:pt x="0" y="250031"/>
                </a:lnTo>
                <a:lnTo>
                  <a:pt x="0"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9" name="Freeform 138"/>
          <p:cNvSpPr/>
          <p:nvPr/>
        </p:nvSpPr>
        <p:spPr>
          <a:xfrm>
            <a:off x="7009805" y="4027289"/>
            <a:ext cx="160735" cy="17860"/>
          </a:xfrm>
          <a:custGeom>
            <a:avLst/>
            <a:gdLst/>
            <a:ahLst/>
            <a:cxnLst/>
            <a:rect l="0" t="0" r="0" b="0"/>
            <a:pathLst>
              <a:path w="160735" h="17860">
                <a:moveTo>
                  <a:pt x="0" y="8929"/>
                </a:moveTo>
                <a:lnTo>
                  <a:pt x="8929" y="8929"/>
                </a:lnTo>
                <a:lnTo>
                  <a:pt x="17859" y="17859"/>
                </a:lnTo>
                <a:lnTo>
                  <a:pt x="35718" y="17859"/>
                </a:lnTo>
                <a:lnTo>
                  <a:pt x="53578" y="8929"/>
                </a:lnTo>
                <a:lnTo>
                  <a:pt x="80367" y="8929"/>
                </a:lnTo>
                <a:lnTo>
                  <a:pt x="98226" y="8929"/>
                </a:lnTo>
                <a:lnTo>
                  <a:pt x="125015" y="8929"/>
                </a:lnTo>
                <a:lnTo>
                  <a:pt x="142875" y="8929"/>
                </a:lnTo>
                <a:lnTo>
                  <a:pt x="160734" y="0"/>
                </a:lnTo>
                <a:lnTo>
                  <a:pt x="16073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0" name="Freeform 139"/>
          <p:cNvSpPr/>
          <p:nvPr/>
        </p:nvSpPr>
        <p:spPr>
          <a:xfrm>
            <a:off x="7215188" y="3973711"/>
            <a:ext cx="26790" cy="125016"/>
          </a:xfrm>
          <a:custGeom>
            <a:avLst/>
            <a:gdLst/>
            <a:ahLst/>
            <a:cxnLst/>
            <a:rect l="0" t="0" r="0" b="0"/>
            <a:pathLst>
              <a:path w="26790" h="125016">
                <a:moveTo>
                  <a:pt x="8929" y="0"/>
                </a:moveTo>
                <a:lnTo>
                  <a:pt x="0" y="8929"/>
                </a:lnTo>
                <a:lnTo>
                  <a:pt x="0" y="26789"/>
                </a:lnTo>
                <a:lnTo>
                  <a:pt x="0" y="44648"/>
                </a:lnTo>
                <a:lnTo>
                  <a:pt x="0" y="62507"/>
                </a:lnTo>
                <a:lnTo>
                  <a:pt x="0" y="80367"/>
                </a:lnTo>
                <a:lnTo>
                  <a:pt x="0" y="98226"/>
                </a:lnTo>
                <a:lnTo>
                  <a:pt x="8929" y="107156"/>
                </a:lnTo>
                <a:lnTo>
                  <a:pt x="8929" y="116085"/>
                </a:lnTo>
                <a:lnTo>
                  <a:pt x="17859" y="125015"/>
                </a:lnTo>
                <a:lnTo>
                  <a:pt x="17859" y="125015"/>
                </a:lnTo>
                <a:lnTo>
                  <a:pt x="26789" y="116085"/>
                </a:lnTo>
                <a:lnTo>
                  <a:pt x="26789" y="98226"/>
                </a:lnTo>
                <a:lnTo>
                  <a:pt x="17859" y="71437"/>
                </a:lnTo>
                <a:lnTo>
                  <a:pt x="17859"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1" name="Freeform 140"/>
          <p:cNvSpPr/>
          <p:nvPr/>
        </p:nvSpPr>
        <p:spPr>
          <a:xfrm>
            <a:off x="7215188" y="3875484"/>
            <a:ext cx="26790" cy="35720"/>
          </a:xfrm>
          <a:custGeom>
            <a:avLst/>
            <a:gdLst/>
            <a:ahLst/>
            <a:cxnLst/>
            <a:rect l="0" t="0" r="0" b="0"/>
            <a:pathLst>
              <a:path w="26790" h="35720">
                <a:moveTo>
                  <a:pt x="8929" y="0"/>
                </a:moveTo>
                <a:lnTo>
                  <a:pt x="0" y="0"/>
                </a:lnTo>
                <a:lnTo>
                  <a:pt x="0" y="0"/>
                </a:lnTo>
                <a:lnTo>
                  <a:pt x="0" y="0"/>
                </a:lnTo>
                <a:lnTo>
                  <a:pt x="0" y="8930"/>
                </a:lnTo>
                <a:lnTo>
                  <a:pt x="0" y="8930"/>
                </a:lnTo>
                <a:lnTo>
                  <a:pt x="0" y="8930"/>
                </a:lnTo>
                <a:lnTo>
                  <a:pt x="0" y="17859"/>
                </a:lnTo>
                <a:lnTo>
                  <a:pt x="0" y="17859"/>
                </a:lnTo>
                <a:lnTo>
                  <a:pt x="8929" y="26789"/>
                </a:lnTo>
                <a:lnTo>
                  <a:pt x="17859" y="26789"/>
                </a:lnTo>
                <a:lnTo>
                  <a:pt x="26789" y="35719"/>
                </a:lnTo>
                <a:lnTo>
                  <a:pt x="2678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2" name="Freeform 141"/>
          <p:cNvSpPr/>
          <p:nvPr/>
        </p:nvSpPr>
        <p:spPr>
          <a:xfrm>
            <a:off x="7304484" y="3946921"/>
            <a:ext cx="187525" cy="196455"/>
          </a:xfrm>
          <a:custGeom>
            <a:avLst/>
            <a:gdLst/>
            <a:ahLst/>
            <a:cxnLst/>
            <a:rect l="0" t="0" r="0" b="0"/>
            <a:pathLst>
              <a:path w="187525" h="196455">
                <a:moveTo>
                  <a:pt x="0" y="8930"/>
                </a:moveTo>
                <a:lnTo>
                  <a:pt x="0" y="8930"/>
                </a:lnTo>
                <a:lnTo>
                  <a:pt x="0" y="8930"/>
                </a:lnTo>
                <a:lnTo>
                  <a:pt x="8930" y="17860"/>
                </a:lnTo>
                <a:lnTo>
                  <a:pt x="17860" y="35719"/>
                </a:lnTo>
                <a:lnTo>
                  <a:pt x="26789" y="53579"/>
                </a:lnTo>
                <a:lnTo>
                  <a:pt x="44649" y="71438"/>
                </a:lnTo>
                <a:lnTo>
                  <a:pt x="62508" y="89297"/>
                </a:lnTo>
                <a:lnTo>
                  <a:pt x="80368" y="116086"/>
                </a:lnTo>
                <a:lnTo>
                  <a:pt x="98227" y="125016"/>
                </a:lnTo>
                <a:lnTo>
                  <a:pt x="125016" y="133946"/>
                </a:lnTo>
                <a:lnTo>
                  <a:pt x="142875" y="142875"/>
                </a:lnTo>
                <a:lnTo>
                  <a:pt x="151805" y="142875"/>
                </a:lnTo>
                <a:lnTo>
                  <a:pt x="169664" y="142875"/>
                </a:lnTo>
                <a:lnTo>
                  <a:pt x="178594" y="133946"/>
                </a:lnTo>
                <a:lnTo>
                  <a:pt x="187524" y="125016"/>
                </a:lnTo>
                <a:lnTo>
                  <a:pt x="187524" y="107157"/>
                </a:lnTo>
                <a:lnTo>
                  <a:pt x="178594" y="80368"/>
                </a:lnTo>
                <a:lnTo>
                  <a:pt x="169664" y="53579"/>
                </a:lnTo>
                <a:lnTo>
                  <a:pt x="151805" y="26790"/>
                </a:lnTo>
                <a:lnTo>
                  <a:pt x="142875" y="8930"/>
                </a:lnTo>
                <a:lnTo>
                  <a:pt x="116086" y="0"/>
                </a:lnTo>
                <a:lnTo>
                  <a:pt x="98227" y="8930"/>
                </a:lnTo>
                <a:lnTo>
                  <a:pt x="80368" y="26790"/>
                </a:lnTo>
                <a:lnTo>
                  <a:pt x="62508" y="62508"/>
                </a:lnTo>
                <a:lnTo>
                  <a:pt x="53579" y="98227"/>
                </a:lnTo>
                <a:lnTo>
                  <a:pt x="44649" y="133946"/>
                </a:lnTo>
                <a:lnTo>
                  <a:pt x="44649" y="160735"/>
                </a:lnTo>
                <a:lnTo>
                  <a:pt x="53579" y="178594"/>
                </a:lnTo>
                <a:lnTo>
                  <a:pt x="62508" y="196454"/>
                </a:lnTo>
                <a:lnTo>
                  <a:pt x="80368" y="196454"/>
                </a:lnTo>
                <a:lnTo>
                  <a:pt x="107157" y="178594"/>
                </a:lnTo>
                <a:lnTo>
                  <a:pt x="107157"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3" name="Freeform 142"/>
          <p:cNvSpPr/>
          <p:nvPr/>
        </p:nvSpPr>
        <p:spPr>
          <a:xfrm>
            <a:off x="7536656" y="3964781"/>
            <a:ext cx="44650" cy="151806"/>
          </a:xfrm>
          <a:custGeom>
            <a:avLst/>
            <a:gdLst/>
            <a:ahLst/>
            <a:cxnLst/>
            <a:rect l="0" t="0" r="0" b="0"/>
            <a:pathLst>
              <a:path w="44650" h="151806">
                <a:moveTo>
                  <a:pt x="26789" y="0"/>
                </a:moveTo>
                <a:lnTo>
                  <a:pt x="17860" y="8930"/>
                </a:lnTo>
                <a:lnTo>
                  <a:pt x="8930" y="8930"/>
                </a:lnTo>
                <a:lnTo>
                  <a:pt x="0" y="26789"/>
                </a:lnTo>
                <a:lnTo>
                  <a:pt x="0" y="44648"/>
                </a:lnTo>
                <a:lnTo>
                  <a:pt x="0" y="62508"/>
                </a:lnTo>
                <a:lnTo>
                  <a:pt x="8930" y="89297"/>
                </a:lnTo>
                <a:lnTo>
                  <a:pt x="17860" y="107156"/>
                </a:lnTo>
                <a:lnTo>
                  <a:pt x="26789" y="125015"/>
                </a:lnTo>
                <a:lnTo>
                  <a:pt x="35719" y="142875"/>
                </a:lnTo>
                <a:lnTo>
                  <a:pt x="35719" y="142875"/>
                </a:lnTo>
                <a:lnTo>
                  <a:pt x="44649" y="151805"/>
                </a:lnTo>
                <a:lnTo>
                  <a:pt x="44649" y="142875"/>
                </a:lnTo>
                <a:lnTo>
                  <a:pt x="44649" y="125015"/>
                </a:lnTo>
                <a:lnTo>
                  <a:pt x="44649" y="107156"/>
                </a:lnTo>
                <a:lnTo>
                  <a:pt x="44649" y="80367"/>
                </a:lnTo>
                <a:lnTo>
                  <a:pt x="44649"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Freeform 143"/>
          <p:cNvSpPr/>
          <p:nvPr/>
        </p:nvSpPr>
        <p:spPr>
          <a:xfrm>
            <a:off x="7545586" y="3839765"/>
            <a:ext cx="44649" cy="62509"/>
          </a:xfrm>
          <a:custGeom>
            <a:avLst/>
            <a:gdLst/>
            <a:ahLst/>
            <a:cxnLst/>
            <a:rect l="0" t="0" r="0" b="0"/>
            <a:pathLst>
              <a:path w="44649" h="62509">
                <a:moveTo>
                  <a:pt x="26789" y="0"/>
                </a:moveTo>
                <a:lnTo>
                  <a:pt x="26789" y="0"/>
                </a:lnTo>
                <a:lnTo>
                  <a:pt x="26789" y="8930"/>
                </a:lnTo>
                <a:lnTo>
                  <a:pt x="17859" y="17860"/>
                </a:lnTo>
                <a:lnTo>
                  <a:pt x="8930" y="26789"/>
                </a:lnTo>
                <a:lnTo>
                  <a:pt x="8930" y="35719"/>
                </a:lnTo>
                <a:lnTo>
                  <a:pt x="0" y="44649"/>
                </a:lnTo>
                <a:lnTo>
                  <a:pt x="8930" y="53578"/>
                </a:lnTo>
                <a:lnTo>
                  <a:pt x="8930" y="62508"/>
                </a:lnTo>
                <a:lnTo>
                  <a:pt x="17859" y="62508"/>
                </a:lnTo>
                <a:lnTo>
                  <a:pt x="26789" y="62508"/>
                </a:lnTo>
                <a:lnTo>
                  <a:pt x="44648" y="62508"/>
                </a:lnTo>
                <a:lnTo>
                  <a:pt x="44648"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Freeform 144"/>
          <p:cNvSpPr/>
          <p:nvPr/>
        </p:nvSpPr>
        <p:spPr>
          <a:xfrm>
            <a:off x="7679531" y="3946921"/>
            <a:ext cx="232173" cy="133947"/>
          </a:xfrm>
          <a:custGeom>
            <a:avLst/>
            <a:gdLst/>
            <a:ahLst/>
            <a:cxnLst/>
            <a:rect l="0" t="0" r="0" b="0"/>
            <a:pathLst>
              <a:path w="232173" h="133947">
                <a:moveTo>
                  <a:pt x="0" y="8930"/>
                </a:moveTo>
                <a:lnTo>
                  <a:pt x="0" y="8930"/>
                </a:lnTo>
                <a:lnTo>
                  <a:pt x="0" y="17860"/>
                </a:lnTo>
                <a:lnTo>
                  <a:pt x="0" y="26790"/>
                </a:lnTo>
                <a:lnTo>
                  <a:pt x="0" y="44649"/>
                </a:lnTo>
                <a:lnTo>
                  <a:pt x="8930" y="62508"/>
                </a:lnTo>
                <a:lnTo>
                  <a:pt x="8930" y="80368"/>
                </a:lnTo>
                <a:lnTo>
                  <a:pt x="17860" y="98227"/>
                </a:lnTo>
                <a:lnTo>
                  <a:pt x="17860" y="116086"/>
                </a:lnTo>
                <a:lnTo>
                  <a:pt x="26789" y="125016"/>
                </a:lnTo>
                <a:lnTo>
                  <a:pt x="26789" y="133946"/>
                </a:lnTo>
                <a:lnTo>
                  <a:pt x="26789" y="133946"/>
                </a:lnTo>
                <a:lnTo>
                  <a:pt x="26789" y="125016"/>
                </a:lnTo>
                <a:lnTo>
                  <a:pt x="26789" y="116086"/>
                </a:lnTo>
                <a:lnTo>
                  <a:pt x="35719" y="89297"/>
                </a:lnTo>
                <a:lnTo>
                  <a:pt x="35719" y="62508"/>
                </a:lnTo>
                <a:lnTo>
                  <a:pt x="53578" y="35719"/>
                </a:lnTo>
                <a:lnTo>
                  <a:pt x="62508" y="17860"/>
                </a:lnTo>
                <a:lnTo>
                  <a:pt x="71438" y="8930"/>
                </a:lnTo>
                <a:lnTo>
                  <a:pt x="89297" y="0"/>
                </a:lnTo>
                <a:lnTo>
                  <a:pt x="98227" y="8930"/>
                </a:lnTo>
                <a:lnTo>
                  <a:pt x="116086" y="26790"/>
                </a:lnTo>
                <a:lnTo>
                  <a:pt x="125016" y="44649"/>
                </a:lnTo>
                <a:lnTo>
                  <a:pt x="133946" y="71438"/>
                </a:lnTo>
                <a:lnTo>
                  <a:pt x="142875" y="89297"/>
                </a:lnTo>
                <a:lnTo>
                  <a:pt x="151805" y="98227"/>
                </a:lnTo>
                <a:lnTo>
                  <a:pt x="160735" y="116086"/>
                </a:lnTo>
                <a:lnTo>
                  <a:pt x="178594" y="116086"/>
                </a:lnTo>
                <a:lnTo>
                  <a:pt x="196453" y="116086"/>
                </a:lnTo>
                <a:lnTo>
                  <a:pt x="205383" y="98227"/>
                </a:lnTo>
                <a:lnTo>
                  <a:pt x="223242" y="89297"/>
                </a:lnTo>
                <a:lnTo>
                  <a:pt x="232172" y="71438"/>
                </a:lnTo>
                <a:lnTo>
                  <a:pt x="232172"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6" name="Freeform 145"/>
          <p:cNvSpPr/>
          <p:nvPr/>
        </p:nvSpPr>
        <p:spPr>
          <a:xfrm>
            <a:off x="7929563" y="3937992"/>
            <a:ext cx="80368" cy="375048"/>
          </a:xfrm>
          <a:custGeom>
            <a:avLst/>
            <a:gdLst/>
            <a:ahLst/>
            <a:cxnLst/>
            <a:rect l="0" t="0" r="0" b="0"/>
            <a:pathLst>
              <a:path w="80368" h="375048">
                <a:moveTo>
                  <a:pt x="44648" y="71437"/>
                </a:moveTo>
                <a:lnTo>
                  <a:pt x="44648" y="71437"/>
                </a:lnTo>
                <a:lnTo>
                  <a:pt x="44648" y="62508"/>
                </a:lnTo>
                <a:lnTo>
                  <a:pt x="44648" y="53578"/>
                </a:lnTo>
                <a:lnTo>
                  <a:pt x="44648" y="44648"/>
                </a:lnTo>
                <a:lnTo>
                  <a:pt x="44648" y="26789"/>
                </a:lnTo>
                <a:lnTo>
                  <a:pt x="44648" y="8929"/>
                </a:lnTo>
                <a:lnTo>
                  <a:pt x="35718" y="0"/>
                </a:lnTo>
                <a:lnTo>
                  <a:pt x="35718" y="0"/>
                </a:lnTo>
                <a:lnTo>
                  <a:pt x="26789" y="0"/>
                </a:lnTo>
                <a:lnTo>
                  <a:pt x="17859" y="17859"/>
                </a:lnTo>
                <a:lnTo>
                  <a:pt x="8929" y="44648"/>
                </a:lnTo>
                <a:lnTo>
                  <a:pt x="8929" y="71437"/>
                </a:lnTo>
                <a:lnTo>
                  <a:pt x="0" y="98226"/>
                </a:lnTo>
                <a:lnTo>
                  <a:pt x="0" y="125015"/>
                </a:lnTo>
                <a:lnTo>
                  <a:pt x="8929" y="142875"/>
                </a:lnTo>
                <a:lnTo>
                  <a:pt x="8929" y="151804"/>
                </a:lnTo>
                <a:lnTo>
                  <a:pt x="17859" y="160734"/>
                </a:lnTo>
                <a:lnTo>
                  <a:pt x="26789" y="151804"/>
                </a:lnTo>
                <a:lnTo>
                  <a:pt x="35718" y="142875"/>
                </a:lnTo>
                <a:lnTo>
                  <a:pt x="44648" y="133945"/>
                </a:lnTo>
                <a:lnTo>
                  <a:pt x="53578" y="116086"/>
                </a:lnTo>
                <a:lnTo>
                  <a:pt x="53578" y="98226"/>
                </a:lnTo>
                <a:lnTo>
                  <a:pt x="62507" y="80367"/>
                </a:lnTo>
                <a:lnTo>
                  <a:pt x="62507" y="80367"/>
                </a:lnTo>
                <a:lnTo>
                  <a:pt x="62507" y="89297"/>
                </a:lnTo>
                <a:lnTo>
                  <a:pt x="71437" y="107156"/>
                </a:lnTo>
                <a:lnTo>
                  <a:pt x="71437" y="133945"/>
                </a:lnTo>
                <a:lnTo>
                  <a:pt x="71437" y="160734"/>
                </a:lnTo>
                <a:lnTo>
                  <a:pt x="80367" y="196453"/>
                </a:lnTo>
                <a:lnTo>
                  <a:pt x="80367" y="232172"/>
                </a:lnTo>
                <a:lnTo>
                  <a:pt x="80367" y="267890"/>
                </a:lnTo>
                <a:lnTo>
                  <a:pt x="71437" y="303609"/>
                </a:lnTo>
                <a:lnTo>
                  <a:pt x="71437" y="330398"/>
                </a:lnTo>
                <a:lnTo>
                  <a:pt x="62507" y="357187"/>
                </a:lnTo>
                <a:lnTo>
                  <a:pt x="53578" y="366117"/>
                </a:lnTo>
                <a:lnTo>
                  <a:pt x="44648" y="375047"/>
                </a:lnTo>
                <a:lnTo>
                  <a:pt x="35718" y="366117"/>
                </a:lnTo>
                <a:lnTo>
                  <a:pt x="35718" y="36611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7" name="Freeform 146"/>
          <p:cNvSpPr/>
          <p:nvPr/>
        </p:nvSpPr>
        <p:spPr>
          <a:xfrm>
            <a:off x="6849070" y="142875"/>
            <a:ext cx="241103" cy="357188"/>
          </a:xfrm>
          <a:custGeom>
            <a:avLst/>
            <a:gdLst/>
            <a:ahLst/>
            <a:cxnLst/>
            <a:rect l="0" t="0" r="0" b="0"/>
            <a:pathLst>
              <a:path w="241103" h="357188">
                <a:moveTo>
                  <a:pt x="8930" y="98227"/>
                </a:moveTo>
                <a:lnTo>
                  <a:pt x="0" y="98227"/>
                </a:lnTo>
                <a:lnTo>
                  <a:pt x="0" y="98227"/>
                </a:lnTo>
                <a:lnTo>
                  <a:pt x="0" y="98227"/>
                </a:lnTo>
                <a:lnTo>
                  <a:pt x="0" y="89297"/>
                </a:lnTo>
                <a:lnTo>
                  <a:pt x="0" y="89297"/>
                </a:lnTo>
                <a:lnTo>
                  <a:pt x="0" y="80367"/>
                </a:lnTo>
                <a:lnTo>
                  <a:pt x="0" y="80367"/>
                </a:lnTo>
                <a:lnTo>
                  <a:pt x="0" y="80367"/>
                </a:lnTo>
                <a:lnTo>
                  <a:pt x="0" y="71437"/>
                </a:lnTo>
                <a:lnTo>
                  <a:pt x="0" y="80367"/>
                </a:lnTo>
                <a:lnTo>
                  <a:pt x="0" y="98227"/>
                </a:lnTo>
                <a:lnTo>
                  <a:pt x="0" y="125016"/>
                </a:lnTo>
                <a:lnTo>
                  <a:pt x="8930" y="160734"/>
                </a:lnTo>
                <a:lnTo>
                  <a:pt x="8930" y="196453"/>
                </a:lnTo>
                <a:lnTo>
                  <a:pt x="8930" y="223242"/>
                </a:lnTo>
                <a:lnTo>
                  <a:pt x="8930" y="250031"/>
                </a:lnTo>
                <a:lnTo>
                  <a:pt x="8930" y="267891"/>
                </a:lnTo>
                <a:lnTo>
                  <a:pt x="8930" y="276820"/>
                </a:lnTo>
                <a:lnTo>
                  <a:pt x="8930" y="285750"/>
                </a:lnTo>
                <a:lnTo>
                  <a:pt x="8930" y="285750"/>
                </a:lnTo>
                <a:lnTo>
                  <a:pt x="8930" y="276820"/>
                </a:lnTo>
                <a:lnTo>
                  <a:pt x="0" y="258961"/>
                </a:lnTo>
                <a:lnTo>
                  <a:pt x="0" y="241102"/>
                </a:lnTo>
                <a:lnTo>
                  <a:pt x="0" y="214312"/>
                </a:lnTo>
                <a:lnTo>
                  <a:pt x="0" y="196453"/>
                </a:lnTo>
                <a:lnTo>
                  <a:pt x="0" y="178594"/>
                </a:lnTo>
                <a:lnTo>
                  <a:pt x="0" y="160734"/>
                </a:lnTo>
                <a:lnTo>
                  <a:pt x="0" y="142875"/>
                </a:lnTo>
                <a:lnTo>
                  <a:pt x="0" y="125016"/>
                </a:lnTo>
                <a:lnTo>
                  <a:pt x="0" y="98227"/>
                </a:lnTo>
                <a:lnTo>
                  <a:pt x="8930" y="71437"/>
                </a:lnTo>
                <a:lnTo>
                  <a:pt x="8930" y="44648"/>
                </a:lnTo>
                <a:lnTo>
                  <a:pt x="17860" y="26789"/>
                </a:lnTo>
                <a:lnTo>
                  <a:pt x="17860" y="8930"/>
                </a:lnTo>
                <a:lnTo>
                  <a:pt x="17860" y="0"/>
                </a:lnTo>
                <a:lnTo>
                  <a:pt x="26789" y="0"/>
                </a:lnTo>
                <a:lnTo>
                  <a:pt x="35719" y="0"/>
                </a:lnTo>
                <a:lnTo>
                  <a:pt x="53578" y="17859"/>
                </a:lnTo>
                <a:lnTo>
                  <a:pt x="62508" y="62508"/>
                </a:lnTo>
                <a:lnTo>
                  <a:pt x="80368" y="116086"/>
                </a:lnTo>
                <a:lnTo>
                  <a:pt x="89297" y="169664"/>
                </a:lnTo>
                <a:lnTo>
                  <a:pt x="98227" y="223242"/>
                </a:lnTo>
                <a:lnTo>
                  <a:pt x="107157" y="258961"/>
                </a:lnTo>
                <a:lnTo>
                  <a:pt x="116086" y="285750"/>
                </a:lnTo>
                <a:lnTo>
                  <a:pt x="125016" y="303609"/>
                </a:lnTo>
                <a:lnTo>
                  <a:pt x="125016" y="321469"/>
                </a:lnTo>
                <a:lnTo>
                  <a:pt x="125016" y="330398"/>
                </a:lnTo>
                <a:lnTo>
                  <a:pt x="125016" y="321469"/>
                </a:lnTo>
                <a:lnTo>
                  <a:pt x="125016" y="312539"/>
                </a:lnTo>
                <a:lnTo>
                  <a:pt x="125016" y="294680"/>
                </a:lnTo>
                <a:lnTo>
                  <a:pt x="125016" y="267891"/>
                </a:lnTo>
                <a:lnTo>
                  <a:pt x="125016" y="241102"/>
                </a:lnTo>
                <a:lnTo>
                  <a:pt x="116086" y="223242"/>
                </a:lnTo>
                <a:lnTo>
                  <a:pt x="116086" y="196453"/>
                </a:lnTo>
                <a:lnTo>
                  <a:pt x="116086" y="178594"/>
                </a:lnTo>
                <a:lnTo>
                  <a:pt x="125016" y="142875"/>
                </a:lnTo>
                <a:lnTo>
                  <a:pt x="125016" y="107156"/>
                </a:lnTo>
                <a:lnTo>
                  <a:pt x="125016" y="71437"/>
                </a:lnTo>
                <a:lnTo>
                  <a:pt x="133946" y="44648"/>
                </a:lnTo>
                <a:lnTo>
                  <a:pt x="133946" y="17859"/>
                </a:lnTo>
                <a:lnTo>
                  <a:pt x="142875" y="0"/>
                </a:lnTo>
                <a:lnTo>
                  <a:pt x="142875" y="0"/>
                </a:lnTo>
                <a:lnTo>
                  <a:pt x="151805" y="17859"/>
                </a:lnTo>
                <a:lnTo>
                  <a:pt x="160735" y="71437"/>
                </a:lnTo>
                <a:lnTo>
                  <a:pt x="169664" y="133945"/>
                </a:lnTo>
                <a:lnTo>
                  <a:pt x="178594" y="205383"/>
                </a:lnTo>
                <a:lnTo>
                  <a:pt x="187524" y="258961"/>
                </a:lnTo>
                <a:lnTo>
                  <a:pt x="196453" y="303609"/>
                </a:lnTo>
                <a:lnTo>
                  <a:pt x="205383" y="339328"/>
                </a:lnTo>
                <a:lnTo>
                  <a:pt x="214313" y="357187"/>
                </a:lnTo>
                <a:lnTo>
                  <a:pt x="223243" y="357187"/>
                </a:lnTo>
                <a:lnTo>
                  <a:pt x="232172" y="348258"/>
                </a:lnTo>
                <a:lnTo>
                  <a:pt x="241102" y="330398"/>
                </a:lnTo>
                <a:lnTo>
                  <a:pt x="241102" y="303609"/>
                </a:lnTo>
                <a:lnTo>
                  <a:pt x="241102" y="267891"/>
                </a:lnTo>
                <a:lnTo>
                  <a:pt x="241102" y="26789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8" name="Freeform 147"/>
          <p:cNvSpPr/>
          <p:nvPr/>
        </p:nvSpPr>
        <p:spPr>
          <a:xfrm>
            <a:off x="7179469" y="312539"/>
            <a:ext cx="26790" cy="133946"/>
          </a:xfrm>
          <a:custGeom>
            <a:avLst/>
            <a:gdLst/>
            <a:ahLst/>
            <a:cxnLst/>
            <a:rect l="0" t="0" r="0" b="0"/>
            <a:pathLst>
              <a:path w="26790" h="133946">
                <a:moveTo>
                  <a:pt x="0" y="0"/>
                </a:moveTo>
                <a:lnTo>
                  <a:pt x="0" y="0"/>
                </a:lnTo>
                <a:lnTo>
                  <a:pt x="8929" y="0"/>
                </a:lnTo>
                <a:lnTo>
                  <a:pt x="8929" y="0"/>
                </a:lnTo>
                <a:lnTo>
                  <a:pt x="8929" y="0"/>
                </a:lnTo>
                <a:lnTo>
                  <a:pt x="8929" y="8930"/>
                </a:lnTo>
                <a:lnTo>
                  <a:pt x="8929" y="17859"/>
                </a:lnTo>
                <a:lnTo>
                  <a:pt x="17859" y="26789"/>
                </a:lnTo>
                <a:lnTo>
                  <a:pt x="17859" y="53578"/>
                </a:lnTo>
                <a:lnTo>
                  <a:pt x="17859" y="71438"/>
                </a:lnTo>
                <a:lnTo>
                  <a:pt x="17859" y="89297"/>
                </a:lnTo>
                <a:lnTo>
                  <a:pt x="17859" y="107156"/>
                </a:lnTo>
                <a:lnTo>
                  <a:pt x="17859" y="116086"/>
                </a:lnTo>
                <a:lnTo>
                  <a:pt x="26789" y="125016"/>
                </a:lnTo>
                <a:lnTo>
                  <a:pt x="26789" y="133945"/>
                </a:lnTo>
                <a:lnTo>
                  <a:pt x="26789" y="125016"/>
                </a:lnTo>
                <a:lnTo>
                  <a:pt x="26789" y="125016"/>
                </a:lnTo>
                <a:lnTo>
                  <a:pt x="26789" y="116086"/>
                </a:lnTo>
                <a:lnTo>
                  <a:pt x="26789"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9" name="Freeform 148"/>
          <p:cNvSpPr/>
          <p:nvPr/>
        </p:nvSpPr>
        <p:spPr>
          <a:xfrm>
            <a:off x="7161609" y="250031"/>
            <a:ext cx="8931" cy="17861"/>
          </a:xfrm>
          <a:custGeom>
            <a:avLst/>
            <a:gdLst/>
            <a:ahLst/>
            <a:cxnLst/>
            <a:rect l="0" t="0" r="0" b="0"/>
            <a:pathLst>
              <a:path w="8931" h="17861">
                <a:moveTo>
                  <a:pt x="8930" y="17860"/>
                </a:moveTo>
                <a:lnTo>
                  <a:pt x="0" y="8930"/>
                </a:lnTo>
                <a:lnTo>
                  <a:pt x="0" y="8930"/>
                </a:lnTo>
                <a:lnTo>
                  <a:pt x="0" y="8930"/>
                </a:lnTo>
                <a:lnTo>
                  <a:pt x="0" y="8930"/>
                </a:lnTo>
                <a:lnTo>
                  <a:pt x="0" y="0"/>
                </a:lnTo>
                <a:lnTo>
                  <a:pt x="0" y="0"/>
                </a:lnTo>
                <a:lnTo>
                  <a:pt x="0" y="0"/>
                </a:lnTo>
                <a:lnTo>
                  <a:pt x="8930" y="0"/>
                </a:ln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0" name="Freeform 149"/>
          <p:cNvSpPr/>
          <p:nvPr/>
        </p:nvSpPr>
        <p:spPr>
          <a:xfrm>
            <a:off x="7277695" y="294680"/>
            <a:ext cx="98228" cy="142876"/>
          </a:xfrm>
          <a:custGeom>
            <a:avLst/>
            <a:gdLst/>
            <a:ahLst/>
            <a:cxnLst/>
            <a:rect l="0" t="0" r="0" b="0"/>
            <a:pathLst>
              <a:path w="98228" h="142876">
                <a:moveTo>
                  <a:pt x="44649" y="0"/>
                </a:moveTo>
                <a:lnTo>
                  <a:pt x="44649" y="0"/>
                </a:lnTo>
                <a:lnTo>
                  <a:pt x="35719" y="0"/>
                </a:lnTo>
                <a:lnTo>
                  <a:pt x="26789" y="0"/>
                </a:lnTo>
                <a:lnTo>
                  <a:pt x="17860" y="8929"/>
                </a:lnTo>
                <a:lnTo>
                  <a:pt x="8930" y="17859"/>
                </a:lnTo>
                <a:lnTo>
                  <a:pt x="8930" y="26789"/>
                </a:lnTo>
                <a:lnTo>
                  <a:pt x="0" y="53578"/>
                </a:lnTo>
                <a:lnTo>
                  <a:pt x="0" y="71437"/>
                </a:lnTo>
                <a:lnTo>
                  <a:pt x="8930" y="89297"/>
                </a:lnTo>
                <a:lnTo>
                  <a:pt x="8930" y="107156"/>
                </a:lnTo>
                <a:lnTo>
                  <a:pt x="26789" y="125015"/>
                </a:lnTo>
                <a:lnTo>
                  <a:pt x="44649" y="133945"/>
                </a:lnTo>
                <a:lnTo>
                  <a:pt x="62508" y="142875"/>
                </a:lnTo>
                <a:lnTo>
                  <a:pt x="80368" y="142875"/>
                </a:lnTo>
                <a:lnTo>
                  <a:pt x="98227" y="133945"/>
                </a:lnTo>
                <a:lnTo>
                  <a:pt x="98227"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1" name="Freeform 150"/>
          <p:cNvSpPr/>
          <p:nvPr/>
        </p:nvSpPr>
        <p:spPr>
          <a:xfrm>
            <a:off x="7402711" y="294680"/>
            <a:ext cx="62509" cy="125016"/>
          </a:xfrm>
          <a:custGeom>
            <a:avLst/>
            <a:gdLst/>
            <a:ahLst/>
            <a:cxnLst/>
            <a:rect l="0" t="0" r="0" b="0"/>
            <a:pathLst>
              <a:path w="62509" h="125016">
                <a:moveTo>
                  <a:pt x="8930" y="17859"/>
                </a:moveTo>
                <a:lnTo>
                  <a:pt x="0" y="17859"/>
                </a:lnTo>
                <a:lnTo>
                  <a:pt x="0" y="26789"/>
                </a:lnTo>
                <a:lnTo>
                  <a:pt x="0" y="35718"/>
                </a:lnTo>
                <a:lnTo>
                  <a:pt x="0" y="53578"/>
                </a:lnTo>
                <a:lnTo>
                  <a:pt x="8930" y="62507"/>
                </a:lnTo>
                <a:lnTo>
                  <a:pt x="17859" y="80367"/>
                </a:lnTo>
                <a:lnTo>
                  <a:pt x="26789" y="89297"/>
                </a:lnTo>
                <a:lnTo>
                  <a:pt x="26789" y="107156"/>
                </a:lnTo>
                <a:lnTo>
                  <a:pt x="35719" y="116086"/>
                </a:lnTo>
                <a:lnTo>
                  <a:pt x="44648" y="116086"/>
                </a:lnTo>
                <a:lnTo>
                  <a:pt x="44648" y="125015"/>
                </a:lnTo>
                <a:lnTo>
                  <a:pt x="44648" y="116086"/>
                </a:lnTo>
                <a:lnTo>
                  <a:pt x="44648" y="107156"/>
                </a:lnTo>
                <a:lnTo>
                  <a:pt x="44648" y="98226"/>
                </a:lnTo>
                <a:lnTo>
                  <a:pt x="44648" y="71437"/>
                </a:lnTo>
                <a:lnTo>
                  <a:pt x="44648" y="53578"/>
                </a:lnTo>
                <a:lnTo>
                  <a:pt x="44648" y="35718"/>
                </a:lnTo>
                <a:lnTo>
                  <a:pt x="44648" y="26789"/>
                </a:lnTo>
                <a:lnTo>
                  <a:pt x="53578" y="17859"/>
                </a:lnTo>
                <a:lnTo>
                  <a:pt x="53578" y="8929"/>
                </a:lnTo>
                <a:lnTo>
                  <a:pt x="62508" y="0"/>
                </a:lnTo>
                <a:lnTo>
                  <a:pt x="625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2" name="Freeform 151"/>
          <p:cNvSpPr/>
          <p:nvPr/>
        </p:nvSpPr>
        <p:spPr>
          <a:xfrm>
            <a:off x="7509867" y="303609"/>
            <a:ext cx="80368" cy="107158"/>
          </a:xfrm>
          <a:custGeom>
            <a:avLst/>
            <a:gdLst/>
            <a:ahLst/>
            <a:cxnLst/>
            <a:rect l="0" t="0" r="0" b="0"/>
            <a:pathLst>
              <a:path w="80368" h="107158">
                <a:moveTo>
                  <a:pt x="8930" y="17860"/>
                </a:moveTo>
                <a:lnTo>
                  <a:pt x="8930" y="8930"/>
                </a:lnTo>
                <a:lnTo>
                  <a:pt x="8930" y="17860"/>
                </a:lnTo>
                <a:lnTo>
                  <a:pt x="8930" y="17860"/>
                </a:lnTo>
                <a:lnTo>
                  <a:pt x="0" y="26789"/>
                </a:lnTo>
                <a:lnTo>
                  <a:pt x="0" y="44649"/>
                </a:lnTo>
                <a:lnTo>
                  <a:pt x="0" y="53578"/>
                </a:lnTo>
                <a:lnTo>
                  <a:pt x="0" y="71438"/>
                </a:lnTo>
                <a:lnTo>
                  <a:pt x="8930" y="89297"/>
                </a:lnTo>
                <a:lnTo>
                  <a:pt x="17860" y="98227"/>
                </a:lnTo>
                <a:lnTo>
                  <a:pt x="26789" y="107157"/>
                </a:lnTo>
                <a:lnTo>
                  <a:pt x="35719" y="107157"/>
                </a:lnTo>
                <a:lnTo>
                  <a:pt x="53578" y="107157"/>
                </a:lnTo>
                <a:lnTo>
                  <a:pt x="62508" y="98227"/>
                </a:lnTo>
                <a:lnTo>
                  <a:pt x="71438" y="89297"/>
                </a:lnTo>
                <a:lnTo>
                  <a:pt x="80367" y="80368"/>
                </a:lnTo>
                <a:lnTo>
                  <a:pt x="80367" y="62508"/>
                </a:lnTo>
                <a:lnTo>
                  <a:pt x="80367" y="44649"/>
                </a:lnTo>
                <a:lnTo>
                  <a:pt x="71438" y="26789"/>
                </a:lnTo>
                <a:lnTo>
                  <a:pt x="53578" y="17860"/>
                </a:lnTo>
                <a:lnTo>
                  <a:pt x="44649" y="0"/>
                </a:lnTo>
                <a:lnTo>
                  <a:pt x="26789" y="0"/>
                </a:lnTo>
                <a:lnTo>
                  <a:pt x="17860" y="0"/>
                </a:lnTo>
                <a:lnTo>
                  <a:pt x="8930" y="8930"/>
                </a:lnTo>
                <a:lnTo>
                  <a:pt x="8930" y="8930"/>
                </a:lnTo>
                <a:lnTo>
                  <a:pt x="17860" y="17860"/>
                </a:lnTo>
                <a:lnTo>
                  <a:pt x="26789" y="26789"/>
                </a:lnTo>
                <a:lnTo>
                  <a:pt x="44649" y="26789"/>
                </a:lnTo>
                <a:lnTo>
                  <a:pt x="4464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Freeform 152"/>
          <p:cNvSpPr/>
          <p:nvPr/>
        </p:nvSpPr>
        <p:spPr>
          <a:xfrm>
            <a:off x="7688461" y="250031"/>
            <a:ext cx="107157" cy="151806"/>
          </a:xfrm>
          <a:custGeom>
            <a:avLst/>
            <a:gdLst/>
            <a:ahLst/>
            <a:cxnLst/>
            <a:rect l="0" t="0" r="0" b="0"/>
            <a:pathLst>
              <a:path w="107157" h="151806">
                <a:moveTo>
                  <a:pt x="17859" y="8930"/>
                </a:moveTo>
                <a:lnTo>
                  <a:pt x="8930" y="8930"/>
                </a:lnTo>
                <a:lnTo>
                  <a:pt x="8930" y="0"/>
                </a:lnTo>
                <a:lnTo>
                  <a:pt x="8930" y="0"/>
                </a:lnTo>
                <a:lnTo>
                  <a:pt x="0" y="0"/>
                </a:lnTo>
                <a:lnTo>
                  <a:pt x="0" y="8930"/>
                </a:lnTo>
                <a:lnTo>
                  <a:pt x="0" y="8930"/>
                </a:lnTo>
                <a:lnTo>
                  <a:pt x="0" y="17860"/>
                </a:lnTo>
                <a:lnTo>
                  <a:pt x="8930" y="26789"/>
                </a:lnTo>
                <a:lnTo>
                  <a:pt x="17859" y="35719"/>
                </a:lnTo>
                <a:lnTo>
                  <a:pt x="44648" y="53578"/>
                </a:lnTo>
                <a:lnTo>
                  <a:pt x="71437" y="62508"/>
                </a:lnTo>
                <a:lnTo>
                  <a:pt x="89297" y="71438"/>
                </a:lnTo>
                <a:lnTo>
                  <a:pt x="107156" y="89297"/>
                </a:lnTo>
                <a:lnTo>
                  <a:pt x="107156" y="107156"/>
                </a:lnTo>
                <a:lnTo>
                  <a:pt x="98227" y="125016"/>
                </a:lnTo>
                <a:lnTo>
                  <a:pt x="89297" y="133946"/>
                </a:lnTo>
                <a:lnTo>
                  <a:pt x="62508" y="142875"/>
                </a:lnTo>
                <a:lnTo>
                  <a:pt x="35719" y="151805"/>
                </a:lnTo>
                <a:lnTo>
                  <a:pt x="17859" y="151805"/>
                </a:lnTo>
                <a:lnTo>
                  <a:pt x="8930" y="151805"/>
                </a:lnTo>
                <a:lnTo>
                  <a:pt x="0" y="142875"/>
                </a:lnTo>
                <a:lnTo>
                  <a:pt x="0" y="125016"/>
                </a:lnTo>
                <a:lnTo>
                  <a:pt x="17859" y="107156"/>
                </a:lnTo>
                <a:lnTo>
                  <a:pt x="17859"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4" name="Freeform 153"/>
          <p:cNvSpPr/>
          <p:nvPr/>
        </p:nvSpPr>
        <p:spPr>
          <a:xfrm>
            <a:off x="7831336" y="187523"/>
            <a:ext cx="267892" cy="357189"/>
          </a:xfrm>
          <a:custGeom>
            <a:avLst/>
            <a:gdLst/>
            <a:ahLst/>
            <a:cxnLst/>
            <a:rect l="0" t="0" r="0" b="0"/>
            <a:pathLst>
              <a:path w="267892" h="357189">
                <a:moveTo>
                  <a:pt x="26789" y="107157"/>
                </a:moveTo>
                <a:lnTo>
                  <a:pt x="26789" y="116086"/>
                </a:lnTo>
                <a:lnTo>
                  <a:pt x="17859" y="125016"/>
                </a:lnTo>
                <a:lnTo>
                  <a:pt x="8930" y="133946"/>
                </a:lnTo>
                <a:lnTo>
                  <a:pt x="0" y="151805"/>
                </a:lnTo>
                <a:lnTo>
                  <a:pt x="0" y="160735"/>
                </a:lnTo>
                <a:lnTo>
                  <a:pt x="0" y="169664"/>
                </a:lnTo>
                <a:lnTo>
                  <a:pt x="8930" y="178594"/>
                </a:lnTo>
                <a:lnTo>
                  <a:pt x="17859" y="187524"/>
                </a:lnTo>
                <a:lnTo>
                  <a:pt x="35719" y="187524"/>
                </a:lnTo>
                <a:lnTo>
                  <a:pt x="44648" y="187524"/>
                </a:lnTo>
                <a:lnTo>
                  <a:pt x="62508" y="178594"/>
                </a:lnTo>
                <a:lnTo>
                  <a:pt x="71437" y="169664"/>
                </a:lnTo>
                <a:lnTo>
                  <a:pt x="80367" y="160735"/>
                </a:lnTo>
                <a:lnTo>
                  <a:pt x="80367" y="142875"/>
                </a:lnTo>
                <a:lnTo>
                  <a:pt x="71437" y="125016"/>
                </a:lnTo>
                <a:lnTo>
                  <a:pt x="62508" y="116086"/>
                </a:lnTo>
                <a:lnTo>
                  <a:pt x="62508" y="107157"/>
                </a:lnTo>
                <a:lnTo>
                  <a:pt x="62508" y="107157"/>
                </a:lnTo>
                <a:lnTo>
                  <a:pt x="53578" y="98227"/>
                </a:lnTo>
                <a:lnTo>
                  <a:pt x="53578" y="89297"/>
                </a:lnTo>
                <a:lnTo>
                  <a:pt x="44648" y="89297"/>
                </a:lnTo>
                <a:lnTo>
                  <a:pt x="44648" y="80368"/>
                </a:lnTo>
                <a:lnTo>
                  <a:pt x="35719" y="80368"/>
                </a:lnTo>
                <a:lnTo>
                  <a:pt x="44648" y="80368"/>
                </a:lnTo>
                <a:lnTo>
                  <a:pt x="44648" y="80368"/>
                </a:lnTo>
                <a:lnTo>
                  <a:pt x="44648" y="80368"/>
                </a:lnTo>
                <a:lnTo>
                  <a:pt x="53578" y="71438"/>
                </a:lnTo>
                <a:lnTo>
                  <a:pt x="53578" y="71438"/>
                </a:lnTo>
                <a:lnTo>
                  <a:pt x="62508" y="62508"/>
                </a:lnTo>
                <a:lnTo>
                  <a:pt x="71437" y="62508"/>
                </a:lnTo>
                <a:lnTo>
                  <a:pt x="80367" y="53579"/>
                </a:lnTo>
                <a:lnTo>
                  <a:pt x="98227" y="53579"/>
                </a:lnTo>
                <a:lnTo>
                  <a:pt x="116086" y="53579"/>
                </a:lnTo>
                <a:lnTo>
                  <a:pt x="125016" y="71438"/>
                </a:lnTo>
                <a:lnTo>
                  <a:pt x="125016" y="98227"/>
                </a:lnTo>
                <a:lnTo>
                  <a:pt x="125016" y="151805"/>
                </a:lnTo>
                <a:lnTo>
                  <a:pt x="125016" y="196454"/>
                </a:lnTo>
                <a:lnTo>
                  <a:pt x="125016" y="241102"/>
                </a:lnTo>
                <a:lnTo>
                  <a:pt x="125016" y="285750"/>
                </a:lnTo>
                <a:lnTo>
                  <a:pt x="125016" y="321469"/>
                </a:lnTo>
                <a:lnTo>
                  <a:pt x="125016" y="339329"/>
                </a:lnTo>
                <a:lnTo>
                  <a:pt x="125016" y="357188"/>
                </a:lnTo>
                <a:lnTo>
                  <a:pt x="125016" y="357188"/>
                </a:lnTo>
                <a:lnTo>
                  <a:pt x="133945" y="357188"/>
                </a:lnTo>
                <a:lnTo>
                  <a:pt x="133945" y="348258"/>
                </a:lnTo>
                <a:lnTo>
                  <a:pt x="133945" y="321469"/>
                </a:lnTo>
                <a:lnTo>
                  <a:pt x="133945" y="294680"/>
                </a:lnTo>
                <a:lnTo>
                  <a:pt x="133945" y="267891"/>
                </a:lnTo>
                <a:lnTo>
                  <a:pt x="133945" y="241102"/>
                </a:lnTo>
                <a:lnTo>
                  <a:pt x="125016" y="214313"/>
                </a:lnTo>
                <a:lnTo>
                  <a:pt x="125016" y="205383"/>
                </a:lnTo>
                <a:lnTo>
                  <a:pt x="125016" y="196454"/>
                </a:lnTo>
                <a:lnTo>
                  <a:pt x="133945" y="196454"/>
                </a:lnTo>
                <a:lnTo>
                  <a:pt x="142875" y="196454"/>
                </a:lnTo>
                <a:lnTo>
                  <a:pt x="151805" y="187524"/>
                </a:lnTo>
                <a:lnTo>
                  <a:pt x="160734" y="187524"/>
                </a:lnTo>
                <a:lnTo>
                  <a:pt x="178594" y="187524"/>
                </a:lnTo>
                <a:lnTo>
                  <a:pt x="187523" y="178594"/>
                </a:lnTo>
                <a:lnTo>
                  <a:pt x="205383" y="160735"/>
                </a:lnTo>
                <a:lnTo>
                  <a:pt x="214312" y="151805"/>
                </a:lnTo>
                <a:lnTo>
                  <a:pt x="223242" y="133946"/>
                </a:lnTo>
                <a:lnTo>
                  <a:pt x="223242" y="125016"/>
                </a:lnTo>
                <a:lnTo>
                  <a:pt x="232172" y="107157"/>
                </a:lnTo>
                <a:lnTo>
                  <a:pt x="232172" y="89297"/>
                </a:lnTo>
                <a:lnTo>
                  <a:pt x="241102" y="71438"/>
                </a:lnTo>
                <a:lnTo>
                  <a:pt x="241102" y="44649"/>
                </a:lnTo>
                <a:lnTo>
                  <a:pt x="250031" y="17860"/>
                </a:lnTo>
                <a:lnTo>
                  <a:pt x="250031" y="8930"/>
                </a:lnTo>
                <a:lnTo>
                  <a:pt x="250031" y="0"/>
                </a:lnTo>
                <a:lnTo>
                  <a:pt x="250031" y="0"/>
                </a:lnTo>
                <a:lnTo>
                  <a:pt x="241102" y="26789"/>
                </a:lnTo>
                <a:lnTo>
                  <a:pt x="232172" y="62508"/>
                </a:lnTo>
                <a:lnTo>
                  <a:pt x="232172" y="107157"/>
                </a:lnTo>
                <a:lnTo>
                  <a:pt x="223242" y="151805"/>
                </a:lnTo>
                <a:lnTo>
                  <a:pt x="223242" y="187524"/>
                </a:lnTo>
                <a:lnTo>
                  <a:pt x="223242" y="214313"/>
                </a:lnTo>
                <a:lnTo>
                  <a:pt x="232172" y="241102"/>
                </a:lnTo>
                <a:lnTo>
                  <a:pt x="241102" y="258961"/>
                </a:lnTo>
                <a:lnTo>
                  <a:pt x="250031" y="258961"/>
                </a:lnTo>
                <a:lnTo>
                  <a:pt x="258961" y="258961"/>
                </a:lnTo>
                <a:lnTo>
                  <a:pt x="258961" y="250032"/>
                </a:lnTo>
                <a:lnTo>
                  <a:pt x="267891" y="232172"/>
                </a:lnTo>
                <a:lnTo>
                  <a:pt x="258961" y="205383"/>
                </a:lnTo>
                <a:lnTo>
                  <a:pt x="250031" y="187524"/>
                </a:lnTo>
                <a:lnTo>
                  <a:pt x="241102" y="160735"/>
                </a:lnTo>
                <a:lnTo>
                  <a:pt x="241102"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5" name="Freeform 154"/>
          <p:cNvSpPr/>
          <p:nvPr/>
        </p:nvSpPr>
        <p:spPr>
          <a:xfrm>
            <a:off x="8001000" y="250031"/>
            <a:ext cx="107157" cy="35720"/>
          </a:xfrm>
          <a:custGeom>
            <a:avLst/>
            <a:gdLst/>
            <a:ahLst/>
            <a:cxnLst/>
            <a:rect l="0" t="0" r="0" b="0"/>
            <a:pathLst>
              <a:path w="107157" h="35720">
                <a:moveTo>
                  <a:pt x="8930" y="17860"/>
                </a:moveTo>
                <a:lnTo>
                  <a:pt x="0" y="8930"/>
                </a:lnTo>
                <a:lnTo>
                  <a:pt x="0" y="0"/>
                </a:lnTo>
                <a:lnTo>
                  <a:pt x="0" y="0"/>
                </a:lnTo>
                <a:lnTo>
                  <a:pt x="8930" y="0"/>
                </a:lnTo>
                <a:lnTo>
                  <a:pt x="17859" y="8930"/>
                </a:lnTo>
                <a:lnTo>
                  <a:pt x="35719" y="17860"/>
                </a:lnTo>
                <a:lnTo>
                  <a:pt x="62508" y="26789"/>
                </a:lnTo>
                <a:lnTo>
                  <a:pt x="89297" y="35719"/>
                </a:lnTo>
                <a:lnTo>
                  <a:pt x="107156" y="35719"/>
                </a:lnTo>
                <a:lnTo>
                  <a:pt x="107156"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6" name="Freeform 155"/>
          <p:cNvSpPr/>
          <p:nvPr/>
        </p:nvSpPr>
        <p:spPr>
          <a:xfrm>
            <a:off x="8286749" y="151805"/>
            <a:ext cx="196454" cy="187524"/>
          </a:xfrm>
          <a:custGeom>
            <a:avLst/>
            <a:gdLst/>
            <a:ahLst/>
            <a:cxnLst/>
            <a:rect l="0" t="0" r="0" b="0"/>
            <a:pathLst>
              <a:path w="196454" h="187524">
                <a:moveTo>
                  <a:pt x="0" y="17859"/>
                </a:moveTo>
                <a:lnTo>
                  <a:pt x="0" y="8929"/>
                </a:lnTo>
                <a:lnTo>
                  <a:pt x="0" y="8929"/>
                </a:lnTo>
                <a:lnTo>
                  <a:pt x="0" y="0"/>
                </a:lnTo>
                <a:lnTo>
                  <a:pt x="8930" y="0"/>
                </a:lnTo>
                <a:lnTo>
                  <a:pt x="8930" y="8929"/>
                </a:lnTo>
                <a:lnTo>
                  <a:pt x="8930" y="8929"/>
                </a:lnTo>
                <a:lnTo>
                  <a:pt x="26789" y="35718"/>
                </a:lnTo>
                <a:lnTo>
                  <a:pt x="53578" y="71437"/>
                </a:lnTo>
                <a:lnTo>
                  <a:pt x="80367" y="107156"/>
                </a:lnTo>
                <a:lnTo>
                  <a:pt x="116086" y="142875"/>
                </a:lnTo>
                <a:lnTo>
                  <a:pt x="133946" y="169664"/>
                </a:lnTo>
                <a:lnTo>
                  <a:pt x="160735" y="187523"/>
                </a:lnTo>
                <a:lnTo>
                  <a:pt x="169664" y="187523"/>
                </a:lnTo>
                <a:lnTo>
                  <a:pt x="187524" y="187523"/>
                </a:lnTo>
                <a:lnTo>
                  <a:pt x="196453" y="187523"/>
                </a:lnTo>
                <a:lnTo>
                  <a:pt x="196453" y="169664"/>
                </a:lnTo>
                <a:lnTo>
                  <a:pt x="196453" y="151804"/>
                </a:lnTo>
                <a:lnTo>
                  <a:pt x="196453"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7" name="Freeform 156"/>
          <p:cNvSpPr/>
          <p:nvPr/>
        </p:nvSpPr>
        <p:spPr>
          <a:xfrm>
            <a:off x="8233171" y="196453"/>
            <a:ext cx="151806" cy="178595"/>
          </a:xfrm>
          <a:custGeom>
            <a:avLst/>
            <a:gdLst/>
            <a:ahLst/>
            <a:cxnLst/>
            <a:rect l="0" t="0" r="0" b="0"/>
            <a:pathLst>
              <a:path w="151806" h="178595">
                <a:moveTo>
                  <a:pt x="151805" y="0"/>
                </a:moveTo>
                <a:lnTo>
                  <a:pt x="133945" y="8930"/>
                </a:lnTo>
                <a:lnTo>
                  <a:pt x="116086" y="26789"/>
                </a:lnTo>
                <a:lnTo>
                  <a:pt x="80367" y="62508"/>
                </a:lnTo>
                <a:lnTo>
                  <a:pt x="44649" y="98227"/>
                </a:lnTo>
                <a:lnTo>
                  <a:pt x="17859" y="133945"/>
                </a:lnTo>
                <a:lnTo>
                  <a:pt x="0" y="160734"/>
                </a:lnTo>
                <a:lnTo>
                  <a:pt x="0" y="178594"/>
                </a:lnTo>
                <a:lnTo>
                  <a:pt x="17859" y="178594"/>
                </a:lnTo>
                <a:lnTo>
                  <a:pt x="44649" y="178594"/>
                </a:lnTo>
                <a:lnTo>
                  <a:pt x="62508" y="160734"/>
                </a:lnTo>
                <a:lnTo>
                  <a:pt x="89297" y="142875"/>
                </a:lnTo>
                <a:lnTo>
                  <a:pt x="89297"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8" name="Freeform 157"/>
          <p:cNvSpPr/>
          <p:nvPr/>
        </p:nvSpPr>
        <p:spPr>
          <a:xfrm>
            <a:off x="8545710" y="160734"/>
            <a:ext cx="53579" cy="241103"/>
          </a:xfrm>
          <a:custGeom>
            <a:avLst/>
            <a:gdLst/>
            <a:ahLst/>
            <a:cxnLst/>
            <a:rect l="0" t="0" r="0" b="0"/>
            <a:pathLst>
              <a:path w="53579" h="241103">
                <a:moveTo>
                  <a:pt x="0" y="0"/>
                </a:moveTo>
                <a:lnTo>
                  <a:pt x="0" y="17860"/>
                </a:lnTo>
                <a:lnTo>
                  <a:pt x="0" y="44649"/>
                </a:lnTo>
                <a:lnTo>
                  <a:pt x="0" y="80368"/>
                </a:lnTo>
                <a:lnTo>
                  <a:pt x="8930" y="116086"/>
                </a:lnTo>
                <a:lnTo>
                  <a:pt x="26789" y="160735"/>
                </a:lnTo>
                <a:lnTo>
                  <a:pt x="35719" y="196453"/>
                </a:lnTo>
                <a:lnTo>
                  <a:pt x="53578" y="214313"/>
                </a:lnTo>
                <a:lnTo>
                  <a:pt x="53578" y="232172"/>
                </a:lnTo>
                <a:lnTo>
                  <a:pt x="53578" y="241102"/>
                </a:lnTo>
                <a:lnTo>
                  <a:pt x="53578" y="241102"/>
                </a:lnTo>
                <a:lnTo>
                  <a:pt x="53578" y="223243"/>
                </a:lnTo>
                <a:lnTo>
                  <a:pt x="44649" y="205383"/>
                </a:lnTo>
                <a:lnTo>
                  <a:pt x="35719" y="187524"/>
                </a:lnTo>
                <a:lnTo>
                  <a:pt x="26789" y="160735"/>
                </a:lnTo>
                <a:lnTo>
                  <a:pt x="17860" y="142875"/>
                </a:lnTo>
                <a:lnTo>
                  <a:pt x="17860"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9" name="Freeform 158"/>
          <p:cNvSpPr/>
          <p:nvPr/>
        </p:nvSpPr>
        <p:spPr>
          <a:xfrm>
            <a:off x="8545710" y="17859"/>
            <a:ext cx="71439" cy="169665"/>
          </a:xfrm>
          <a:custGeom>
            <a:avLst/>
            <a:gdLst/>
            <a:ahLst/>
            <a:cxnLst/>
            <a:rect l="0" t="0" r="0" b="0"/>
            <a:pathLst>
              <a:path w="71439" h="169665">
                <a:moveTo>
                  <a:pt x="0" y="17860"/>
                </a:moveTo>
                <a:lnTo>
                  <a:pt x="8930" y="8930"/>
                </a:lnTo>
                <a:lnTo>
                  <a:pt x="8930" y="0"/>
                </a:lnTo>
                <a:lnTo>
                  <a:pt x="17860" y="0"/>
                </a:lnTo>
                <a:lnTo>
                  <a:pt x="26789" y="0"/>
                </a:lnTo>
                <a:lnTo>
                  <a:pt x="44649" y="8930"/>
                </a:lnTo>
                <a:lnTo>
                  <a:pt x="53578" y="17860"/>
                </a:lnTo>
                <a:lnTo>
                  <a:pt x="62508" y="35719"/>
                </a:lnTo>
                <a:lnTo>
                  <a:pt x="71438" y="53578"/>
                </a:lnTo>
                <a:lnTo>
                  <a:pt x="71438" y="80368"/>
                </a:lnTo>
                <a:lnTo>
                  <a:pt x="71438" y="107157"/>
                </a:lnTo>
                <a:lnTo>
                  <a:pt x="71438" y="125016"/>
                </a:lnTo>
                <a:lnTo>
                  <a:pt x="62508" y="151805"/>
                </a:lnTo>
                <a:lnTo>
                  <a:pt x="53578" y="169664"/>
                </a:lnTo>
                <a:lnTo>
                  <a:pt x="53578"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0" name="Freeform 159"/>
          <p:cNvSpPr/>
          <p:nvPr/>
        </p:nvSpPr>
        <p:spPr>
          <a:xfrm>
            <a:off x="6724055" y="705445"/>
            <a:ext cx="276821" cy="258962"/>
          </a:xfrm>
          <a:custGeom>
            <a:avLst/>
            <a:gdLst/>
            <a:ahLst/>
            <a:cxnLst/>
            <a:rect l="0" t="0" r="0" b="0"/>
            <a:pathLst>
              <a:path w="276821" h="258962">
                <a:moveTo>
                  <a:pt x="8929" y="71438"/>
                </a:moveTo>
                <a:lnTo>
                  <a:pt x="0" y="71438"/>
                </a:lnTo>
                <a:lnTo>
                  <a:pt x="0" y="71438"/>
                </a:lnTo>
                <a:lnTo>
                  <a:pt x="0" y="80367"/>
                </a:lnTo>
                <a:lnTo>
                  <a:pt x="8929" y="89297"/>
                </a:lnTo>
                <a:lnTo>
                  <a:pt x="8929" y="98227"/>
                </a:lnTo>
                <a:lnTo>
                  <a:pt x="17859" y="107156"/>
                </a:lnTo>
                <a:lnTo>
                  <a:pt x="26789" y="116086"/>
                </a:lnTo>
                <a:lnTo>
                  <a:pt x="44648" y="116086"/>
                </a:lnTo>
                <a:lnTo>
                  <a:pt x="62508" y="116086"/>
                </a:lnTo>
                <a:lnTo>
                  <a:pt x="80367" y="107156"/>
                </a:lnTo>
                <a:lnTo>
                  <a:pt x="98226" y="89297"/>
                </a:lnTo>
                <a:lnTo>
                  <a:pt x="116086" y="80367"/>
                </a:lnTo>
                <a:lnTo>
                  <a:pt x="133945" y="62508"/>
                </a:lnTo>
                <a:lnTo>
                  <a:pt x="142875" y="44649"/>
                </a:lnTo>
                <a:lnTo>
                  <a:pt x="142875" y="35719"/>
                </a:lnTo>
                <a:lnTo>
                  <a:pt x="133945" y="17860"/>
                </a:lnTo>
                <a:lnTo>
                  <a:pt x="125015" y="8930"/>
                </a:lnTo>
                <a:lnTo>
                  <a:pt x="107156" y="0"/>
                </a:lnTo>
                <a:lnTo>
                  <a:pt x="89297" y="0"/>
                </a:lnTo>
                <a:lnTo>
                  <a:pt x="71437" y="0"/>
                </a:lnTo>
                <a:lnTo>
                  <a:pt x="53578" y="17860"/>
                </a:lnTo>
                <a:lnTo>
                  <a:pt x="35718" y="35719"/>
                </a:lnTo>
                <a:lnTo>
                  <a:pt x="26789" y="71438"/>
                </a:lnTo>
                <a:lnTo>
                  <a:pt x="8929" y="107156"/>
                </a:lnTo>
                <a:lnTo>
                  <a:pt x="8929" y="142875"/>
                </a:lnTo>
                <a:lnTo>
                  <a:pt x="17859" y="178594"/>
                </a:lnTo>
                <a:lnTo>
                  <a:pt x="26789" y="214313"/>
                </a:lnTo>
                <a:lnTo>
                  <a:pt x="53578" y="241102"/>
                </a:lnTo>
                <a:lnTo>
                  <a:pt x="80367" y="250031"/>
                </a:lnTo>
                <a:lnTo>
                  <a:pt x="125015" y="258961"/>
                </a:lnTo>
                <a:lnTo>
                  <a:pt x="169664" y="258961"/>
                </a:lnTo>
                <a:lnTo>
                  <a:pt x="205383" y="250031"/>
                </a:lnTo>
                <a:lnTo>
                  <a:pt x="241101" y="232172"/>
                </a:lnTo>
                <a:lnTo>
                  <a:pt x="267890" y="205383"/>
                </a:lnTo>
                <a:lnTo>
                  <a:pt x="276820" y="178594"/>
                </a:lnTo>
                <a:lnTo>
                  <a:pt x="276820"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1" name="Freeform 160"/>
          <p:cNvSpPr/>
          <p:nvPr/>
        </p:nvSpPr>
        <p:spPr>
          <a:xfrm>
            <a:off x="6965156" y="705445"/>
            <a:ext cx="169665" cy="205384"/>
          </a:xfrm>
          <a:custGeom>
            <a:avLst/>
            <a:gdLst/>
            <a:ahLst/>
            <a:cxnLst/>
            <a:rect l="0" t="0" r="0" b="0"/>
            <a:pathLst>
              <a:path w="169665" h="205384">
                <a:moveTo>
                  <a:pt x="0" y="8930"/>
                </a:moveTo>
                <a:lnTo>
                  <a:pt x="0" y="17860"/>
                </a:lnTo>
                <a:lnTo>
                  <a:pt x="0" y="17860"/>
                </a:lnTo>
                <a:lnTo>
                  <a:pt x="0" y="26789"/>
                </a:lnTo>
                <a:lnTo>
                  <a:pt x="8930" y="44649"/>
                </a:lnTo>
                <a:lnTo>
                  <a:pt x="17860" y="62508"/>
                </a:lnTo>
                <a:lnTo>
                  <a:pt x="26789" y="89297"/>
                </a:lnTo>
                <a:lnTo>
                  <a:pt x="44649" y="116086"/>
                </a:lnTo>
                <a:lnTo>
                  <a:pt x="53578" y="142875"/>
                </a:lnTo>
                <a:lnTo>
                  <a:pt x="62508" y="169664"/>
                </a:lnTo>
                <a:lnTo>
                  <a:pt x="71438" y="187524"/>
                </a:lnTo>
                <a:lnTo>
                  <a:pt x="80367" y="196453"/>
                </a:lnTo>
                <a:lnTo>
                  <a:pt x="80367" y="205383"/>
                </a:lnTo>
                <a:lnTo>
                  <a:pt x="80367" y="205383"/>
                </a:lnTo>
                <a:lnTo>
                  <a:pt x="80367" y="187524"/>
                </a:lnTo>
                <a:lnTo>
                  <a:pt x="80367" y="169664"/>
                </a:lnTo>
                <a:lnTo>
                  <a:pt x="80367" y="151805"/>
                </a:lnTo>
                <a:lnTo>
                  <a:pt x="71438" y="116086"/>
                </a:lnTo>
                <a:lnTo>
                  <a:pt x="71438" y="89297"/>
                </a:lnTo>
                <a:lnTo>
                  <a:pt x="62508" y="62508"/>
                </a:lnTo>
                <a:lnTo>
                  <a:pt x="71438" y="35719"/>
                </a:lnTo>
                <a:lnTo>
                  <a:pt x="80367" y="17860"/>
                </a:lnTo>
                <a:lnTo>
                  <a:pt x="98227" y="8930"/>
                </a:lnTo>
                <a:lnTo>
                  <a:pt x="125016" y="0"/>
                </a:lnTo>
                <a:lnTo>
                  <a:pt x="151805" y="0"/>
                </a:lnTo>
                <a:lnTo>
                  <a:pt x="169664" y="0"/>
                </a:lnTo>
                <a:lnTo>
                  <a:pt x="1696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2" name="Freeform 161"/>
          <p:cNvSpPr/>
          <p:nvPr/>
        </p:nvSpPr>
        <p:spPr>
          <a:xfrm>
            <a:off x="7161609" y="723305"/>
            <a:ext cx="107158" cy="187524"/>
          </a:xfrm>
          <a:custGeom>
            <a:avLst/>
            <a:gdLst/>
            <a:ahLst/>
            <a:cxnLst/>
            <a:rect l="0" t="0" r="0" b="0"/>
            <a:pathLst>
              <a:path w="107158" h="187524">
                <a:moveTo>
                  <a:pt x="0" y="0"/>
                </a:moveTo>
                <a:lnTo>
                  <a:pt x="0" y="0"/>
                </a:lnTo>
                <a:lnTo>
                  <a:pt x="0" y="17859"/>
                </a:lnTo>
                <a:lnTo>
                  <a:pt x="0" y="26789"/>
                </a:lnTo>
                <a:lnTo>
                  <a:pt x="0" y="53578"/>
                </a:lnTo>
                <a:lnTo>
                  <a:pt x="8930" y="80367"/>
                </a:lnTo>
                <a:lnTo>
                  <a:pt x="8930" y="98226"/>
                </a:lnTo>
                <a:lnTo>
                  <a:pt x="17860" y="125015"/>
                </a:lnTo>
                <a:lnTo>
                  <a:pt x="26789" y="151804"/>
                </a:lnTo>
                <a:lnTo>
                  <a:pt x="35719" y="160734"/>
                </a:lnTo>
                <a:lnTo>
                  <a:pt x="44649" y="178593"/>
                </a:lnTo>
                <a:lnTo>
                  <a:pt x="44649" y="178593"/>
                </a:lnTo>
                <a:lnTo>
                  <a:pt x="53579" y="187523"/>
                </a:lnTo>
                <a:lnTo>
                  <a:pt x="44649" y="178593"/>
                </a:lnTo>
                <a:lnTo>
                  <a:pt x="44649" y="169664"/>
                </a:lnTo>
                <a:lnTo>
                  <a:pt x="44649" y="142875"/>
                </a:lnTo>
                <a:lnTo>
                  <a:pt x="35719" y="125015"/>
                </a:lnTo>
                <a:lnTo>
                  <a:pt x="35719" y="89296"/>
                </a:lnTo>
                <a:lnTo>
                  <a:pt x="44649" y="62507"/>
                </a:lnTo>
                <a:lnTo>
                  <a:pt x="44649" y="35718"/>
                </a:lnTo>
                <a:lnTo>
                  <a:pt x="62508" y="17859"/>
                </a:lnTo>
                <a:lnTo>
                  <a:pt x="71438" y="8929"/>
                </a:lnTo>
                <a:lnTo>
                  <a:pt x="89297" y="8929"/>
                </a:lnTo>
                <a:lnTo>
                  <a:pt x="107157" y="8929"/>
                </a:lnTo>
                <a:lnTo>
                  <a:pt x="107157"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3" name="Freeform 162"/>
          <p:cNvSpPr/>
          <p:nvPr/>
        </p:nvSpPr>
        <p:spPr>
          <a:xfrm>
            <a:off x="7250906" y="767953"/>
            <a:ext cx="151806" cy="160735"/>
          </a:xfrm>
          <a:custGeom>
            <a:avLst/>
            <a:gdLst/>
            <a:ahLst/>
            <a:cxnLst/>
            <a:rect l="0" t="0" r="0" b="0"/>
            <a:pathLst>
              <a:path w="151806" h="160735">
                <a:moveTo>
                  <a:pt x="44649" y="0"/>
                </a:moveTo>
                <a:lnTo>
                  <a:pt x="44649" y="8930"/>
                </a:lnTo>
                <a:lnTo>
                  <a:pt x="35719" y="26789"/>
                </a:lnTo>
                <a:lnTo>
                  <a:pt x="35719" y="44648"/>
                </a:lnTo>
                <a:lnTo>
                  <a:pt x="35719" y="62508"/>
                </a:lnTo>
                <a:lnTo>
                  <a:pt x="35719" y="89297"/>
                </a:lnTo>
                <a:lnTo>
                  <a:pt x="44649" y="116086"/>
                </a:lnTo>
                <a:lnTo>
                  <a:pt x="53578" y="133945"/>
                </a:lnTo>
                <a:lnTo>
                  <a:pt x="62508" y="151805"/>
                </a:lnTo>
                <a:lnTo>
                  <a:pt x="71438" y="160734"/>
                </a:lnTo>
                <a:lnTo>
                  <a:pt x="89297" y="160734"/>
                </a:lnTo>
                <a:lnTo>
                  <a:pt x="107157" y="160734"/>
                </a:lnTo>
                <a:lnTo>
                  <a:pt x="125016" y="151805"/>
                </a:lnTo>
                <a:lnTo>
                  <a:pt x="142875" y="133945"/>
                </a:lnTo>
                <a:lnTo>
                  <a:pt x="151805" y="116086"/>
                </a:lnTo>
                <a:lnTo>
                  <a:pt x="151805" y="98227"/>
                </a:lnTo>
                <a:lnTo>
                  <a:pt x="142875" y="71438"/>
                </a:lnTo>
                <a:lnTo>
                  <a:pt x="125016" y="53578"/>
                </a:lnTo>
                <a:lnTo>
                  <a:pt x="107157" y="35719"/>
                </a:lnTo>
                <a:lnTo>
                  <a:pt x="71438" y="26789"/>
                </a:lnTo>
                <a:lnTo>
                  <a:pt x="44649" y="26789"/>
                </a:lnTo>
                <a:lnTo>
                  <a:pt x="26789" y="35719"/>
                </a:lnTo>
                <a:lnTo>
                  <a:pt x="8930" y="53578"/>
                </a:lnTo>
                <a:lnTo>
                  <a:pt x="0" y="71438"/>
                </a:lnTo>
                <a:lnTo>
                  <a:pt x="8930" y="89297"/>
                </a:lnTo>
                <a:lnTo>
                  <a:pt x="26789" y="107156"/>
                </a:lnTo>
                <a:lnTo>
                  <a:pt x="44649" y="107156"/>
                </a:lnTo>
                <a:lnTo>
                  <a:pt x="80367" y="107156"/>
                </a:lnTo>
                <a:lnTo>
                  <a:pt x="116086" y="98227"/>
                </a:lnTo>
                <a:lnTo>
                  <a:pt x="151805" y="89297"/>
                </a:lnTo>
                <a:lnTo>
                  <a:pt x="151805"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4" name="Freeform 163"/>
          <p:cNvSpPr/>
          <p:nvPr/>
        </p:nvSpPr>
        <p:spPr>
          <a:xfrm>
            <a:off x="7447359" y="750094"/>
            <a:ext cx="116087" cy="160735"/>
          </a:xfrm>
          <a:custGeom>
            <a:avLst/>
            <a:gdLst/>
            <a:ahLst/>
            <a:cxnLst/>
            <a:rect l="0" t="0" r="0" b="0"/>
            <a:pathLst>
              <a:path w="116087" h="160735">
                <a:moveTo>
                  <a:pt x="0" y="0"/>
                </a:moveTo>
                <a:lnTo>
                  <a:pt x="0" y="0"/>
                </a:lnTo>
                <a:lnTo>
                  <a:pt x="0" y="8929"/>
                </a:lnTo>
                <a:lnTo>
                  <a:pt x="0" y="26789"/>
                </a:lnTo>
                <a:lnTo>
                  <a:pt x="8930" y="44648"/>
                </a:lnTo>
                <a:lnTo>
                  <a:pt x="8930" y="71437"/>
                </a:lnTo>
                <a:lnTo>
                  <a:pt x="17860" y="89297"/>
                </a:lnTo>
                <a:lnTo>
                  <a:pt x="26789" y="116086"/>
                </a:lnTo>
                <a:lnTo>
                  <a:pt x="26789" y="133945"/>
                </a:lnTo>
                <a:lnTo>
                  <a:pt x="35719" y="151804"/>
                </a:lnTo>
                <a:lnTo>
                  <a:pt x="35719" y="160734"/>
                </a:lnTo>
                <a:lnTo>
                  <a:pt x="44649" y="160734"/>
                </a:lnTo>
                <a:lnTo>
                  <a:pt x="44649" y="160734"/>
                </a:lnTo>
                <a:lnTo>
                  <a:pt x="53579" y="151804"/>
                </a:lnTo>
                <a:lnTo>
                  <a:pt x="62508" y="133945"/>
                </a:lnTo>
                <a:lnTo>
                  <a:pt x="71438" y="107156"/>
                </a:lnTo>
                <a:lnTo>
                  <a:pt x="80368" y="71437"/>
                </a:lnTo>
                <a:lnTo>
                  <a:pt x="89297" y="44648"/>
                </a:lnTo>
                <a:lnTo>
                  <a:pt x="98227" y="17859"/>
                </a:lnTo>
                <a:lnTo>
                  <a:pt x="107157" y="8929"/>
                </a:lnTo>
                <a:lnTo>
                  <a:pt x="116086" y="8929"/>
                </a:lnTo>
                <a:lnTo>
                  <a:pt x="116086" y="17859"/>
                </a:lnTo>
                <a:lnTo>
                  <a:pt x="116086"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5" name="Freeform 164"/>
          <p:cNvSpPr/>
          <p:nvPr/>
        </p:nvSpPr>
        <p:spPr>
          <a:xfrm>
            <a:off x="7679531" y="687586"/>
            <a:ext cx="580430" cy="410766"/>
          </a:xfrm>
          <a:custGeom>
            <a:avLst/>
            <a:gdLst/>
            <a:ahLst/>
            <a:cxnLst/>
            <a:rect l="0" t="0" r="0" b="0"/>
            <a:pathLst>
              <a:path w="580430" h="410766">
                <a:moveTo>
                  <a:pt x="0" y="116086"/>
                </a:moveTo>
                <a:lnTo>
                  <a:pt x="0" y="125015"/>
                </a:lnTo>
                <a:lnTo>
                  <a:pt x="0" y="142875"/>
                </a:lnTo>
                <a:lnTo>
                  <a:pt x="8930" y="151805"/>
                </a:lnTo>
                <a:lnTo>
                  <a:pt x="17860" y="169664"/>
                </a:lnTo>
                <a:lnTo>
                  <a:pt x="26789" y="178594"/>
                </a:lnTo>
                <a:lnTo>
                  <a:pt x="44649" y="187523"/>
                </a:lnTo>
                <a:lnTo>
                  <a:pt x="53578" y="187523"/>
                </a:lnTo>
                <a:lnTo>
                  <a:pt x="71438" y="178594"/>
                </a:lnTo>
                <a:lnTo>
                  <a:pt x="89297" y="169664"/>
                </a:lnTo>
                <a:lnTo>
                  <a:pt x="98227" y="151805"/>
                </a:lnTo>
                <a:lnTo>
                  <a:pt x="107157" y="133945"/>
                </a:lnTo>
                <a:lnTo>
                  <a:pt x="107157" y="116086"/>
                </a:lnTo>
                <a:lnTo>
                  <a:pt x="107157" y="98226"/>
                </a:lnTo>
                <a:lnTo>
                  <a:pt x="107157" y="80367"/>
                </a:lnTo>
                <a:lnTo>
                  <a:pt x="107157" y="62508"/>
                </a:lnTo>
                <a:lnTo>
                  <a:pt x="107157" y="44648"/>
                </a:lnTo>
                <a:lnTo>
                  <a:pt x="107157" y="35719"/>
                </a:lnTo>
                <a:lnTo>
                  <a:pt x="107157" y="26789"/>
                </a:lnTo>
                <a:lnTo>
                  <a:pt x="107157" y="26789"/>
                </a:lnTo>
                <a:lnTo>
                  <a:pt x="107157" y="35719"/>
                </a:lnTo>
                <a:lnTo>
                  <a:pt x="107157" y="35719"/>
                </a:lnTo>
                <a:lnTo>
                  <a:pt x="107157" y="44648"/>
                </a:lnTo>
                <a:lnTo>
                  <a:pt x="107157" y="62508"/>
                </a:lnTo>
                <a:lnTo>
                  <a:pt x="107157" y="62508"/>
                </a:lnTo>
                <a:lnTo>
                  <a:pt x="107157" y="71437"/>
                </a:lnTo>
                <a:lnTo>
                  <a:pt x="107157" y="71437"/>
                </a:lnTo>
                <a:lnTo>
                  <a:pt x="107157" y="71437"/>
                </a:lnTo>
                <a:lnTo>
                  <a:pt x="116086" y="71437"/>
                </a:lnTo>
                <a:lnTo>
                  <a:pt x="116086" y="71437"/>
                </a:lnTo>
                <a:lnTo>
                  <a:pt x="125016" y="71437"/>
                </a:lnTo>
                <a:lnTo>
                  <a:pt x="133946" y="80367"/>
                </a:lnTo>
                <a:lnTo>
                  <a:pt x="133946" y="98226"/>
                </a:lnTo>
                <a:lnTo>
                  <a:pt x="151805" y="116086"/>
                </a:lnTo>
                <a:lnTo>
                  <a:pt x="160735" y="142875"/>
                </a:lnTo>
                <a:lnTo>
                  <a:pt x="169664" y="160734"/>
                </a:lnTo>
                <a:lnTo>
                  <a:pt x="178594" y="187523"/>
                </a:lnTo>
                <a:lnTo>
                  <a:pt x="196453" y="196453"/>
                </a:lnTo>
                <a:lnTo>
                  <a:pt x="196453" y="205383"/>
                </a:lnTo>
                <a:lnTo>
                  <a:pt x="205383" y="205383"/>
                </a:lnTo>
                <a:lnTo>
                  <a:pt x="214313" y="196453"/>
                </a:lnTo>
                <a:lnTo>
                  <a:pt x="223242" y="187523"/>
                </a:lnTo>
                <a:lnTo>
                  <a:pt x="223242" y="178594"/>
                </a:lnTo>
                <a:lnTo>
                  <a:pt x="232172" y="151805"/>
                </a:lnTo>
                <a:lnTo>
                  <a:pt x="232172" y="133945"/>
                </a:lnTo>
                <a:lnTo>
                  <a:pt x="232172" y="98226"/>
                </a:lnTo>
                <a:lnTo>
                  <a:pt x="232172" y="71437"/>
                </a:lnTo>
                <a:lnTo>
                  <a:pt x="232172" y="44648"/>
                </a:lnTo>
                <a:lnTo>
                  <a:pt x="223242" y="26789"/>
                </a:lnTo>
                <a:lnTo>
                  <a:pt x="223242" y="17859"/>
                </a:lnTo>
                <a:lnTo>
                  <a:pt x="214313" y="8930"/>
                </a:lnTo>
                <a:lnTo>
                  <a:pt x="214313" y="17859"/>
                </a:lnTo>
                <a:lnTo>
                  <a:pt x="214313" y="26789"/>
                </a:lnTo>
                <a:lnTo>
                  <a:pt x="214313" y="35719"/>
                </a:lnTo>
                <a:lnTo>
                  <a:pt x="223242" y="53578"/>
                </a:lnTo>
                <a:lnTo>
                  <a:pt x="232172" y="71437"/>
                </a:lnTo>
                <a:lnTo>
                  <a:pt x="241102" y="80367"/>
                </a:lnTo>
                <a:lnTo>
                  <a:pt x="258961" y="89297"/>
                </a:lnTo>
                <a:lnTo>
                  <a:pt x="276821" y="89297"/>
                </a:lnTo>
                <a:lnTo>
                  <a:pt x="294680" y="89297"/>
                </a:lnTo>
                <a:lnTo>
                  <a:pt x="312539" y="80367"/>
                </a:lnTo>
                <a:lnTo>
                  <a:pt x="321469" y="71437"/>
                </a:lnTo>
                <a:lnTo>
                  <a:pt x="339328" y="53578"/>
                </a:lnTo>
                <a:lnTo>
                  <a:pt x="348258" y="35719"/>
                </a:lnTo>
                <a:lnTo>
                  <a:pt x="357188" y="26789"/>
                </a:lnTo>
                <a:lnTo>
                  <a:pt x="357188" y="8930"/>
                </a:lnTo>
                <a:lnTo>
                  <a:pt x="357188" y="0"/>
                </a:lnTo>
                <a:lnTo>
                  <a:pt x="357188" y="0"/>
                </a:lnTo>
                <a:lnTo>
                  <a:pt x="357188" y="8930"/>
                </a:lnTo>
                <a:lnTo>
                  <a:pt x="348258" y="35719"/>
                </a:lnTo>
                <a:lnTo>
                  <a:pt x="339328" y="62508"/>
                </a:lnTo>
                <a:lnTo>
                  <a:pt x="339328" y="98226"/>
                </a:lnTo>
                <a:lnTo>
                  <a:pt x="330399" y="133945"/>
                </a:lnTo>
                <a:lnTo>
                  <a:pt x="330399" y="160734"/>
                </a:lnTo>
                <a:lnTo>
                  <a:pt x="330399" y="187523"/>
                </a:lnTo>
                <a:lnTo>
                  <a:pt x="339328" y="196453"/>
                </a:lnTo>
                <a:lnTo>
                  <a:pt x="348258" y="205383"/>
                </a:lnTo>
                <a:lnTo>
                  <a:pt x="357188" y="205383"/>
                </a:lnTo>
                <a:lnTo>
                  <a:pt x="375047" y="196453"/>
                </a:lnTo>
                <a:lnTo>
                  <a:pt x="392907" y="178594"/>
                </a:lnTo>
                <a:lnTo>
                  <a:pt x="410766" y="160734"/>
                </a:lnTo>
                <a:lnTo>
                  <a:pt x="428625" y="133945"/>
                </a:lnTo>
                <a:lnTo>
                  <a:pt x="446485" y="107156"/>
                </a:lnTo>
                <a:lnTo>
                  <a:pt x="455414" y="80367"/>
                </a:lnTo>
                <a:lnTo>
                  <a:pt x="464344" y="62508"/>
                </a:lnTo>
                <a:lnTo>
                  <a:pt x="464344" y="62508"/>
                </a:lnTo>
                <a:lnTo>
                  <a:pt x="464344" y="71437"/>
                </a:lnTo>
                <a:lnTo>
                  <a:pt x="455414" y="98226"/>
                </a:lnTo>
                <a:lnTo>
                  <a:pt x="446485" y="116086"/>
                </a:lnTo>
                <a:lnTo>
                  <a:pt x="437555" y="142875"/>
                </a:lnTo>
                <a:lnTo>
                  <a:pt x="437555" y="169664"/>
                </a:lnTo>
                <a:lnTo>
                  <a:pt x="437555" y="178594"/>
                </a:lnTo>
                <a:lnTo>
                  <a:pt x="446485" y="187523"/>
                </a:lnTo>
                <a:lnTo>
                  <a:pt x="446485" y="196453"/>
                </a:lnTo>
                <a:lnTo>
                  <a:pt x="455414" y="196453"/>
                </a:lnTo>
                <a:lnTo>
                  <a:pt x="464344" y="187523"/>
                </a:lnTo>
                <a:lnTo>
                  <a:pt x="473274" y="169664"/>
                </a:lnTo>
                <a:lnTo>
                  <a:pt x="491133" y="142875"/>
                </a:lnTo>
                <a:lnTo>
                  <a:pt x="500063" y="116086"/>
                </a:lnTo>
                <a:lnTo>
                  <a:pt x="517921" y="89297"/>
                </a:lnTo>
                <a:lnTo>
                  <a:pt x="526851" y="62508"/>
                </a:lnTo>
                <a:lnTo>
                  <a:pt x="535781" y="53578"/>
                </a:lnTo>
                <a:lnTo>
                  <a:pt x="544710" y="62508"/>
                </a:lnTo>
                <a:lnTo>
                  <a:pt x="544710" y="80367"/>
                </a:lnTo>
                <a:lnTo>
                  <a:pt x="544710" y="107156"/>
                </a:lnTo>
                <a:lnTo>
                  <a:pt x="553640" y="142875"/>
                </a:lnTo>
                <a:lnTo>
                  <a:pt x="553640" y="178594"/>
                </a:lnTo>
                <a:lnTo>
                  <a:pt x="562570" y="214312"/>
                </a:lnTo>
                <a:lnTo>
                  <a:pt x="571499" y="258961"/>
                </a:lnTo>
                <a:lnTo>
                  <a:pt x="580429" y="294680"/>
                </a:lnTo>
                <a:lnTo>
                  <a:pt x="580429" y="321469"/>
                </a:lnTo>
                <a:lnTo>
                  <a:pt x="580429" y="357187"/>
                </a:lnTo>
                <a:lnTo>
                  <a:pt x="571499" y="375047"/>
                </a:lnTo>
                <a:lnTo>
                  <a:pt x="553640" y="392906"/>
                </a:lnTo>
                <a:lnTo>
                  <a:pt x="526851" y="410765"/>
                </a:lnTo>
                <a:lnTo>
                  <a:pt x="500063" y="410765"/>
                </a:lnTo>
                <a:lnTo>
                  <a:pt x="464344" y="401836"/>
                </a:lnTo>
                <a:lnTo>
                  <a:pt x="428625" y="366117"/>
                </a:lnTo>
                <a:lnTo>
                  <a:pt x="401836" y="330398"/>
                </a:lnTo>
                <a:lnTo>
                  <a:pt x="375047" y="276820"/>
                </a:lnTo>
                <a:lnTo>
                  <a:pt x="375047" y="27682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6" name="Freeform 165"/>
          <p:cNvSpPr/>
          <p:nvPr/>
        </p:nvSpPr>
        <p:spPr>
          <a:xfrm>
            <a:off x="7679531" y="723305"/>
            <a:ext cx="107158" cy="187524"/>
          </a:xfrm>
          <a:custGeom>
            <a:avLst/>
            <a:gdLst/>
            <a:ahLst/>
            <a:cxnLst/>
            <a:rect l="0" t="0" r="0" b="0"/>
            <a:pathLst>
              <a:path w="107158" h="187524">
                <a:moveTo>
                  <a:pt x="0" y="160734"/>
                </a:moveTo>
                <a:lnTo>
                  <a:pt x="0" y="160734"/>
                </a:lnTo>
                <a:lnTo>
                  <a:pt x="0" y="160734"/>
                </a:lnTo>
                <a:lnTo>
                  <a:pt x="0" y="160734"/>
                </a:lnTo>
                <a:lnTo>
                  <a:pt x="8930" y="151804"/>
                </a:lnTo>
                <a:lnTo>
                  <a:pt x="17860" y="133945"/>
                </a:lnTo>
                <a:lnTo>
                  <a:pt x="26789" y="125015"/>
                </a:lnTo>
                <a:lnTo>
                  <a:pt x="35719" y="107156"/>
                </a:lnTo>
                <a:lnTo>
                  <a:pt x="53578" y="89296"/>
                </a:lnTo>
                <a:lnTo>
                  <a:pt x="53578" y="71437"/>
                </a:lnTo>
                <a:lnTo>
                  <a:pt x="62508" y="53578"/>
                </a:lnTo>
                <a:lnTo>
                  <a:pt x="62508" y="26789"/>
                </a:lnTo>
                <a:lnTo>
                  <a:pt x="62508" y="17859"/>
                </a:lnTo>
                <a:lnTo>
                  <a:pt x="62508" y="8929"/>
                </a:lnTo>
                <a:lnTo>
                  <a:pt x="53578" y="0"/>
                </a:lnTo>
                <a:lnTo>
                  <a:pt x="44649" y="0"/>
                </a:lnTo>
                <a:lnTo>
                  <a:pt x="35719" y="26789"/>
                </a:lnTo>
                <a:lnTo>
                  <a:pt x="26789" y="53578"/>
                </a:lnTo>
                <a:lnTo>
                  <a:pt x="26789" y="89296"/>
                </a:lnTo>
                <a:lnTo>
                  <a:pt x="26789" y="125015"/>
                </a:lnTo>
                <a:lnTo>
                  <a:pt x="35719" y="160734"/>
                </a:lnTo>
                <a:lnTo>
                  <a:pt x="53578" y="178593"/>
                </a:lnTo>
                <a:lnTo>
                  <a:pt x="80367" y="187523"/>
                </a:lnTo>
                <a:lnTo>
                  <a:pt x="107157" y="178593"/>
                </a:lnTo>
                <a:lnTo>
                  <a:pt x="107157" y="17859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7" name="Freeform 166"/>
          <p:cNvSpPr/>
          <p:nvPr/>
        </p:nvSpPr>
        <p:spPr>
          <a:xfrm>
            <a:off x="7152680" y="1098351"/>
            <a:ext cx="35719" cy="214314"/>
          </a:xfrm>
          <a:custGeom>
            <a:avLst/>
            <a:gdLst/>
            <a:ahLst/>
            <a:cxnLst/>
            <a:rect l="0" t="0" r="0" b="0"/>
            <a:pathLst>
              <a:path w="35719" h="214314">
                <a:moveTo>
                  <a:pt x="0" y="0"/>
                </a:moveTo>
                <a:lnTo>
                  <a:pt x="0" y="0"/>
                </a:lnTo>
                <a:lnTo>
                  <a:pt x="0" y="0"/>
                </a:lnTo>
                <a:lnTo>
                  <a:pt x="0" y="8930"/>
                </a:lnTo>
                <a:lnTo>
                  <a:pt x="0" y="17860"/>
                </a:lnTo>
                <a:lnTo>
                  <a:pt x="8929" y="26790"/>
                </a:lnTo>
                <a:lnTo>
                  <a:pt x="8929" y="44649"/>
                </a:lnTo>
                <a:lnTo>
                  <a:pt x="17859" y="71438"/>
                </a:lnTo>
                <a:lnTo>
                  <a:pt x="17859" y="98227"/>
                </a:lnTo>
                <a:lnTo>
                  <a:pt x="17859" y="133946"/>
                </a:lnTo>
                <a:lnTo>
                  <a:pt x="17859" y="160735"/>
                </a:lnTo>
                <a:lnTo>
                  <a:pt x="17859" y="178594"/>
                </a:lnTo>
                <a:lnTo>
                  <a:pt x="17859" y="196454"/>
                </a:lnTo>
                <a:lnTo>
                  <a:pt x="17859" y="214313"/>
                </a:lnTo>
                <a:lnTo>
                  <a:pt x="26789" y="205383"/>
                </a:lnTo>
                <a:lnTo>
                  <a:pt x="35718" y="196454"/>
                </a:lnTo>
                <a:lnTo>
                  <a:pt x="35718" y="19645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8" name="Freeform 167"/>
          <p:cNvSpPr/>
          <p:nvPr/>
        </p:nvSpPr>
        <p:spPr>
          <a:xfrm>
            <a:off x="7259836" y="1107281"/>
            <a:ext cx="133946" cy="151806"/>
          </a:xfrm>
          <a:custGeom>
            <a:avLst/>
            <a:gdLst/>
            <a:ahLst/>
            <a:cxnLst/>
            <a:rect l="0" t="0" r="0" b="0"/>
            <a:pathLst>
              <a:path w="133946" h="151806">
                <a:moveTo>
                  <a:pt x="8930" y="0"/>
                </a:moveTo>
                <a:lnTo>
                  <a:pt x="8930" y="17860"/>
                </a:lnTo>
                <a:lnTo>
                  <a:pt x="8930" y="26789"/>
                </a:lnTo>
                <a:lnTo>
                  <a:pt x="0" y="53578"/>
                </a:lnTo>
                <a:lnTo>
                  <a:pt x="0" y="80367"/>
                </a:lnTo>
                <a:lnTo>
                  <a:pt x="0" y="107156"/>
                </a:lnTo>
                <a:lnTo>
                  <a:pt x="0" y="125016"/>
                </a:lnTo>
                <a:lnTo>
                  <a:pt x="8930" y="142875"/>
                </a:lnTo>
                <a:lnTo>
                  <a:pt x="17859" y="151805"/>
                </a:lnTo>
                <a:lnTo>
                  <a:pt x="35719" y="151805"/>
                </a:lnTo>
                <a:lnTo>
                  <a:pt x="53578" y="142875"/>
                </a:lnTo>
                <a:lnTo>
                  <a:pt x="71437" y="125016"/>
                </a:lnTo>
                <a:lnTo>
                  <a:pt x="89297" y="107156"/>
                </a:lnTo>
                <a:lnTo>
                  <a:pt x="98227" y="89297"/>
                </a:lnTo>
                <a:lnTo>
                  <a:pt x="98227" y="71438"/>
                </a:lnTo>
                <a:lnTo>
                  <a:pt x="98227" y="53578"/>
                </a:lnTo>
                <a:lnTo>
                  <a:pt x="89297" y="35719"/>
                </a:lnTo>
                <a:lnTo>
                  <a:pt x="71437" y="26789"/>
                </a:lnTo>
                <a:lnTo>
                  <a:pt x="62508" y="17860"/>
                </a:lnTo>
                <a:lnTo>
                  <a:pt x="44648" y="26789"/>
                </a:lnTo>
                <a:lnTo>
                  <a:pt x="35719" y="35719"/>
                </a:lnTo>
                <a:lnTo>
                  <a:pt x="26789" y="53578"/>
                </a:lnTo>
                <a:lnTo>
                  <a:pt x="35719" y="80367"/>
                </a:lnTo>
                <a:lnTo>
                  <a:pt x="44648" y="98227"/>
                </a:lnTo>
                <a:lnTo>
                  <a:pt x="62508" y="116086"/>
                </a:lnTo>
                <a:lnTo>
                  <a:pt x="80367" y="125016"/>
                </a:lnTo>
                <a:lnTo>
                  <a:pt x="98227" y="133946"/>
                </a:lnTo>
                <a:lnTo>
                  <a:pt x="133945" y="125016"/>
                </a:lnTo>
                <a:lnTo>
                  <a:pt x="133945"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9" name="Freeform 168"/>
          <p:cNvSpPr/>
          <p:nvPr/>
        </p:nvSpPr>
        <p:spPr>
          <a:xfrm>
            <a:off x="7438430" y="1125141"/>
            <a:ext cx="125016" cy="178594"/>
          </a:xfrm>
          <a:custGeom>
            <a:avLst/>
            <a:gdLst/>
            <a:ahLst/>
            <a:cxnLst/>
            <a:rect l="0" t="0" r="0" b="0"/>
            <a:pathLst>
              <a:path w="125016" h="178594">
                <a:moveTo>
                  <a:pt x="62508" y="35718"/>
                </a:moveTo>
                <a:lnTo>
                  <a:pt x="62508" y="35718"/>
                </a:lnTo>
                <a:lnTo>
                  <a:pt x="62508" y="26789"/>
                </a:lnTo>
                <a:lnTo>
                  <a:pt x="62508" y="17859"/>
                </a:lnTo>
                <a:lnTo>
                  <a:pt x="53578" y="8929"/>
                </a:lnTo>
                <a:lnTo>
                  <a:pt x="44648" y="8929"/>
                </a:lnTo>
                <a:lnTo>
                  <a:pt x="26789" y="17859"/>
                </a:lnTo>
                <a:lnTo>
                  <a:pt x="17859" y="35718"/>
                </a:lnTo>
                <a:lnTo>
                  <a:pt x="8929" y="62507"/>
                </a:lnTo>
                <a:lnTo>
                  <a:pt x="0" y="89296"/>
                </a:lnTo>
                <a:lnTo>
                  <a:pt x="8929" y="116086"/>
                </a:lnTo>
                <a:lnTo>
                  <a:pt x="8929" y="142875"/>
                </a:lnTo>
                <a:lnTo>
                  <a:pt x="26789" y="160734"/>
                </a:lnTo>
                <a:lnTo>
                  <a:pt x="44648" y="169664"/>
                </a:lnTo>
                <a:lnTo>
                  <a:pt x="62508" y="178593"/>
                </a:lnTo>
                <a:lnTo>
                  <a:pt x="80367" y="169664"/>
                </a:lnTo>
                <a:lnTo>
                  <a:pt x="98226" y="160734"/>
                </a:lnTo>
                <a:lnTo>
                  <a:pt x="116086" y="142875"/>
                </a:lnTo>
                <a:lnTo>
                  <a:pt x="125015" y="116086"/>
                </a:lnTo>
                <a:lnTo>
                  <a:pt x="125015" y="89296"/>
                </a:lnTo>
                <a:lnTo>
                  <a:pt x="125015" y="62507"/>
                </a:lnTo>
                <a:lnTo>
                  <a:pt x="116086" y="35718"/>
                </a:lnTo>
                <a:lnTo>
                  <a:pt x="98226" y="17859"/>
                </a:lnTo>
                <a:lnTo>
                  <a:pt x="80367" y="0"/>
                </a:lnTo>
                <a:lnTo>
                  <a:pt x="62508" y="0"/>
                </a:lnTo>
                <a:lnTo>
                  <a:pt x="44648" y="0"/>
                </a:lnTo>
                <a:lnTo>
                  <a:pt x="44648" y="17859"/>
                </a:lnTo>
                <a:lnTo>
                  <a:pt x="35718" y="44648"/>
                </a:lnTo>
                <a:lnTo>
                  <a:pt x="44648" y="62507"/>
                </a:lnTo>
                <a:lnTo>
                  <a:pt x="53578" y="80367"/>
                </a:lnTo>
                <a:lnTo>
                  <a:pt x="71437" y="98226"/>
                </a:lnTo>
                <a:lnTo>
                  <a:pt x="89297" y="107156"/>
                </a:lnTo>
                <a:lnTo>
                  <a:pt x="89297"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0" name="Freeform 169"/>
          <p:cNvSpPr/>
          <p:nvPr/>
        </p:nvSpPr>
        <p:spPr>
          <a:xfrm>
            <a:off x="7608094" y="1098351"/>
            <a:ext cx="125016" cy="187525"/>
          </a:xfrm>
          <a:custGeom>
            <a:avLst/>
            <a:gdLst/>
            <a:ahLst/>
            <a:cxnLst/>
            <a:rect l="0" t="0" r="0" b="0"/>
            <a:pathLst>
              <a:path w="125016" h="187525">
                <a:moveTo>
                  <a:pt x="71437" y="0"/>
                </a:moveTo>
                <a:lnTo>
                  <a:pt x="62508" y="8930"/>
                </a:lnTo>
                <a:lnTo>
                  <a:pt x="53578" y="17860"/>
                </a:lnTo>
                <a:lnTo>
                  <a:pt x="44648" y="26790"/>
                </a:lnTo>
                <a:lnTo>
                  <a:pt x="26789" y="44649"/>
                </a:lnTo>
                <a:lnTo>
                  <a:pt x="17859" y="71438"/>
                </a:lnTo>
                <a:lnTo>
                  <a:pt x="0" y="98227"/>
                </a:lnTo>
                <a:lnTo>
                  <a:pt x="0" y="125016"/>
                </a:lnTo>
                <a:lnTo>
                  <a:pt x="0" y="151805"/>
                </a:lnTo>
                <a:lnTo>
                  <a:pt x="8929" y="169665"/>
                </a:lnTo>
                <a:lnTo>
                  <a:pt x="26789" y="178594"/>
                </a:lnTo>
                <a:lnTo>
                  <a:pt x="44648" y="187524"/>
                </a:lnTo>
                <a:lnTo>
                  <a:pt x="62508" y="178594"/>
                </a:lnTo>
                <a:lnTo>
                  <a:pt x="89297" y="169665"/>
                </a:lnTo>
                <a:lnTo>
                  <a:pt x="107156" y="151805"/>
                </a:lnTo>
                <a:lnTo>
                  <a:pt x="125015" y="133946"/>
                </a:lnTo>
                <a:lnTo>
                  <a:pt x="125015" y="107157"/>
                </a:lnTo>
                <a:lnTo>
                  <a:pt x="125015" y="80368"/>
                </a:lnTo>
                <a:lnTo>
                  <a:pt x="116086" y="62508"/>
                </a:lnTo>
                <a:lnTo>
                  <a:pt x="89297" y="35719"/>
                </a:lnTo>
                <a:lnTo>
                  <a:pt x="71437" y="17860"/>
                </a:lnTo>
                <a:lnTo>
                  <a:pt x="53578" y="17860"/>
                </a:lnTo>
                <a:lnTo>
                  <a:pt x="44648" y="17860"/>
                </a:lnTo>
                <a:lnTo>
                  <a:pt x="35719" y="26790"/>
                </a:lnTo>
                <a:lnTo>
                  <a:pt x="35719" y="35719"/>
                </a:lnTo>
                <a:lnTo>
                  <a:pt x="44648" y="53579"/>
                </a:lnTo>
                <a:lnTo>
                  <a:pt x="44648" y="535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1" name="Freeform 170"/>
          <p:cNvSpPr/>
          <p:nvPr/>
        </p:nvSpPr>
        <p:spPr>
          <a:xfrm>
            <a:off x="7920633" y="1044773"/>
            <a:ext cx="53579" cy="267892"/>
          </a:xfrm>
          <a:custGeom>
            <a:avLst/>
            <a:gdLst/>
            <a:ahLst/>
            <a:cxnLst/>
            <a:rect l="0" t="0" r="0" b="0"/>
            <a:pathLst>
              <a:path w="53579" h="267892">
                <a:moveTo>
                  <a:pt x="17859" y="0"/>
                </a:moveTo>
                <a:lnTo>
                  <a:pt x="17859" y="0"/>
                </a:lnTo>
                <a:lnTo>
                  <a:pt x="8930" y="0"/>
                </a:lnTo>
                <a:lnTo>
                  <a:pt x="0" y="17860"/>
                </a:lnTo>
                <a:lnTo>
                  <a:pt x="0" y="35719"/>
                </a:lnTo>
                <a:lnTo>
                  <a:pt x="0" y="62508"/>
                </a:lnTo>
                <a:lnTo>
                  <a:pt x="0" y="98227"/>
                </a:lnTo>
                <a:lnTo>
                  <a:pt x="0" y="133946"/>
                </a:lnTo>
                <a:lnTo>
                  <a:pt x="8930" y="169664"/>
                </a:lnTo>
                <a:lnTo>
                  <a:pt x="8930" y="205383"/>
                </a:lnTo>
                <a:lnTo>
                  <a:pt x="17859" y="232172"/>
                </a:lnTo>
                <a:lnTo>
                  <a:pt x="26789" y="250032"/>
                </a:lnTo>
                <a:lnTo>
                  <a:pt x="35719" y="267891"/>
                </a:lnTo>
                <a:lnTo>
                  <a:pt x="35719" y="267891"/>
                </a:lnTo>
                <a:lnTo>
                  <a:pt x="44648" y="250032"/>
                </a:lnTo>
                <a:lnTo>
                  <a:pt x="53578" y="232172"/>
                </a:lnTo>
                <a:lnTo>
                  <a:pt x="53578"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2" name="Freeform 171"/>
          <p:cNvSpPr/>
          <p:nvPr/>
        </p:nvSpPr>
        <p:spPr>
          <a:xfrm>
            <a:off x="8001000" y="1196578"/>
            <a:ext cx="44649" cy="89298"/>
          </a:xfrm>
          <a:custGeom>
            <a:avLst/>
            <a:gdLst/>
            <a:ahLst/>
            <a:cxnLst/>
            <a:rect l="0" t="0" r="0" b="0"/>
            <a:pathLst>
              <a:path w="44649" h="89298">
                <a:moveTo>
                  <a:pt x="17859" y="0"/>
                </a:moveTo>
                <a:lnTo>
                  <a:pt x="8930" y="8930"/>
                </a:lnTo>
                <a:lnTo>
                  <a:pt x="8930" y="17859"/>
                </a:lnTo>
                <a:lnTo>
                  <a:pt x="0" y="26789"/>
                </a:lnTo>
                <a:lnTo>
                  <a:pt x="0" y="44649"/>
                </a:lnTo>
                <a:lnTo>
                  <a:pt x="0" y="53578"/>
                </a:lnTo>
                <a:lnTo>
                  <a:pt x="8930" y="71438"/>
                </a:lnTo>
                <a:lnTo>
                  <a:pt x="17859" y="80367"/>
                </a:lnTo>
                <a:lnTo>
                  <a:pt x="26789" y="89297"/>
                </a:lnTo>
                <a:lnTo>
                  <a:pt x="35719" y="89297"/>
                </a:lnTo>
                <a:lnTo>
                  <a:pt x="44648" y="89297"/>
                </a:lnTo>
                <a:lnTo>
                  <a:pt x="44648" y="71438"/>
                </a:lnTo>
                <a:lnTo>
                  <a:pt x="44648" y="53578"/>
                </a:lnTo>
                <a:lnTo>
                  <a:pt x="44648" y="26789"/>
                </a:lnTo>
                <a:lnTo>
                  <a:pt x="44648"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3" name="Freeform 172"/>
          <p:cNvSpPr/>
          <p:nvPr/>
        </p:nvSpPr>
        <p:spPr>
          <a:xfrm>
            <a:off x="7992070" y="1071562"/>
            <a:ext cx="62509" cy="26790"/>
          </a:xfrm>
          <a:custGeom>
            <a:avLst/>
            <a:gdLst/>
            <a:ahLst/>
            <a:cxnLst/>
            <a:rect l="0" t="0" r="0" b="0"/>
            <a:pathLst>
              <a:path w="62509" h="26790">
                <a:moveTo>
                  <a:pt x="0" y="0"/>
                </a:moveTo>
                <a:lnTo>
                  <a:pt x="0" y="0"/>
                </a:lnTo>
                <a:lnTo>
                  <a:pt x="8930" y="0"/>
                </a:lnTo>
                <a:lnTo>
                  <a:pt x="8930" y="0"/>
                </a:lnTo>
                <a:lnTo>
                  <a:pt x="8930" y="0"/>
                </a:lnTo>
                <a:lnTo>
                  <a:pt x="8930" y="8930"/>
                </a:lnTo>
                <a:lnTo>
                  <a:pt x="17860" y="8930"/>
                </a:lnTo>
                <a:lnTo>
                  <a:pt x="35719" y="17860"/>
                </a:lnTo>
                <a:lnTo>
                  <a:pt x="44649" y="26789"/>
                </a:lnTo>
                <a:lnTo>
                  <a:pt x="62508" y="26789"/>
                </a:lnTo>
                <a:lnTo>
                  <a:pt x="62508"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4" name="Freeform 173"/>
          <p:cNvSpPr/>
          <p:nvPr/>
        </p:nvSpPr>
        <p:spPr>
          <a:xfrm>
            <a:off x="8117086" y="1151930"/>
            <a:ext cx="151805" cy="125016"/>
          </a:xfrm>
          <a:custGeom>
            <a:avLst/>
            <a:gdLst/>
            <a:ahLst/>
            <a:cxnLst/>
            <a:rect l="0" t="0" r="0" b="0"/>
            <a:pathLst>
              <a:path w="151805" h="125016">
                <a:moveTo>
                  <a:pt x="0" y="0"/>
                </a:moveTo>
                <a:lnTo>
                  <a:pt x="0" y="0"/>
                </a:lnTo>
                <a:lnTo>
                  <a:pt x="0" y="8929"/>
                </a:lnTo>
                <a:lnTo>
                  <a:pt x="0" y="26789"/>
                </a:lnTo>
                <a:lnTo>
                  <a:pt x="8930" y="44648"/>
                </a:lnTo>
                <a:lnTo>
                  <a:pt x="8930" y="62507"/>
                </a:lnTo>
                <a:lnTo>
                  <a:pt x="8930" y="80367"/>
                </a:lnTo>
                <a:lnTo>
                  <a:pt x="17859" y="98226"/>
                </a:lnTo>
                <a:lnTo>
                  <a:pt x="17859" y="116086"/>
                </a:lnTo>
                <a:lnTo>
                  <a:pt x="17859" y="125015"/>
                </a:lnTo>
                <a:lnTo>
                  <a:pt x="17859" y="125015"/>
                </a:lnTo>
                <a:lnTo>
                  <a:pt x="17859" y="116086"/>
                </a:lnTo>
                <a:lnTo>
                  <a:pt x="26789" y="107156"/>
                </a:lnTo>
                <a:lnTo>
                  <a:pt x="26789" y="89297"/>
                </a:lnTo>
                <a:lnTo>
                  <a:pt x="35719" y="62507"/>
                </a:lnTo>
                <a:lnTo>
                  <a:pt x="44648" y="44648"/>
                </a:lnTo>
                <a:lnTo>
                  <a:pt x="44648" y="26789"/>
                </a:lnTo>
                <a:lnTo>
                  <a:pt x="53578" y="8929"/>
                </a:lnTo>
                <a:lnTo>
                  <a:pt x="62508" y="0"/>
                </a:lnTo>
                <a:lnTo>
                  <a:pt x="71437" y="8929"/>
                </a:lnTo>
                <a:lnTo>
                  <a:pt x="80366" y="26789"/>
                </a:lnTo>
                <a:lnTo>
                  <a:pt x="89296" y="44648"/>
                </a:lnTo>
                <a:lnTo>
                  <a:pt x="89296" y="62507"/>
                </a:lnTo>
                <a:lnTo>
                  <a:pt x="98226" y="80367"/>
                </a:lnTo>
                <a:lnTo>
                  <a:pt x="98226" y="98226"/>
                </a:lnTo>
                <a:lnTo>
                  <a:pt x="107155" y="107156"/>
                </a:lnTo>
                <a:lnTo>
                  <a:pt x="107155" y="107156"/>
                </a:lnTo>
                <a:lnTo>
                  <a:pt x="116085" y="107156"/>
                </a:lnTo>
                <a:lnTo>
                  <a:pt x="125015" y="107156"/>
                </a:lnTo>
                <a:lnTo>
                  <a:pt x="133944" y="98226"/>
                </a:lnTo>
                <a:lnTo>
                  <a:pt x="142874" y="80367"/>
                </a:lnTo>
                <a:lnTo>
                  <a:pt x="151804" y="53578"/>
                </a:lnTo>
                <a:lnTo>
                  <a:pt x="151804"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5" name="Freeform 174"/>
          <p:cNvSpPr/>
          <p:nvPr/>
        </p:nvSpPr>
        <p:spPr>
          <a:xfrm>
            <a:off x="8277820" y="1134070"/>
            <a:ext cx="151805" cy="125017"/>
          </a:xfrm>
          <a:custGeom>
            <a:avLst/>
            <a:gdLst/>
            <a:ahLst/>
            <a:cxnLst/>
            <a:rect l="0" t="0" r="0" b="0"/>
            <a:pathLst>
              <a:path w="151805" h="125017">
                <a:moveTo>
                  <a:pt x="0" y="44649"/>
                </a:moveTo>
                <a:lnTo>
                  <a:pt x="0" y="44649"/>
                </a:lnTo>
                <a:lnTo>
                  <a:pt x="0" y="53578"/>
                </a:lnTo>
                <a:lnTo>
                  <a:pt x="0" y="62508"/>
                </a:lnTo>
                <a:lnTo>
                  <a:pt x="0" y="71438"/>
                </a:lnTo>
                <a:lnTo>
                  <a:pt x="0" y="71438"/>
                </a:lnTo>
                <a:lnTo>
                  <a:pt x="8929" y="71438"/>
                </a:lnTo>
                <a:lnTo>
                  <a:pt x="17859" y="71438"/>
                </a:lnTo>
                <a:lnTo>
                  <a:pt x="35718" y="71438"/>
                </a:lnTo>
                <a:lnTo>
                  <a:pt x="44648" y="62508"/>
                </a:lnTo>
                <a:lnTo>
                  <a:pt x="62507" y="44649"/>
                </a:lnTo>
                <a:lnTo>
                  <a:pt x="71437" y="35719"/>
                </a:lnTo>
                <a:lnTo>
                  <a:pt x="80367" y="26789"/>
                </a:lnTo>
                <a:lnTo>
                  <a:pt x="80367" y="17860"/>
                </a:lnTo>
                <a:lnTo>
                  <a:pt x="71437" y="8930"/>
                </a:lnTo>
                <a:lnTo>
                  <a:pt x="71437" y="0"/>
                </a:lnTo>
                <a:lnTo>
                  <a:pt x="53578" y="0"/>
                </a:lnTo>
                <a:lnTo>
                  <a:pt x="44648" y="8930"/>
                </a:lnTo>
                <a:lnTo>
                  <a:pt x="35718" y="17860"/>
                </a:lnTo>
                <a:lnTo>
                  <a:pt x="26789" y="35719"/>
                </a:lnTo>
                <a:lnTo>
                  <a:pt x="26789" y="62508"/>
                </a:lnTo>
                <a:lnTo>
                  <a:pt x="26789" y="80367"/>
                </a:lnTo>
                <a:lnTo>
                  <a:pt x="35718" y="98227"/>
                </a:lnTo>
                <a:lnTo>
                  <a:pt x="44648" y="116086"/>
                </a:lnTo>
                <a:lnTo>
                  <a:pt x="53578" y="125016"/>
                </a:lnTo>
                <a:lnTo>
                  <a:pt x="71437" y="125016"/>
                </a:lnTo>
                <a:lnTo>
                  <a:pt x="89296" y="125016"/>
                </a:lnTo>
                <a:lnTo>
                  <a:pt x="116085" y="125016"/>
                </a:lnTo>
                <a:lnTo>
                  <a:pt x="133945" y="116086"/>
                </a:lnTo>
                <a:lnTo>
                  <a:pt x="151804" y="98227"/>
                </a:lnTo>
                <a:lnTo>
                  <a:pt x="151804"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6" name="Freeform 175"/>
          <p:cNvSpPr/>
          <p:nvPr/>
        </p:nvSpPr>
        <p:spPr>
          <a:xfrm>
            <a:off x="8429624" y="1107281"/>
            <a:ext cx="116087" cy="160736"/>
          </a:xfrm>
          <a:custGeom>
            <a:avLst/>
            <a:gdLst/>
            <a:ahLst/>
            <a:cxnLst/>
            <a:rect l="0" t="0" r="0" b="0"/>
            <a:pathLst>
              <a:path w="116087" h="160736">
                <a:moveTo>
                  <a:pt x="8930" y="0"/>
                </a:moveTo>
                <a:lnTo>
                  <a:pt x="8930" y="8930"/>
                </a:lnTo>
                <a:lnTo>
                  <a:pt x="8930" y="17860"/>
                </a:lnTo>
                <a:lnTo>
                  <a:pt x="0" y="26789"/>
                </a:lnTo>
                <a:lnTo>
                  <a:pt x="0" y="35719"/>
                </a:lnTo>
                <a:lnTo>
                  <a:pt x="0" y="44649"/>
                </a:lnTo>
                <a:lnTo>
                  <a:pt x="8930" y="53578"/>
                </a:lnTo>
                <a:lnTo>
                  <a:pt x="17860" y="62508"/>
                </a:lnTo>
                <a:lnTo>
                  <a:pt x="44649" y="71438"/>
                </a:lnTo>
                <a:lnTo>
                  <a:pt x="62508" y="80367"/>
                </a:lnTo>
                <a:lnTo>
                  <a:pt x="89297" y="89297"/>
                </a:lnTo>
                <a:lnTo>
                  <a:pt x="107156" y="98227"/>
                </a:lnTo>
                <a:lnTo>
                  <a:pt x="116086" y="116086"/>
                </a:lnTo>
                <a:lnTo>
                  <a:pt x="116086" y="125016"/>
                </a:lnTo>
                <a:lnTo>
                  <a:pt x="116086" y="142875"/>
                </a:lnTo>
                <a:lnTo>
                  <a:pt x="98227" y="151805"/>
                </a:lnTo>
                <a:lnTo>
                  <a:pt x="80367" y="160735"/>
                </a:lnTo>
                <a:lnTo>
                  <a:pt x="62508" y="160735"/>
                </a:lnTo>
                <a:lnTo>
                  <a:pt x="53578" y="151805"/>
                </a:lnTo>
                <a:lnTo>
                  <a:pt x="44649" y="142875"/>
                </a:lnTo>
                <a:lnTo>
                  <a:pt x="44649"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7" name="Freeform 176"/>
          <p:cNvSpPr/>
          <p:nvPr/>
        </p:nvSpPr>
        <p:spPr>
          <a:xfrm>
            <a:off x="6581180" y="580430"/>
            <a:ext cx="35719" cy="71438"/>
          </a:xfrm>
          <a:custGeom>
            <a:avLst/>
            <a:gdLst/>
            <a:ahLst/>
            <a:cxnLst/>
            <a:rect l="0" t="0" r="0" b="0"/>
            <a:pathLst>
              <a:path w="35719" h="71438">
                <a:moveTo>
                  <a:pt x="8929" y="0"/>
                </a:moveTo>
                <a:lnTo>
                  <a:pt x="0" y="0"/>
                </a:lnTo>
                <a:lnTo>
                  <a:pt x="0" y="0"/>
                </a:lnTo>
                <a:lnTo>
                  <a:pt x="0" y="0"/>
                </a:lnTo>
                <a:lnTo>
                  <a:pt x="0" y="0"/>
                </a:lnTo>
                <a:lnTo>
                  <a:pt x="0" y="0"/>
                </a:lnTo>
                <a:lnTo>
                  <a:pt x="0" y="8929"/>
                </a:lnTo>
                <a:lnTo>
                  <a:pt x="0" y="8929"/>
                </a:lnTo>
                <a:lnTo>
                  <a:pt x="0" y="17859"/>
                </a:lnTo>
                <a:lnTo>
                  <a:pt x="0" y="26789"/>
                </a:lnTo>
                <a:lnTo>
                  <a:pt x="8929" y="35718"/>
                </a:lnTo>
                <a:lnTo>
                  <a:pt x="17859" y="44648"/>
                </a:lnTo>
                <a:lnTo>
                  <a:pt x="17859" y="62508"/>
                </a:lnTo>
                <a:lnTo>
                  <a:pt x="26789" y="62508"/>
                </a:lnTo>
                <a:lnTo>
                  <a:pt x="26789" y="71437"/>
                </a:lnTo>
                <a:lnTo>
                  <a:pt x="35718" y="62508"/>
                </a:lnTo>
                <a:lnTo>
                  <a:pt x="35718"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8" name="Freeform 177"/>
          <p:cNvSpPr/>
          <p:nvPr/>
        </p:nvSpPr>
        <p:spPr>
          <a:xfrm>
            <a:off x="6643688" y="571500"/>
            <a:ext cx="8930" cy="35720"/>
          </a:xfrm>
          <a:custGeom>
            <a:avLst/>
            <a:gdLst/>
            <a:ahLst/>
            <a:cxnLst/>
            <a:rect l="0" t="0" r="0" b="0"/>
            <a:pathLst>
              <a:path w="8930" h="35720">
                <a:moveTo>
                  <a:pt x="0" y="0"/>
                </a:moveTo>
                <a:lnTo>
                  <a:pt x="0" y="8930"/>
                </a:lnTo>
                <a:lnTo>
                  <a:pt x="0" y="17859"/>
                </a:lnTo>
                <a:lnTo>
                  <a:pt x="0" y="26789"/>
                </a:lnTo>
                <a:lnTo>
                  <a:pt x="0" y="35719"/>
                </a:lnTo>
                <a:lnTo>
                  <a:pt x="8929" y="35719"/>
                </a:lnTo>
                <a:lnTo>
                  <a:pt x="892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9" name="Freeform 178"/>
          <p:cNvSpPr/>
          <p:nvPr/>
        </p:nvSpPr>
        <p:spPr>
          <a:xfrm>
            <a:off x="8492132" y="928687"/>
            <a:ext cx="35720" cy="62509"/>
          </a:xfrm>
          <a:custGeom>
            <a:avLst/>
            <a:gdLst/>
            <a:ahLst/>
            <a:cxnLst/>
            <a:rect l="0" t="0" r="0" b="0"/>
            <a:pathLst>
              <a:path w="35720" h="62509">
                <a:moveTo>
                  <a:pt x="26789" y="0"/>
                </a:moveTo>
                <a:lnTo>
                  <a:pt x="26789" y="8930"/>
                </a:lnTo>
                <a:lnTo>
                  <a:pt x="17859" y="8930"/>
                </a:lnTo>
                <a:lnTo>
                  <a:pt x="8930" y="17860"/>
                </a:lnTo>
                <a:lnTo>
                  <a:pt x="8930" y="26789"/>
                </a:lnTo>
                <a:lnTo>
                  <a:pt x="0" y="35719"/>
                </a:lnTo>
                <a:lnTo>
                  <a:pt x="0" y="44649"/>
                </a:lnTo>
                <a:lnTo>
                  <a:pt x="0" y="53579"/>
                </a:lnTo>
                <a:lnTo>
                  <a:pt x="0" y="53579"/>
                </a:lnTo>
                <a:lnTo>
                  <a:pt x="8930" y="62508"/>
                </a:lnTo>
                <a:lnTo>
                  <a:pt x="17859" y="62508"/>
                </a:lnTo>
                <a:lnTo>
                  <a:pt x="17859" y="62508"/>
                </a:lnTo>
                <a:lnTo>
                  <a:pt x="26789" y="62508"/>
                </a:lnTo>
                <a:lnTo>
                  <a:pt x="35719" y="44649"/>
                </a:lnTo>
                <a:lnTo>
                  <a:pt x="35719"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0" name="Freeform 179"/>
          <p:cNvSpPr/>
          <p:nvPr/>
        </p:nvSpPr>
        <p:spPr>
          <a:xfrm>
            <a:off x="8563570" y="910828"/>
            <a:ext cx="35719" cy="89298"/>
          </a:xfrm>
          <a:custGeom>
            <a:avLst/>
            <a:gdLst/>
            <a:ahLst/>
            <a:cxnLst/>
            <a:rect l="0" t="0" r="0" b="0"/>
            <a:pathLst>
              <a:path w="35719" h="89298">
                <a:moveTo>
                  <a:pt x="35718" y="0"/>
                </a:moveTo>
                <a:lnTo>
                  <a:pt x="26789" y="0"/>
                </a:lnTo>
                <a:lnTo>
                  <a:pt x="17859" y="17859"/>
                </a:lnTo>
                <a:lnTo>
                  <a:pt x="8929" y="26789"/>
                </a:lnTo>
                <a:lnTo>
                  <a:pt x="0" y="53578"/>
                </a:lnTo>
                <a:lnTo>
                  <a:pt x="0" y="62508"/>
                </a:lnTo>
                <a:lnTo>
                  <a:pt x="0" y="80367"/>
                </a:lnTo>
                <a:lnTo>
                  <a:pt x="0" y="89297"/>
                </a:lnTo>
                <a:lnTo>
                  <a:pt x="0" y="89297"/>
                </a:lnTo>
                <a:lnTo>
                  <a:pt x="8929" y="89297"/>
                </a:lnTo>
                <a:lnTo>
                  <a:pt x="8929"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1" name="Freeform 180"/>
          <p:cNvSpPr/>
          <p:nvPr/>
        </p:nvSpPr>
        <p:spPr>
          <a:xfrm>
            <a:off x="2661047" y="3366492"/>
            <a:ext cx="214313" cy="44649"/>
          </a:xfrm>
          <a:custGeom>
            <a:avLst/>
            <a:gdLst/>
            <a:ahLst/>
            <a:cxnLst/>
            <a:rect l="0" t="0" r="0" b="0"/>
            <a:pathLst>
              <a:path w="214313" h="44649">
                <a:moveTo>
                  <a:pt x="214312" y="44648"/>
                </a:moveTo>
                <a:lnTo>
                  <a:pt x="205383" y="44648"/>
                </a:lnTo>
                <a:lnTo>
                  <a:pt x="196453" y="44648"/>
                </a:lnTo>
                <a:lnTo>
                  <a:pt x="187523" y="44648"/>
                </a:lnTo>
                <a:lnTo>
                  <a:pt x="178594" y="35719"/>
                </a:lnTo>
                <a:lnTo>
                  <a:pt x="169664" y="35719"/>
                </a:lnTo>
                <a:lnTo>
                  <a:pt x="160734" y="26789"/>
                </a:lnTo>
                <a:lnTo>
                  <a:pt x="151805" y="26789"/>
                </a:lnTo>
                <a:lnTo>
                  <a:pt x="133945" y="17859"/>
                </a:lnTo>
                <a:lnTo>
                  <a:pt x="125016" y="17859"/>
                </a:lnTo>
                <a:lnTo>
                  <a:pt x="116086" y="8929"/>
                </a:lnTo>
                <a:lnTo>
                  <a:pt x="98226" y="8929"/>
                </a:lnTo>
                <a:lnTo>
                  <a:pt x="89297" y="8929"/>
                </a:lnTo>
                <a:lnTo>
                  <a:pt x="71437" y="0"/>
                </a:lnTo>
                <a:lnTo>
                  <a:pt x="53578" y="0"/>
                </a:lnTo>
                <a:lnTo>
                  <a:pt x="26789" y="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2" name="Freeform 181"/>
          <p:cNvSpPr/>
          <p:nvPr/>
        </p:nvSpPr>
        <p:spPr>
          <a:xfrm>
            <a:off x="651867" y="3232546"/>
            <a:ext cx="1955603" cy="1902025"/>
          </a:xfrm>
          <a:custGeom>
            <a:avLst/>
            <a:gdLst/>
            <a:ahLst/>
            <a:cxnLst/>
            <a:rect l="0" t="0" r="0" b="0"/>
            <a:pathLst>
              <a:path w="1955603" h="1902025">
                <a:moveTo>
                  <a:pt x="1955602" y="133946"/>
                </a:moveTo>
                <a:lnTo>
                  <a:pt x="1928813" y="133946"/>
                </a:lnTo>
                <a:lnTo>
                  <a:pt x="1902024" y="125016"/>
                </a:lnTo>
                <a:lnTo>
                  <a:pt x="1866305" y="125016"/>
                </a:lnTo>
                <a:lnTo>
                  <a:pt x="1839516" y="125016"/>
                </a:lnTo>
                <a:lnTo>
                  <a:pt x="1812727" y="125016"/>
                </a:lnTo>
                <a:lnTo>
                  <a:pt x="1777008" y="125016"/>
                </a:lnTo>
                <a:lnTo>
                  <a:pt x="1750219" y="125016"/>
                </a:lnTo>
                <a:lnTo>
                  <a:pt x="1714500" y="125016"/>
                </a:lnTo>
                <a:lnTo>
                  <a:pt x="1678781" y="116086"/>
                </a:lnTo>
                <a:lnTo>
                  <a:pt x="1643063" y="116086"/>
                </a:lnTo>
                <a:lnTo>
                  <a:pt x="1607344" y="116086"/>
                </a:lnTo>
                <a:lnTo>
                  <a:pt x="1571625" y="116086"/>
                </a:lnTo>
                <a:lnTo>
                  <a:pt x="1535906" y="107157"/>
                </a:lnTo>
                <a:lnTo>
                  <a:pt x="1500188" y="107157"/>
                </a:lnTo>
                <a:lnTo>
                  <a:pt x="1455539" y="107157"/>
                </a:lnTo>
                <a:lnTo>
                  <a:pt x="1419821" y="98227"/>
                </a:lnTo>
                <a:lnTo>
                  <a:pt x="1384102" y="98227"/>
                </a:lnTo>
                <a:lnTo>
                  <a:pt x="1339453" y="89297"/>
                </a:lnTo>
                <a:lnTo>
                  <a:pt x="1303735" y="89297"/>
                </a:lnTo>
                <a:lnTo>
                  <a:pt x="1268016" y="80368"/>
                </a:lnTo>
                <a:lnTo>
                  <a:pt x="1232297" y="80368"/>
                </a:lnTo>
                <a:lnTo>
                  <a:pt x="1187649" y="71438"/>
                </a:lnTo>
                <a:lnTo>
                  <a:pt x="1151930" y="62508"/>
                </a:lnTo>
                <a:lnTo>
                  <a:pt x="1116211" y="62508"/>
                </a:lnTo>
                <a:lnTo>
                  <a:pt x="1071563" y="53579"/>
                </a:lnTo>
                <a:lnTo>
                  <a:pt x="1035844" y="44649"/>
                </a:lnTo>
                <a:lnTo>
                  <a:pt x="1000125" y="35719"/>
                </a:lnTo>
                <a:lnTo>
                  <a:pt x="964406" y="26790"/>
                </a:lnTo>
                <a:lnTo>
                  <a:pt x="919758" y="17860"/>
                </a:lnTo>
                <a:lnTo>
                  <a:pt x="884039" y="17860"/>
                </a:lnTo>
                <a:lnTo>
                  <a:pt x="848321" y="8930"/>
                </a:lnTo>
                <a:lnTo>
                  <a:pt x="812602" y="8930"/>
                </a:lnTo>
                <a:lnTo>
                  <a:pt x="776883" y="8930"/>
                </a:lnTo>
                <a:lnTo>
                  <a:pt x="741164" y="0"/>
                </a:lnTo>
                <a:lnTo>
                  <a:pt x="705446" y="0"/>
                </a:lnTo>
                <a:lnTo>
                  <a:pt x="669727" y="8930"/>
                </a:lnTo>
                <a:lnTo>
                  <a:pt x="634008" y="8930"/>
                </a:lnTo>
                <a:lnTo>
                  <a:pt x="598289" y="17860"/>
                </a:lnTo>
                <a:lnTo>
                  <a:pt x="562571" y="17860"/>
                </a:lnTo>
                <a:lnTo>
                  <a:pt x="526852" y="26790"/>
                </a:lnTo>
                <a:lnTo>
                  <a:pt x="491133" y="35719"/>
                </a:lnTo>
                <a:lnTo>
                  <a:pt x="455414" y="44649"/>
                </a:lnTo>
                <a:lnTo>
                  <a:pt x="419696" y="62508"/>
                </a:lnTo>
                <a:lnTo>
                  <a:pt x="383977" y="71438"/>
                </a:lnTo>
                <a:lnTo>
                  <a:pt x="357188" y="89297"/>
                </a:lnTo>
                <a:lnTo>
                  <a:pt x="321469" y="107157"/>
                </a:lnTo>
                <a:lnTo>
                  <a:pt x="294680" y="125016"/>
                </a:lnTo>
                <a:lnTo>
                  <a:pt x="267891" y="151805"/>
                </a:lnTo>
                <a:lnTo>
                  <a:pt x="241102" y="178594"/>
                </a:lnTo>
                <a:lnTo>
                  <a:pt x="214313" y="205383"/>
                </a:lnTo>
                <a:lnTo>
                  <a:pt x="187524" y="232172"/>
                </a:lnTo>
                <a:lnTo>
                  <a:pt x="160735" y="258961"/>
                </a:lnTo>
                <a:lnTo>
                  <a:pt x="133946" y="285750"/>
                </a:lnTo>
                <a:lnTo>
                  <a:pt x="107157" y="312540"/>
                </a:lnTo>
                <a:lnTo>
                  <a:pt x="89297" y="330399"/>
                </a:lnTo>
                <a:lnTo>
                  <a:pt x="71438" y="357188"/>
                </a:lnTo>
                <a:lnTo>
                  <a:pt x="53578" y="383977"/>
                </a:lnTo>
                <a:lnTo>
                  <a:pt x="35719" y="410766"/>
                </a:lnTo>
                <a:lnTo>
                  <a:pt x="26789" y="437555"/>
                </a:lnTo>
                <a:lnTo>
                  <a:pt x="17860" y="464344"/>
                </a:lnTo>
                <a:lnTo>
                  <a:pt x="8930" y="491133"/>
                </a:lnTo>
                <a:lnTo>
                  <a:pt x="8930" y="526852"/>
                </a:lnTo>
                <a:lnTo>
                  <a:pt x="0" y="553641"/>
                </a:lnTo>
                <a:lnTo>
                  <a:pt x="0" y="589360"/>
                </a:lnTo>
                <a:lnTo>
                  <a:pt x="0" y="616149"/>
                </a:lnTo>
                <a:lnTo>
                  <a:pt x="8930" y="651868"/>
                </a:lnTo>
                <a:lnTo>
                  <a:pt x="8930" y="687586"/>
                </a:lnTo>
                <a:lnTo>
                  <a:pt x="8930" y="732235"/>
                </a:lnTo>
                <a:lnTo>
                  <a:pt x="8930" y="767954"/>
                </a:lnTo>
                <a:lnTo>
                  <a:pt x="17860" y="803672"/>
                </a:lnTo>
                <a:lnTo>
                  <a:pt x="17860" y="848321"/>
                </a:lnTo>
                <a:lnTo>
                  <a:pt x="26789" y="892969"/>
                </a:lnTo>
                <a:lnTo>
                  <a:pt x="26789" y="937618"/>
                </a:lnTo>
                <a:lnTo>
                  <a:pt x="35719" y="991196"/>
                </a:lnTo>
                <a:lnTo>
                  <a:pt x="44649" y="1035844"/>
                </a:lnTo>
                <a:lnTo>
                  <a:pt x="53578" y="1089422"/>
                </a:lnTo>
                <a:lnTo>
                  <a:pt x="62508" y="1134071"/>
                </a:lnTo>
                <a:lnTo>
                  <a:pt x="71438" y="1187649"/>
                </a:lnTo>
                <a:lnTo>
                  <a:pt x="80367" y="1232297"/>
                </a:lnTo>
                <a:lnTo>
                  <a:pt x="98227" y="1285875"/>
                </a:lnTo>
                <a:lnTo>
                  <a:pt x="116086" y="1321594"/>
                </a:lnTo>
                <a:lnTo>
                  <a:pt x="125016" y="1366243"/>
                </a:lnTo>
                <a:lnTo>
                  <a:pt x="142875" y="1410891"/>
                </a:lnTo>
                <a:lnTo>
                  <a:pt x="160735" y="1455540"/>
                </a:lnTo>
                <a:lnTo>
                  <a:pt x="187524" y="1491258"/>
                </a:lnTo>
                <a:lnTo>
                  <a:pt x="205383" y="1535907"/>
                </a:lnTo>
                <a:lnTo>
                  <a:pt x="223242" y="1571625"/>
                </a:lnTo>
                <a:lnTo>
                  <a:pt x="241102" y="1616274"/>
                </a:lnTo>
                <a:lnTo>
                  <a:pt x="267891" y="1651993"/>
                </a:lnTo>
                <a:lnTo>
                  <a:pt x="285750" y="1678782"/>
                </a:lnTo>
                <a:lnTo>
                  <a:pt x="312539" y="1714501"/>
                </a:lnTo>
                <a:lnTo>
                  <a:pt x="339328" y="1750220"/>
                </a:lnTo>
                <a:lnTo>
                  <a:pt x="375047" y="1777009"/>
                </a:lnTo>
                <a:lnTo>
                  <a:pt x="401836" y="1794868"/>
                </a:lnTo>
                <a:lnTo>
                  <a:pt x="437555" y="1821657"/>
                </a:lnTo>
                <a:lnTo>
                  <a:pt x="473274" y="1839517"/>
                </a:lnTo>
                <a:lnTo>
                  <a:pt x="508992" y="1857376"/>
                </a:lnTo>
                <a:lnTo>
                  <a:pt x="553641" y="1875235"/>
                </a:lnTo>
                <a:lnTo>
                  <a:pt x="589360" y="1884165"/>
                </a:lnTo>
                <a:lnTo>
                  <a:pt x="634008" y="1893095"/>
                </a:lnTo>
                <a:lnTo>
                  <a:pt x="678656" y="1893095"/>
                </a:lnTo>
                <a:lnTo>
                  <a:pt x="723305" y="1902024"/>
                </a:lnTo>
                <a:lnTo>
                  <a:pt x="767953" y="1902024"/>
                </a:lnTo>
                <a:lnTo>
                  <a:pt x="821531" y="1902024"/>
                </a:lnTo>
                <a:lnTo>
                  <a:pt x="875110" y="1902024"/>
                </a:lnTo>
                <a:lnTo>
                  <a:pt x="928688" y="1902024"/>
                </a:lnTo>
                <a:lnTo>
                  <a:pt x="982266" y="1902024"/>
                </a:lnTo>
                <a:lnTo>
                  <a:pt x="1044774" y="1902024"/>
                </a:lnTo>
                <a:lnTo>
                  <a:pt x="1107281" y="1902024"/>
                </a:lnTo>
                <a:lnTo>
                  <a:pt x="1107281" y="19020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3" name="Freeform 182"/>
          <p:cNvSpPr/>
          <p:nvPr/>
        </p:nvSpPr>
        <p:spPr>
          <a:xfrm>
            <a:off x="1875234" y="5134570"/>
            <a:ext cx="901900" cy="53579"/>
          </a:xfrm>
          <a:custGeom>
            <a:avLst/>
            <a:gdLst/>
            <a:ahLst/>
            <a:cxnLst/>
            <a:rect l="0" t="0" r="0" b="0"/>
            <a:pathLst>
              <a:path w="901900" h="53579">
                <a:moveTo>
                  <a:pt x="0" y="0"/>
                </a:moveTo>
                <a:lnTo>
                  <a:pt x="53579" y="8930"/>
                </a:lnTo>
                <a:lnTo>
                  <a:pt x="107157" y="8930"/>
                </a:lnTo>
                <a:lnTo>
                  <a:pt x="169664" y="17860"/>
                </a:lnTo>
                <a:lnTo>
                  <a:pt x="223243" y="17860"/>
                </a:lnTo>
                <a:lnTo>
                  <a:pt x="285750" y="26789"/>
                </a:lnTo>
                <a:lnTo>
                  <a:pt x="348258" y="26789"/>
                </a:lnTo>
                <a:lnTo>
                  <a:pt x="401836" y="26789"/>
                </a:lnTo>
                <a:lnTo>
                  <a:pt x="464344" y="35719"/>
                </a:lnTo>
                <a:lnTo>
                  <a:pt x="526852" y="35719"/>
                </a:lnTo>
                <a:lnTo>
                  <a:pt x="589360" y="35719"/>
                </a:lnTo>
                <a:lnTo>
                  <a:pt x="642938" y="44649"/>
                </a:lnTo>
                <a:lnTo>
                  <a:pt x="705446" y="44649"/>
                </a:lnTo>
                <a:lnTo>
                  <a:pt x="767954" y="53578"/>
                </a:lnTo>
                <a:lnTo>
                  <a:pt x="839391" y="53578"/>
                </a:lnTo>
                <a:lnTo>
                  <a:pt x="901899" y="53578"/>
                </a:lnTo>
                <a:lnTo>
                  <a:pt x="90189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4" name="Freeform 183"/>
          <p:cNvSpPr/>
          <p:nvPr/>
        </p:nvSpPr>
        <p:spPr>
          <a:xfrm>
            <a:off x="2830711" y="3402211"/>
            <a:ext cx="4991696" cy="1785938"/>
          </a:xfrm>
          <a:custGeom>
            <a:avLst/>
            <a:gdLst/>
            <a:ahLst/>
            <a:cxnLst/>
            <a:rect l="0" t="0" r="0" b="0"/>
            <a:pathLst>
              <a:path w="4991696" h="1785938">
                <a:moveTo>
                  <a:pt x="71437" y="1785937"/>
                </a:moveTo>
                <a:lnTo>
                  <a:pt x="142875" y="1785937"/>
                </a:lnTo>
                <a:lnTo>
                  <a:pt x="205383" y="1785937"/>
                </a:lnTo>
                <a:lnTo>
                  <a:pt x="276820" y="1785937"/>
                </a:lnTo>
                <a:lnTo>
                  <a:pt x="339328" y="1785937"/>
                </a:lnTo>
                <a:lnTo>
                  <a:pt x="401836" y="1785937"/>
                </a:lnTo>
                <a:lnTo>
                  <a:pt x="464344" y="1785937"/>
                </a:lnTo>
                <a:lnTo>
                  <a:pt x="526852" y="1777008"/>
                </a:lnTo>
                <a:lnTo>
                  <a:pt x="589359" y="1777008"/>
                </a:lnTo>
                <a:lnTo>
                  <a:pt x="651867" y="1777008"/>
                </a:lnTo>
                <a:lnTo>
                  <a:pt x="705445" y="1777008"/>
                </a:lnTo>
                <a:lnTo>
                  <a:pt x="767953" y="1768078"/>
                </a:lnTo>
                <a:lnTo>
                  <a:pt x="821531" y="1768078"/>
                </a:lnTo>
                <a:lnTo>
                  <a:pt x="875109" y="1768078"/>
                </a:lnTo>
                <a:lnTo>
                  <a:pt x="928687" y="1768078"/>
                </a:lnTo>
                <a:lnTo>
                  <a:pt x="982266" y="1768078"/>
                </a:lnTo>
                <a:lnTo>
                  <a:pt x="1026914" y="1768078"/>
                </a:lnTo>
                <a:lnTo>
                  <a:pt x="1071562" y="1768078"/>
                </a:lnTo>
                <a:lnTo>
                  <a:pt x="1116211" y="1768078"/>
                </a:lnTo>
                <a:lnTo>
                  <a:pt x="1151930" y="1777008"/>
                </a:lnTo>
                <a:lnTo>
                  <a:pt x="1187648" y="1777008"/>
                </a:lnTo>
                <a:lnTo>
                  <a:pt x="1232297" y="1777008"/>
                </a:lnTo>
                <a:lnTo>
                  <a:pt x="1268016" y="1777008"/>
                </a:lnTo>
                <a:lnTo>
                  <a:pt x="1303734" y="1777008"/>
                </a:lnTo>
                <a:lnTo>
                  <a:pt x="1330523" y="1777008"/>
                </a:lnTo>
                <a:lnTo>
                  <a:pt x="1366242" y="1768078"/>
                </a:lnTo>
                <a:lnTo>
                  <a:pt x="1401961" y="1759148"/>
                </a:lnTo>
                <a:lnTo>
                  <a:pt x="1428750" y="1759148"/>
                </a:lnTo>
                <a:lnTo>
                  <a:pt x="1464469" y="1750219"/>
                </a:lnTo>
                <a:lnTo>
                  <a:pt x="1491258" y="1741289"/>
                </a:lnTo>
                <a:lnTo>
                  <a:pt x="1526977" y="1732359"/>
                </a:lnTo>
                <a:lnTo>
                  <a:pt x="1553766" y="1732359"/>
                </a:lnTo>
                <a:lnTo>
                  <a:pt x="1580555" y="1723430"/>
                </a:lnTo>
                <a:lnTo>
                  <a:pt x="1598414" y="1714500"/>
                </a:lnTo>
                <a:lnTo>
                  <a:pt x="1625203" y="1705570"/>
                </a:lnTo>
                <a:lnTo>
                  <a:pt x="1643062" y="1705570"/>
                </a:lnTo>
                <a:lnTo>
                  <a:pt x="1651992" y="1696641"/>
                </a:lnTo>
                <a:lnTo>
                  <a:pt x="1660922" y="1687711"/>
                </a:lnTo>
                <a:lnTo>
                  <a:pt x="1669852" y="1687711"/>
                </a:lnTo>
                <a:lnTo>
                  <a:pt x="1669852" y="1678781"/>
                </a:lnTo>
                <a:lnTo>
                  <a:pt x="1669852" y="1678781"/>
                </a:lnTo>
                <a:lnTo>
                  <a:pt x="1669852" y="1669852"/>
                </a:lnTo>
                <a:lnTo>
                  <a:pt x="1660922" y="1660922"/>
                </a:lnTo>
                <a:lnTo>
                  <a:pt x="1660922" y="1651992"/>
                </a:lnTo>
                <a:lnTo>
                  <a:pt x="1651992" y="1643062"/>
                </a:lnTo>
                <a:lnTo>
                  <a:pt x="1651992" y="1625203"/>
                </a:lnTo>
                <a:lnTo>
                  <a:pt x="1651992" y="1616273"/>
                </a:lnTo>
                <a:lnTo>
                  <a:pt x="1643062" y="1607344"/>
                </a:lnTo>
                <a:lnTo>
                  <a:pt x="1643062" y="1589484"/>
                </a:lnTo>
                <a:lnTo>
                  <a:pt x="1643062" y="1580555"/>
                </a:lnTo>
                <a:lnTo>
                  <a:pt x="1651992" y="1562695"/>
                </a:lnTo>
                <a:lnTo>
                  <a:pt x="1651992" y="1544836"/>
                </a:lnTo>
                <a:lnTo>
                  <a:pt x="1669852" y="1526977"/>
                </a:lnTo>
                <a:lnTo>
                  <a:pt x="1678781" y="1500187"/>
                </a:lnTo>
                <a:lnTo>
                  <a:pt x="1696641" y="1482328"/>
                </a:lnTo>
                <a:lnTo>
                  <a:pt x="1714500" y="1455539"/>
                </a:lnTo>
                <a:lnTo>
                  <a:pt x="1741289" y="1428750"/>
                </a:lnTo>
                <a:lnTo>
                  <a:pt x="1759148" y="1401960"/>
                </a:lnTo>
                <a:lnTo>
                  <a:pt x="1785937" y="1375171"/>
                </a:lnTo>
                <a:lnTo>
                  <a:pt x="1812727" y="1348382"/>
                </a:lnTo>
                <a:lnTo>
                  <a:pt x="1839516" y="1330523"/>
                </a:lnTo>
                <a:lnTo>
                  <a:pt x="1866305" y="1303734"/>
                </a:lnTo>
                <a:lnTo>
                  <a:pt x="1893094" y="1285875"/>
                </a:lnTo>
                <a:lnTo>
                  <a:pt x="1919883" y="1268015"/>
                </a:lnTo>
                <a:lnTo>
                  <a:pt x="1946672" y="1250156"/>
                </a:lnTo>
                <a:lnTo>
                  <a:pt x="1982391" y="1232296"/>
                </a:lnTo>
                <a:lnTo>
                  <a:pt x="2009180" y="1214437"/>
                </a:lnTo>
                <a:lnTo>
                  <a:pt x="2044898" y="1196578"/>
                </a:lnTo>
                <a:lnTo>
                  <a:pt x="2080617" y="1187648"/>
                </a:lnTo>
                <a:lnTo>
                  <a:pt x="2116336" y="1169789"/>
                </a:lnTo>
                <a:lnTo>
                  <a:pt x="2152055" y="1151929"/>
                </a:lnTo>
                <a:lnTo>
                  <a:pt x="2196703" y="1134070"/>
                </a:lnTo>
                <a:lnTo>
                  <a:pt x="2241352" y="1125140"/>
                </a:lnTo>
                <a:lnTo>
                  <a:pt x="2286000" y="1107281"/>
                </a:lnTo>
                <a:lnTo>
                  <a:pt x="2330648" y="1089421"/>
                </a:lnTo>
                <a:lnTo>
                  <a:pt x="2384227" y="1080492"/>
                </a:lnTo>
                <a:lnTo>
                  <a:pt x="2428875" y="1062632"/>
                </a:lnTo>
                <a:lnTo>
                  <a:pt x="2482453" y="1053703"/>
                </a:lnTo>
                <a:lnTo>
                  <a:pt x="2527102" y="1044773"/>
                </a:lnTo>
                <a:lnTo>
                  <a:pt x="2580680" y="1044773"/>
                </a:lnTo>
                <a:lnTo>
                  <a:pt x="2625328" y="1035843"/>
                </a:lnTo>
                <a:lnTo>
                  <a:pt x="2678906" y="1035843"/>
                </a:lnTo>
                <a:lnTo>
                  <a:pt x="2732484" y="1026914"/>
                </a:lnTo>
                <a:lnTo>
                  <a:pt x="2786062" y="1026914"/>
                </a:lnTo>
                <a:lnTo>
                  <a:pt x="2830711" y="1026914"/>
                </a:lnTo>
                <a:lnTo>
                  <a:pt x="2884289" y="1035843"/>
                </a:lnTo>
                <a:lnTo>
                  <a:pt x="2937867" y="1035843"/>
                </a:lnTo>
                <a:lnTo>
                  <a:pt x="2982516" y="1044773"/>
                </a:lnTo>
                <a:lnTo>
                  <a:pt x="3036094" y="1044773"/>
                </a:lnTo>
                <a:lnTo>
                  <a:pt x="3080742" y="1044773"/>
                </a:lnTo>
                <a:lnTo>
                  <a:pt x="3125391" y="1044773"/>
                </a:lnTo>
                <a:lnTo>
                  <a:pt x="3178969" y="1053703"/>
                </a:lnTo>
                <a:lnTo>
                  <a:pt x="3232547" y="1053703"/>
                </a:lnTo>
                <a:lnTo>
                  <a:pt x="3286125" y="1053703"/>
                </a:lnTo>
                <a:lnTo>
                  <a:pt x="3348633" y="1053703"/>
                </a:lnTo>
                <a:lnTo>
                  <a:pt x="3402211" y="1053703"/>
                </a:lnTo>
                <a:lnTo>
                  <a:pt x="3455789" y="1053703"/>
                </a:lnTo>
                <a:lnTo>
                  <a:pt x="3509367" y="1053703"/>
                </a:lnTo>
                <a:lnTo>
                  <a:pt x="3571875" y="1044773"/>
                </a:lnTo>
                <a:lnTo>
                  <a:pt x="3625453" y="1044773"/>
                </a:lnTo>
                <a:lnTo>
                  <a:pt x="3687961" y="1044773"/>
                </a:lnTo>
                <a:lnTo>
                  <a:pt x="3741539" y="1044773"/>
                </a:lnTo>
                <a:lnTo>
                  <a:pt x="3804047" y="1044773"/>
                </a:lnTo>
                <a:lnTo>
                  <a:pt x="3866555" y="1044773"/>
                </a:lnTo>
                <a:lnTo>
                  <a:pt x="3920133" y="1044773"/>
                </a:lnTo>
                <a:lnTo>
                  <a:pt x="3973711" y="1044773"/>
                </a:lnTo>
                <a:lnTo>
                  <a:pt x="4036219" y="1035843"/>
                </a:lnTo>
                <a:lnTo>
                  <a:pt x="4089797" y="1035843"/>
                </a:lnTo>
                <a:lnTo>
                  <a:pt x="4152305" y="1035843"/>
                </a:lnTo>
                <a:lnTo>
                  <a:pt x="4205883" y="1035843"/>
                </a:lnTo>
                <a:lnTo>
                  <a:pt x="4259461" y="1035843"/>
                </a:lnTo>
                <a:lnTo>
                  <a:pt x="4321969" y="1026914"/>
                </a:lnTo>
                <a:lnTo>
                  <a:pt x="4375547" y="1026914"/>
                </a:lnTo>
                <a:lnTo>
                  <a:pt x="4420195" y="1026914"/>
                </a:lnTo>
                <a:lnTo>
                  <a:pt x="4464844" y="1026914"/>
                </a:lnTo>
                <a:lnTo>
                  <a:pt x="4518422" y="1017984"/>
                </a:lnTo>
                <a:lnTo>
                  <a:pt x="4563070" y="1017984"/>
                </a:lnTo>
                <a:lnTo>
                  <a:pt x="4607719" y="1009054"/>
                </a:lnTo>
                <a:lnTo>
                  <a:pt x="4652367" y="1000125"/>
                </a:lnTo>
                <a:lnTo>
                  <a:pt x="4697016" y="991195"/>
                </a:lnTo>
                <a:lnTo>
                  <a:pt x="4732734" y="982265"/>
                </a:lnTo>
                <a:lnTo>
                  <a:pt x="4768453" y="964406"/>
                </a:lnTo>
                <a:lnTo>
                  <a:pt x="4795242" y="955476"/>
                </a:lnTo>
                <a:lnTo>
                  <a:pt x="4822031" y="937617"/>
                </a:lnTo>
                <a:lnTo>
                  <a:pt x="4848820" y="928687"/>
                </a:lnTo>
                <a:lnTo>
                  <a:pt x="4875609" y="910828"/>
                </a:lnTo>
                <a:lnTo>
                  <a:pt x="4893469" y="901898"/>
                </a:lnTo>
                <a:lnTo>
                  <a:pt x="4920258" y="884039"/>
                </a:lnTo>
                <a:lnTo>
                  <a:pt x="4938117" y="866179"/>
                </a:lnTo>
                <a:lnTo>
                  <a:pt x="4955977" y="857250"/>
                </a:lnTo>
                <a:lnTo>
                  <a:pt x="4964906" y="839390"/>
                </a:lnTo>
                <a:lnTo>
                  <a:pt x="4982766" y="830460"/>
                </a:lnTo>
                <a:lnTo>
                  <a:pt x="4982766" y="812601"/>
                </a:lnTo>
                <a:lnTo>
                  <a:pt x="4991695" y="803671"/>
                </a:lnTo>
                <a:lnTo>
                  <a:pt x="4991695" y="785812"/>
                </a:lnTo>
                <a:lnTo>
                  <a:pt x="4982766" y="776882"/>
                </a:lnTo>
                <a:lnTo>
                  <a:pt x="4973836" y="759023"/>
                </a:lnTo>
                <a:lnTo>
                  <a:pt x="4964906" y="741164"/>
                </a:lnTo>
                <a:lnTo>
                  <a:pt x="4955977" y="723304"/>
                </a:lnTo>
                <a:lnTo>
                  <a:pt x="4938117" y="705445"/>
                </a:lnTo>
                <a:lnTo>
                  <a:pt x="4920258" y="687585"/>
                </a:lnTo>
                <a:lnTo>
                  <a:pt x="4902398" y="669726"/>
                </a:lnTo>
                <a:lnTo>
                  <a:pt x="4884539" y="651867"/>
                </a:lnTo>
                <a:lnTo>
                  <a:pt x="4857750" y="642937"/>
                </a:lnTo>
                <a:lnTo>
                  <a:pt x="4830961" y="625078"/>
                </a:lnTo>
                <a:lnTo>
                  <a:pt x="4804172" y="607218"/>
                </a:lnTo>
                <a:lnTo>
                  <a:pt x="4768453" y="598289"/>
                </a:lnTo>
                <a:lnTo>
                  <a:pt x="4723805" y="589359"/>
                </a:lnTo>
                <a:lnTo>
                  <a:pt x="4679156" y="580429"/>
                </a:lnTo>
                <a:lnTo>
                  <a:pt x="4625578" y="571500"/>
                </a:lnTo>
                <a:lnTo>
                  <a:pt x="4572000" y="562570"/>
                </a:lnTo>
                <a:lnTo>
                  <a:pt x="4518422" y="553640"/>
                </a:lnTo>
                <a:lnTo>
                  <a:pt x="4446984" y="553640"/>
                </a:lnTo>
                <a:lnTo>
                  <a:pt x="4384477" y="544710"/>
                </a:lnTo>
                <a:lnTo>
                  <a:pt x="4313039" y="544710"/>
                </a:lnTo>
                <a:lnTo>
                  <a:pt x="4241602" y="544710"/>
                </a:lnTo>
                <a:lnTo>
                  <a:pt x="4161234" y="535781"/>
                </a:lnTo>
                <a:lnTo>
                  <a:pt x="4080867" y="535781"/>
                </a:lnTo>
                <a:lnTo>
                  <a:pt x="4000500" y="535781"/>
                </a:lnTo>
                <a:lnTo>
                  <a:pt x="3911203" y="544710"/>
                </a:lnTo>
                <a:lnTo>
                  <a:pt x="3821906" y="544710"/>
                </a:lnTo>
                <a:lnTo>
                  <a:pt x="3732609" y="544710"/>
                </a:lnTo>
                <a:lnTo>
                  <a:pt x="3643312" y="544710"/>
                </a:lnTo>
                <a:lnTo>
                  <a:pt x="3545086" y="553640"/>
                </a:lnTo>
                <a:lnTo>
                  <a:pt x="3446859" y="553640"/>
                </a:lnTo>
                <a:lnTo>
                  <a:pt x="3348633" y="562570"/>
                </a:lnTo>
                <a:lnTo>
                  <a:pt x="3241477" y="562570"/>
                </a:lnTo>
                <a:lnTo>
                  <a:pt x="3143250" y="571500"/>
                </a:lnTo>
                <a:lnTo>
                  <a:pt x="3036094" y="571500"/>
                </a:lnTo>
                <a:lnTo>
                  <a:pt x="2928937" y="580429"/>
                </a:lnTo>
                <a:lnTo>
                  <a:pt x="2821781" y="580429"/>
                </a:lnTo>
                <a:lnTo>
                  <a:pt x="2714625" y="580429"/>
                </a:lnTo>
                <a:lnTo>
                  <a:pt x="2607469" y="580429"/>
                </a:lnTo>
                <a:lnTo>
                  <a:pt x="2500312" y="589359"/>
                </a:lnTo>
                <a:lnTo>
                  <a:pt x="2384227" y="589359"/>
                </a:lnTo>
                <a:lnTo>
                  <a:pt x="2277070" y="589359"/>
                </a:lnTo>
                <a:lnTo>
                  <a:pt x="2160984" y="598289"/>
                </a:lnTo>
                <a:lnTo>
                  <a:pt x="2053828" y="598289"/>
                </a:lnTo>
                <a:lnTo>
                  <a:pt x="1937742" y="607218"/>
                </a:lnTo>
                <a:lnTo>
                  <a:pt x="1830586" y="607218"/>
                </a:lnTo>
                <a:lnTo>
                  <a:pt x="1714500" y="616148"/>
                </a:lnTo>
                <a:lnTo>
                  <a:pt x="1607344" y="616148"/>
                </a:lnTo>
                <a:lnTo>
                  <a:pt x="1500187" y="625078"/>
                </a:lnTo>
                <a:lnTo>
                  <a:pt x="1401961" y="625078"/>
                </a:lnTo>
                <a:lnTo>
                  <a:pt x="1294805" y="625078"/>
                </a:lnTo>
                <a:lnTo>
                  <a:pt x="1196578" y="616148"/>
                </a:lnTo>
                <a:lnTo>
                  <a:pt x="1098352" y="616148"/>
                </a:lnTo>
                <a:lnTo>
                  <a:pt x="1009055" y="616148"/>
                </a:lnTo>
                <a:lnTo>
                  <a:pt x="919758" y="607218"/>
                </a:lnTo>
                <a:lnTo>
                  <a:pt x="839391" y="589359"/>
                </a:lnTo>
                <a:lnTo>
                  <a:pt x="767953" y="571500"/>
                </a:lnTo>
                <a:lnTo>
                  <a:pt x="696516" y="553640"/>
                </a:lnTo>
                <a:lnTo>
                  <a:pt x="634008" y="535781"/>
                </a:lnTo>
                <a:lnTo>
                  <a:pt x="580430" y="508992"/>
                </a:lnTo>
                <a:lnTo>
                  <a:pt x="526852" y="482203"/>
                </a:lnTo>
                <a:lnTo>
                  <a:pt x="482203" y="455414"/>
                </a:lnTo>
                <a:lnTo>
                  <a:pt x="437555" y="428625"/>
                </a:lnTo>
                <a:lnTo>
                  <a:pt x="392906" y="401835"/>
                </a:lnTo>
                <a:lnTo>
                  <a:pt x="357187" y="366117"/>
                </a:lnTo>
                <a:lnTo>
                  <a:pt x="330398" y="339328"/>
                </a:lnTo>
                <a:lnTo>
                  <a:pt x="303609" y="303609"/>
                </a:lnTo>
                <a:lnTo>
                  <a:pt x="285750" y="276820"/>
                </a:lnTo>
                <a:lnTo>
                  <a:pt x="267891" y="241101"/>
                </a:lnTo>
                <a:lnTo>
                  <a:pt x="250031" y="205382"/>
                </a:lnTo>
                <a:lnTo>
                  <a:pt x="232172" y="169664"/>
                </a:lnTo>
                <a:lnTo>
                  <a:pt x="223242" y="133945"/>
                </a:lnTo>
                <a:lnTo>
                  <a:pt x="214312" y="116085"/>
                </a:lnTo>
                <a:lnTo>
                  <a:pt x="196453" y="89296"/>
                </a:lnTo>
                <a:lnTo>
                  <a:pt x="178594" y="80367"/>
                </a:lnTo>
                <a:lnTo>
                  <a:pt x="160734" y="62507"/>
                </a:lnTo>
                <a:lnTo>
                  <a:pt x="133945" y="53578"/>
                </a:lnTo>
                <a:lnTo>
                  <a:pt x="116086" y="53578"/>
                </a:lnTo>
                <a:lnTo>
                  <a:pt x="98227" y="53578"/>
                </a:lnTo>
                <a:lnTo>
                  <a:pt x="71437" y="44648"/>
                </a:lnTo>
                <a:lnTo>
                  <a:pt x="53578" y="44648"/>
                </a:lnTo>
                <a:lnTo>
                  <a:pt x="35719" y="26789"/>
                </a:lnTo>
                <a:lnTo>
                  <a:pt x="17859" y="17859"/>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5" name="Freeform 184"/>
          <p:cNvSpPr/>
          <p:nvPr/>
        </p:nvSpPr>
        <p:spPr>
          <a:xfrm>
            <a:off x="1732359" y="5152430"/>
            <a:ext cx="410767" cy="544711"/>
          </a:xfrm>
          <a:custGeom>
            <a:avLst/>
            <a:gdLst/>
            <a:ahLst/>
            <a:cxnLst/>
            <a:rect l="0" t="0" r="0" b="0"/>
            <a:pathLst>
              <a:path w="410767" h="544711">
                <a:moveTo>
                  <a:pt x="44649" y="151804"/>
                </a:moveTo>
                <a:lnTo>
                  <a:pt x="35719" y="151804"/>
                </a:lnTo>
                <a:lnTo>
                  <a:pt x="35719" y="151804"/>
                </a:lnTo>
                <a:lnTo>
                  <a:pt x="26789" y="160734"/>
                </a:lnTo>
                <a:lnTo>
                  <a:pt x="26789" y="169664"/>
                </a:lnTo>
                <a:lnTo>
                  <a:pt x="26789" y="187523"/>
                </a:lnTo>
                <a:lnTo>
                  <a:pt x="44649" y="214312"/>
                </a:lnTo>
                <a:lnTo>
                  <a:pt x="53579" y="250031"/>
                </a:lnTo>
                <a:lnTo>
                  <a:pt x="71438" y="294679"/>
                </a:lnTo>
                <a:lnTo>
                  <a:pt x="89297" y="339328"/>
                </a:lnTo>
                <a:lnTo>
                  <a:pt x="107157" y="383976"/>
                </a:lnTo>
                <a:lnTo>
                  <a:pt x="125016" y="428624"/>
                </a:lnTo>
                <a:lnTo>
                  <a:pt x="151805" y="473272"/>
                </a:lnTo>
                <a:lnTo>
                  <a:pt x="160735" y="500061"/>
                </a:lnTo>
                <a:lnTo>
                  <a:pt x="169664" y="526850"/>
                </a:lnTo>
                <a:lnTo>
                  <a:pt x="178594" y="535780"/>
                </a:lnTo>
                <a:lnTo>
                  <a:pt x="169664" y="544710"/>
                </a:lnTo>
                <a:lnTo>
                  <a:pt x="169664" y="544710"/>
                </a:lnTo>
                <a:lnTo>
                  <a:pt x="151805" y="535780"/>
                </a:lnTo>
                <a:lnTo>
                  <a:pt x="142875" y="517921"/>
                </a:lnTo>
                <a:lnTo>
                  <a:pt x="116086" y="491132"/>
                </a:lnTo>
                <a:lnTo>
                  <a:pt x="89297" y="446483"/>
                </a:lnTo>
                <a:lnTo>
                  <a:pt x="71438" y="401836"/>
                </a:lnTo>
                <a:lnTo>
                  <a:pt x="44649" y="348258"/>
                </a:lnTo>
                <a:lnTo>
                  <a:pt x="17860" y="294679"/>
                </a:lnTo>
                <a:lnTo>
                  <a:pt x="8930" y="241101"/>
                </a:lnTo>
                <a:lnTo>
                  <a:pt x="0" y="196453"/>
                </a:lnTo>
                <a:lnTo>
                  <a:pt x="0" y="151804"/>
                </a:lnTo>
                <a:lnTo>
                  <a:pt x="8930" y="107156"/>
                </a:lnTo>
                <a:lnTo>
                  <a:pt x="35719" y="71437"/>
                </a:lnTo>
                <a:lnTo>
                  <a:pt x="62508" y="44648"/>
                </a:lnTo>
                <a:lnTo>
                  <a:pt x="89297" y="26789"/>
                </a:lnTo>
                <a:lnTo>
                  <a:pt x="125016" y="8929"/>
                </a:lnTo>
                <a:lnTo>
                  <a:pt x="151805" y="0"/>
                </a:lnTo>
                <a:lnTo>
                  <a:pt x="169664" y="0"/>
                </a:lnTo>
                <a:lnTo>
                  <a:pt x="187524" y="8929"/>
                </a:lnTo>
                <a:lnTo>
                  <a:pt x="196454" y="17859"/>
                </a:lnTo>
                <a:lnTo>
                  <a:pt x="187524" y="35718"/>
                </a:lnTo>
                <a:lnTo>
                  <a:pt x="178594" y="53578"/>
                </a:lnTo>
                <a:lnTo>
                  <a:pt x="160735" y="80367"/>
                </a:lnTo>
                <a:lnTo>
                  <a:pt x="133946" y="98226"/>
                </a:lnTo>
                <a:lnTo>
                  <a:pt x="116086" y="116086"/>
                </a:lnTo>
                <a:lnTo>
                  <a:pt x="107157" y="133945"/>
                </a:lnTo>
                <a:lnTo>
                  <a:pt x="98227" y="151804"/>
                </a:lnTo>
                <a:lnTo>
                  <a:pt x="98227" y="169664"/>
                </a:lnTo>
                <a:lnTo>
                  <a:pt x="98227" y="196453"/>
                </a:lnTo>
                <a:lnTo>
                  <a:pt x="116086" y="223242"/>
                </a:lnTo>
                <a:lnTo>
                  <a:pt x="133946" y="258961"/>
                </a:lnTo>
                <a:lnTo>
                  <a:pt x="151805" y="303609"/>
                </a:lnTo>
                <a:lnTo>
                  <a:pt x="178594" y="348258"/>
                </a:lnTo>
                <a:lnTo>
                  <a:pt x="205383" y="392906"/>
                </a:lnTo>
                <a:lnTo>
                  <a:pt x="241102" y="428624"/>
                </a:lnTo>
                <a:lnTo>
                  <a:pt x="267891" y="455413"/>
                </a:lnTo>
                <a:lnTo>
                  <a:pt x="285750" y="473272"/>
                </a:lnTo>
                <a:lnTo>
                  <a:pt x="303610" y="482202"/>
                </a:lnTo>
                <a:lnTo>
                  <a:pt x="330399" y="491132"/>
                </a:lnTo>
                <a:lnTo>
                  <a:pt x="348258" y="508991"/>
                </a:lnTo>
                <a:lnTo>
                  <a:pt x="366118" y="517921"/>
                </a:lnTo>
                <a:lnTo>
                  <a:pt x="383977" y="535780"/>
                </a:lnTo>
                <a:lnTo>
                  <a:pt x="401836" y="544710"/>
                </a:lnTo>
                <a:lnTo>
                  <a:pt x="410766" y="544710"/>
                </a:lnTo>
                <a:lnTo>
                  <a:pt x="410766" y="526850"/>
                </a:lnTo>
                <a:lnTo>
                  <a:pt x="410766" y="5268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6" name="Freeform 185"/>
          <p:cNvSpPr/>
          <p:nvPr/>
        </p:nvSpPr>
        <p:spPr>
          <a:xfrm>
            <a:off x="2125266" y="5402461"/>
            <a:ext cx="214313" cy="232172"/>
          </a:xfrm>
          <a:custGeom>
            <a:avLst/>
            <a:gdLst/>
            <a:ahLst/>
            <a:cxnLst/>
            <a:rect l="0" t="0" r="0" b="0"/>
            <a:pathLst>
              <a:path w="214313" h="232172">
                <a:moveTo>
                  <a:pt x="0" y="8930"/>
                </a:moveTo>
                <a:lnTo>
                  <a:pt x="0" y="8930"/>
                </a:lnTo>
                <a:lnTo>
                  <a:pt x="0" y="8930"/>
                </a:lnTo>
                <a:lnTo>
                  <a:pt x="0" y="17859"/>
                </a:lnTo>
                <a:lnTo>
                  <a:pt x="0" y="26789"/>
                </a:lnTo>
                <a:lnTo>
                  <a:pt x="8929" y="44648"/>
                </a:lnTo>
                <a:lnTo>
                  <a:pt x="17859" y="71437"/>
                </a:lnTo>
                <a:lnTo>
                  <a:pt x="26789" y="98227"/>
                </a:lnTo>
                <a:lnTo>
                  <a:pt x="44648" y="133945"/>
                </a:lnTo>
                <a:lnTo>
                  <a:pt x="62507" y="169664"/>
                </a:lnTo>
                <a:lnTo>
                  <a:pt x="71437" y="196452"/>
                </a:lnTo>
                <a:lnTo>
                  <a:pt x="98226" y="223241"/>
                </a:lnTo>
                <a:lnTo>
                  <a:pt x="107156" y="232171"/>
                </a:lnTo>
                <a:lnTo>
                  <a:pt x="133945" y="223241"/>
                </a:lnTo>
                <a:lnTo>
                  <a:pt x="151804" y="214312"/>
                </a:lnTo>
                <a:lnTo>
                  <a:pt x="169664" y="178593"/>
                </a:lnTo>
                <a:lnTo>
                  <a:pt x="187523" y="142875"/>
                </a:lnTo>
                <a:lnTo>
                  <a:pt x="205382" y="98227"/>
                </a:lnTo>
                <a:lnTo>
                  <a:pt x="214312" y="44648"/>
                </a:lnTo>
                <a:lnTo>
                  <a:pt x="214312" y="0"/>
                </a:lnTo>
                <a:lnTo>
                  <a:pt x="21431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7" name="Freeform 186"/>
          <p:cNvSpPr/>
          <p:nvPr/>
        </p:nvSpPr>
        <p:spPr>
          <a:xfrm>
            <a:off x="2143125" y="5313164"/>
            <a:ext cx="98228" cy="142876"/>
          </a:xfrm>
          <a:custGeom>
            <a:avLst/>
            <a:gdLst/>
            <a:ahLst/>
            <a:cxnLst/>
            <a:rect l="0" t="0" r="0" b="0"/>
            <a:pathLst>
              <a:path w="98228" h="142876">
                <a:moveTo>
                  <a:pt x="0" y="142875"/>
                </a:moveTo>
                <a:lnTo>
                  <a:pt x="0" y="142875"/>
                </a:lnTo>
                <a:lnTo>
                  <a:pt x="0" y="142875"/>
                </a:lnTo>
                <a:lnTo>
                  <a:pt x="8930" y="142875"/>
                </a:lnTo>
                <a:lnTo>
                  <a:pt x="17859" y="142875"/>
                </a:lnTo>
                <a:lnTo>
                  <a:pt x="17859" y="142875"/>
                </a:lnTo>
                <a:lnTo>
                  <a:pt x="35719" y="133945"/>
                </a:lnTo>
                <a:lnTo>
                  <a:pt x="53578" y="116086"/>
                </a:lnTo>
                <a:lnTo>
                  <a:pt x="71438" y="98227"/>
                </a:lnTo>
                <a:lnTo>
                  <a:pt x="89297" y="71438"/>
                </a:lnTo>
                <a:lnTo>
                  <a:pt x="98227" y="35719"/>
                </a:lnTo>
                <a:lnTo>
                  <a:pt x="89297" y="0"/>
                </a:lnTo>
                <a:lnTo>
                  <a:pt x="8929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8" name="Freeform 187"/>
          <p:cNvSpPr/>
          <p:nvPr/>
        </p:nvSpPr>
        <p:spPr>
          <a:xfrm>
            <a:off x="2035969" y="5143500"/>
            <a:ext cx="125016" cy="107157"/>
          </a:xfrm>
          <a:custGeom>
            <a:avLst/>
            <a:gdLst/>
            <a:ahLst/>
            <a:cxnLst/>
            <a:rect l="0" t="0" r="0" b="0"/>
            <a:pathLst>
              <a:path w="125016" h="107157">
                <a:moveTo>
                  <a:pt x="0" y="107156"/>
                </a:moveTo>
                <a:lnTo>
                  <a:pt x="0" y="107156"/>
                </a:lnTo>
                <a:lnTo>
                  <a:pt x="8929" y="107156"/>
                </a:lnTo>
                <a:lnTo>
                  <a:pt x="8929" y="107156"/>
                </a:lnTo>
                <a:lnTo>
                  <a:pt x="17859" y="98227"/>
                </a:lnTo>
                <a:lnTo>
                  <a:pt x="26789" y="89297"/>
                </a:lnTo>
                <a:lnTo>
                  <a:pt x="53578" y="71438"/>
                </a:lnTo>
                <a:lnTo>
                  <a:pt x="80367" y="53578"/>
                </a:lnTo>
                <a:lnTo>
                  <a:pt x="107156" y="26789"/>
                </a:lnTo>
                <a:lnTo>
                  <a:pt x="125015" y="0"/>
                </a:lnTo>
                <a:lnTo>
                  <a:pt x="12501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9" name="Freeform 188"/>
          <p:cNvSpPr/>
          <p:nvPr/>
        </p:nvSpPr>
        <p:spPr>
          <a:xfrm>
            <a:off x="2312789" y="5232797"/>
            <a:ext cx="375048" cy="250032"/>
          </a:xfrm>
          <a:custGeom>
            <a:avLst/>
            <a:gdLst/>
            <a:ahLst/>
            <a:cxnLst/>
            <a:rect l="0" t="0" r="0" b="0"/>
            <a:pathLst>
              <a:path w="375048" h="250032">
                <a:moveTo>
                  <a:pt x="0" y="0"/>
                </a:moveTo>
                <a:lnTo>
                  <a:pt x="8930" y="8930"/>
                </a:lnTo>
                <a:lnTo>
                  <a:pt x="17859" y="17859"/>
                </a:lnTo>
                <a:lnTo>
                  <a:pt x="26789" y="44648"/>
                </a:lnTo>
                <a:lnTo>
                  <a:pt x="53578" y="71437"/>
                </a:lnTo>
                <a:lnTo>
                  <a:pt x="80367" y="98226"/>
                </a:lnTo>
                <a:lnTo>
                  <a:pt x="107156" y="125016"/>
                </a:lnTo>
                <a:lnTo>
                  <a:pt x="151805" y="151805"/>
                </a:lnTo>
                <a:lnTo>
                  <a:pt x="196453" y="178594"/>
                </a:lnTo>
                <a:lnTo>
                  <a:pt x="241102" y="196453"/>
                </a:lnTo>
                <a:lnTo>
                  <a:pt x="276820" y="223242"/>
                </a:lnTo>
                <a:lnTo>
                  <a:pt x="312539" y="241101"/>
                </a:lnTo>
                <a:lnTo>
                  <a:pt x="339328" y="250031"/>
                </a:lnTo>
                <a:lnTo>
                  <a:pt x="366117" y="250031"/>
                </a:lnTo>
                <a:lnTo>
                  <a:pt x="375047" y="232172"/>
                </a:lnTo>
                <a:lnTo>
                  <a:pt x="375047" y="187523"/>
                </a:lnTo>
                <a:lnTo>
                  <a:pt x="375047"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0" name="Freeform 189"/>
          <p:cNvSpPr/>
          <p:nvPr/>
        </p:nvSpPr>
        <p:spPr>
          <a:xfrm>
            <a:off x="2419945" y="5250656"/>
            <a:ext cx="98228" cy="250033"/>
          </a:xfrm>
          <a:custGeom>
            <a:avLst/>
            <a:gdLst/>
            <a:ahLst/>
            <a:cxnLst/>
            <a:rect l="0" t="0" r="0" b="0"/>
            <a:pathLst>
              <a:path w="98228" h="250033">
                <a:moveTo>
                  <a:pt x="98227" y="0"/>
                </a:moveTo>
                <a:lnTo>
                  <a:pt x="89297" y="17860"/>
                </a:lnTo>
                <a:lnTo>
                  <a:pt x="71438" y="53578"/>
                </a:lnTo>
                <a:lnTo>
                  <a:pt x="53578" y="98227"/>
                </a:lnTo>
                <a:lnTo>
                  <a:pt x="44649" y="142875"/>
                </a:lnTo>
                <a:lnTo>
                  <a:pt x="35719" y="187524"/>
                </a:lnTo>
                <a:lnTo>
                  <a:pt x="35719" y="214313"/>
                </a:lnTo>
                <a:lnTo>
                  <a:pt x="26789" y="241102"/>
                </a:lnTo>
                <a:lnTo>
                  <a:pt x="17860" y="250032"/>
                </a:lnTo>
                <a:lnTo>
                  <a:pt x="0" y="241102"/>
                </a:lnTo>
                <a:lnTo>
                  <a:pt x="0"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1" name="Freeform 190"/>
          <p:cNvSpPr/>
          <p:nvPr/>
        </p:nvSpPr>
        <p:spPr>
          <a:xfrm>
            <a:off x="2830711" y="5063133"/>
            <a:ext cx="125017" cy="330399"/>
          </a:xfrm>
          <a:custGeom>
            <a:avLst/>
            <a:gdLst/>
            <a:ahLst/>
            <a:cxnLst/>
            <a:rect l="0" t="0" r="0" b="0"/>
            <a:pathLst>
              <a:path w="125017" h="330399">
                <a:moveTo>
                  <a:pt x="0" y="0"/>
                </a:moveTo>
                <a:lnTo>
                  <a:pt x="8930" y="0"/>
                </a:lnTo>
                <a:lnTo>
                  <a:pt x="8930" y="8930"/>
                </a:lnTo>
                <a:lnTo>
                  <a:pt x="17859" y="17859"/>
                </a:lnTo>
                <a:lnTo>
                  <a:pt x="35719" y="35719"/>
                </a:lnTo>
                <a:lnTo>
                  <a:pt x="53578" y="71437"/>
                </a:lnTo>
                <a:lnTo>
                  <a:pt x="62508" y="107156"/>
                </a:lnTo>
                <a:lnTo>
                  <a:pt x="71437" y="160734"/>
                </a:lnTo>
                <a:lnTo>
                  <a:pt x="89297" y="205383"/>
                </a:lnTo>
                <a:lnTo>
                  <a:pt x="98227" y="250031"/>
                </a:lnTo>
                <a:lnTo>
                  <a:pt x="107156" y="285750"/>
                </a:lnTo>
                <a:lnTo>
                  <a:pt x="116086" y="312539"/>
                </a:lnTo>
                <a:lnTo>
                  <a:pt x="125016" y="330398"/>
                </a:lnTo>
                <a:lnTo>
                  <a:pt x="125016" y="330398"/>
                </a:lnTo>
                <a:lnTo>
                  <a:pt x="125016" y="321469"/>
                </a:lnTo>
                <a:lnTo>
                  <a:pt x="125016" y="294680"/>
                </a:lnTo>
                <a:lnTo>
                  <a:pt x="125016" y="29468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2" name="Freeform 191"/>
          <p:cNvSpPr/>
          <p:nvPr/>
        </p:nvSpPr>
        <p:spPr>
          <a:xfrm>
            <a:off x="2750344" y="4947047"/>
            <a:ext cx="303610" cy="473274"/>
          </a:xfrm>
          <a:custGeom>
            <a:avLst/>
            <a:gdLst/>
            <a:ahLst/>
            <a:cxnLst/>
            <a:rect l="0" t="0" r="0" b="0"/>
            <a:pathLst>
              <a:path w="303610" h="473274">
                <a:moveTo>
                  <a:pt x="0" y="116086"/>
                </a:moveTo>
                <a:lnTo>
                  <a:pt x="0" y="107156"/>
                </a:lnTo>
                <a:lnTo>
                  <a:pt x="17859" y="98226"/>
                </a:lnTo>
                <a:lnTo>
                  <a:pt x="35719" y="80367"/>
                </a:lnTo>
                <a:lnTo>
                  <a:pt x="62508" y="62508"/>
                </a:lnTo>
                <a:lnTo>
                  <a:pt x="98226" y="44648"/>
                </a:lnTo>
                <a:lnTo>
                  <a:pt x="125015" y="26789"/>
                </a:lnTo>
                <a:lnTo>
                  <a:pt x="160734" y="17859"/>
                </a:lnTo>
                <a:lnTo>
                  <a:pt x="178594" y="0"/>
                </a:lnTo>
                <a:lnTo>
                  <a:pt x="196453" y="8930"/>
                </a:lnTo>
                <a:lnTo>
                  <a:pt x="205383" y="17859"/>
                </a:lnTo>
                <a:lnTo>
                  <a:pt x="205383" y="44648"/>
                </a:lnTo>
                <a:lnTo>
                  <a:pt x="187523" y="80367"/>
                </a:lnTo>
                <a:lnTo>
                  <a:pt x="178594" y="107156"/>
                </a:lnTo>
                <a:lnTo>
                  <a:pt x="160734" y="133945"/>
                </a:lnTo>
                <a:lnTo>
                  <a:pt x="151804" y="151805"/>
                </a:lnTo>
                <a:lnTo>
                  <a:pt x="142875" y="160734"/>
                </a:lnTo>
                <a:lnTo>
                  <a:pt x="142875" y="169664"/>
                </a:lnTo>
                <a:lnTo>
                  <a:pt x="142875" y="169664"/>
                </a:lnTo>
                <a:lnTo>
                  <a:pt x="151804" y="169664"/>
                </a:lnTo>
                <a:lnTo>
                  <a:pt x="169664" y="160734"/>
                </a:lnTo>
                <a:lnTo>
                  <a:pt x="187523" y="160734"/>
                </a:lnTo>
                <a:lnTo>
                  <a:pt x="205383" y="160734"/>
                </a:lnTo>
                <a:lnTo>
                  <a:pt x="223242" y="160734"/>
                </a:lnTo>
                <a:lnTo>
                  <a:pt x="250031" y="178594"/>
                </a:lnTo>
                <a:lnTo>
                  <a:pt x="276820" y="196453"/>
                </a:lnTo>
                <a:lnTo>
                  <a:pt x="294679" y="223242"/>
                </a:lnTo>
                <a:lnTo>
                  <a:pt x="303609" y="258961"/>
                </a:lnTo>
                <a:lnTo>
                  <a:pt x="303609" y="303609"/>
                </a:lnTo>
                <a:lnTo>
                  <a:pt x="303609" y="348258"/>
                </a:lnTo>
                <a:lnTo>
                  <a:pt x="285750" y="383976"/>
                </a:lnTo>
                <a:lnTo>
                  <a:pt x="276820" y="419695"/>
                </a:lnTo>
                <a:lnTo>
                  <a:pt x="258961" y="446484"/>
                </a:lnTo>
                <a:lnTo>
                  <a:pt x="241101" y="464344"/>
                </a:lnTo>
                <a:lnTo>
                  <a:pt x="223242" y="473273"/>
                </a:lnTo>
                <a:lnTo>
                  <a:pt x="205383" y="464344"/>
                </a:lnTo>
                <a:lnTo>
                  <a:pt x="178594" y="437555"/>
                </a:lnTo>
                <a:lnTo>
                  <a:pt x="151804" y="392906"/>
                </a:lnTo>
                <a:lnTo>
                  <a:pt x="151804" y="39290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3" name="Freeform 192"/>
          <p:cNvSpPr/>
          <p:nvPr/>
        </p:nvSpPr>
        <p:spPr>
          <a:xfrm>
            <a:off x="3036094" y="4947047"/>
            <a:ext cx="125016" cy="410767"/>
          </a:xfrm>
          <a:custGeom>
            <a:avLst/>
            <a:gdLst/>
            <a:ahLst/>
            <a:cxnLst/>
            <a:rect l="0" t="0" r="0" b="0"/>
            <a:pathLst>
              <a:path w="125016" h="410767">
                <a:moveTo>
                  <a:pt x="0" y="0"/>
                </a:moveTo>
                <a:lnTo>
                  <a:pt x="0" y="0"/>
                </a:lnTo>
                <a:lnTo>
                  <a:pt x="8929" y="8930"/>
                </a:lnTo>
                <a:lnTo>
                  <a:pt x="17859" y="35719"/>
                </a:lnTo>
                <a:lnTo>
                  <a:pt x="26789" y="62508"/>
                </a:lnTo>
                <a:lnTo>
                  <a:pt x="44648" y="107156"/>
                </a:lnTo>
                <a:lnTo>
                  <a:pt x="53578" y="151805"/>
                </a:lnTo>
                <a:lnTo>
                  <a:pt x="62508" y="214312"/>
                </a:lnTo>
                <a:lnTo>
                  <a:pt x="80367" y="267891"/>
                </a:lnTo>
                <a:lnTo>
                  <a:pt x="89297" y="321469"/>
                </a:lnTo>
                <a:lnTo>
                  <a:pt x="98226" y="366117"/>
                </a:lnTo>
                <a:lnTo>
                  <a:pt x="107156" y="392906"/>
                </a:lnTo>
                <a:lnTo>
                  <a:pt x="116086" y="410766"/>
                </a:lnTo>
                <a:lnTo>
                  <a:pt x="125015" y="401836"/>
                </a:lnTo>
                <a:lnTo>
                  <a:pt x="125015" y="375047"/>
                </a:lnTo>
                <a:lnTo>
                  <a:pt x="116086" y="321469"/>
                </a:lnTo>
                <a:lnTo>
                  <a:pt x="116086" y="32146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4" name="Freeform 193"/>
          <p:cNvSpPr/>
          <p:nvPr/>
        </p:nvSpPr>
        <p:spPr>
          <a:xfrm>
            <a:off x="3187898" y="4982766"/>
            <a:ext cx="250033" cy="383977"/>
          </a:xfrm>
          <a:custGeom>
            <a:avLst/>
            <a:gdLst/>
            <a:ahLst/>
            <a:cxnLst/>
            <a:rect l="0" t="0" r="0" b="0"/>
            <a:pathLst>
              <a:path w="250033" h="383977">
                <a:moveTo>
                  <a:pt x="26790" y="53578"/>
                </a:moveTo>
                <a:lnTo>
                  <a:pt x="26790" y="62507"/>
                </a:lnTo>
                <a:lnTo>
                  <a:pt x="26790" y="71437"/>
                </a:lnTo>
                <a:lnTo>
                  <a:pt x="35719" y="89297"/>
                </a:lnTo>
                <a:lnTo>
                  <a:pt x="44649" y="107156"/>
                </a:lnTo>
                <a:lnTo>
                  <a:pt x="53579" y="125015"/>
                </a:lnTo>
                <a:lnTo>
                  <a:pt x="62508" y="133945"/>
                </a:lnTo>
                <a:lnTo>
                  <a:pt x="71438" y="142875"/>
                </a:lnTo>
                <a:lnTo>
                  <a:pt x="71438" y="151804"/>
                </a:lnTo>
                <a:lnTo>
                  <a:pt x="80368" y="151804"/>
                </a:lnTo>
                <a:lnTo>
                  <a:pt x="80368" y="142875"/>
                </a:lnTo>
                <a:lnTo>
                  <a:pt x="80368" y="125015"/>
                </a:lnTo>
                <a:lnTo>
                  <a:pt x="80368" y="98226"/>
                </a:lnTo>
                <a:lnTo>
                  <a:pt x="80368" y="71437"/>
                </a:lnTo>
                <a:lnTo>
                  <a:pt x="80368" y="44648"/>
                </a:lnTo>
                <a:lnTo>
                  <a:pt x="71438" y="17859"/>
                </a:lnTo>
                <a:lnTo>
                  <a:pt x="62508" y="0"/>
                </a:lnTo>
                <a:lnTo>
                  <a:pt x="62508" y="0"/>
                </a:lnTo>
                <a:lnTo>
                  <a:pt x="53579" y="8929"/>
                </a:lnTo>
                <a:lnTo>
                  <a:pt x="44649" y="35718"/>
                </a:lnTo>
                <a:lnTo>
                  <a:pt x="26790" y="80367"/>
                </a:lnTo>
                <a:lnTo>
                  <a:pt x="17860" y="133945"/>
                </a:lnTo>
                <a:lnTo>
                  <a:pt x="8930" y="187523"/>
                </a:lnTo>
                <a:lnTo>
                  <a:pt x="8930" y="250031"/>
                </a:lnTo>
                <a:lnTo>
                  <a:pt x="0" y="303609"/>
                </a:lnTo>
                <a:lnTo>
                  <a:pt x="8930" y="348257"/>
                </a:lnTo>
                <a:lnTo>
                  <a:pt x="17860" y="375047"/>
                </a:lnTo>
                <a:lnTo>
                  <a:pt x="26790" y="383976"/>
                </a:lnTo>
                <a:lnTo>
                  <a:pt x="35719" y="383976"/>
                </a:lnTo>
                <a:lnTo>
                  <a:pt x="53579" y="366117"/>
                </a:lnTo>
                <a:lnTo>
                  <a:pt x="71438" y="330398"/>
                </a:lnTo>
                <a:lnTo>
                  <a:pt x="89297" y="294679"/>
                </a:lnTo>
                <a:lnTo>
                  <a:pt x="98227" y="241101"/>
                </a:lnTo>
                <a:lnTo>
                  <a:pt x="116086" y="205382"/>
                </a:lnTo>
                <a:lnTo>
                  <a:pt x="116086" y="160734"/>
                </a:lnTo>
                <a:lnTo>
                  <a:pt x="116086" y="133945"/>
                </a:lnTo>
                <a:lnTo>
                  <a:pt x="116086" y="116086"/>
                </a:lnTo>
                <a:lnTo>
                  <a:pt x="125016" y="116086"/>
                </a:lnTo>
                <a:lnTo>
                  <a:pt x="125016" y="133945"/>
                </a:lnTo>
                <a:lnTo>
                  <a:pt x="133946" y="169664"/>
                </a:lnTo>
                <a:lnTo>
                  <a:pt x="142875" y="223242"/>
                </a:lnTo>
                <a:lnTo>
                  <a:pt x="151805" y="267890"/>
                </a:lnTo>
                <a:lnTo>
                  <a:pt x="169665" y="303609"/>
                </a:lnTo>
                <a:lnTo>
                  <a:pt x="187524" y="330398"/>
                </a:lnTo>
                <a:lnTo>
                  <a:pt x="205383" y="339328"/>
                </a:lnTo>
                <a:lnTo>
                  <a:pt x="232172" y="330398"/>
                </a:lnTo>
                <a:lnTo>
                  <a:pt x="241102" y="312539"/>
                </a:lnTo>
                <a:lnTo>
                  <a:pt x="250032" y="267890"/>
                </a:lnTo>
                <a:lnTo>
                  <a:pt x="250032" y="2678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5" name="Freeform 194"/>
          <p:cNvSpPr/>
          <p:nvPr/>
        </p:nvSpPr>
        <p:spPr>
          <a:xfrm>
            <a:off x="3464719" y="4938117"/>
            <a:ext cx="125016" cy="285751"/>
          </a:xfrm>
          <a:custGeom>
            <a:avLst/>
            <a:gdLst/>
            <a:ahLst/>
            <a:cxnLst/>
            <a:rect l="0" t="0" r="0" b="0"/>
            <a:pathLst>
              <a:path w="125016" h="285751">
                <a:moveTo>
                  <a:pt x="8929" y="17860"/>
                </a:moveTo>
                <a:lnTo>
                  <a:pt x="17859" y="17860"/>
                </a:lnTo>
                <a:lnTo>
                  <a:pt x="17859" y="17860"/>
                </a:lnTo>
                <a:lnTo>
                  <a:pt x="26789" y="8930"/>
                </a:lnTo>
                <a:lnTo>
                  <a:pt x="35719" y="0"/>
                </a:lnTo>
                <a:lnTo>
                  <a:pt x="35719" y="0"/>
                </a:lnTo>
                <a:lnTo>
                  <a:pt x="44648" y="0"/>
                </a:lnTo>
                <a:lnTo>
                  <a:pt x="44648" y="8930"/>
                </a:lnTo>
                <a:lnTo>
                  <a:pt x="35719" y="26789"/>
                </a:lnTo>
                <a:lnTo>
                  <a:pt x="35719" y="62508"/>
                </a:lnTo>
                <a:lnTo>
                  <a:pt x="17859" y="107156"/>
                </a:lnTo>
                <a:lnTo>
                  <a:pt x="8929" y="160735"/>
                </a:lnTo>
                <a:lnTo>
                  <a:pt x="8929" y="205383"/>
                </a:lnTo>
                <a:lnTo>
                  <a:pt x="0" y="250031"/>
                </a:lnTo>
                <a:lnTo>
                  <a:pt x="0" y="276821"/>
                </a:lnTo>
                <a:lnTo>
                  <a:pt x="8929" y="285750"/>
                </a:lnTo>
                <a:lnTo>
                  <a:pt x="26789" y="285750"/>
                </a:lnTo>
                <a:lnTo>
                  <a:pt x="44648" y="267891"/>
                </a:lnTo>
                <a:lnTo>
                  <a:pt x="71437" y="241102"/>
                </a:lnTo>
                <a:lnTo>
                  <a:pt x="98226" y="205383"/>
                </a:lnTo>
                <a:lnTo>
                  <a:pt x="116086" y="151805"/>
                </a:lnTo>
                <a:lnTo>
                  <a:pt x="125015" y="98227"/>
                </a:lnTo>
                <a:lnTo>
                  <a:pt x="125015"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6" name="Freeform 195"/>
          <p:cNvSpPr/>
          <p:nvPr/>
        </p:nvSpPr>
        <p:spPr>
          <a:xfrm>
            <a:off x="3589734" y="4830961"/>
            <a:ext cx="71439" cy="392907"/>
          </a:xfrm>
          <a:custGeom>
            <a:avLst/>
            <a:gdLst/>
            <a:ahLst/>
            <a:cxnLst/>
            <a:rect l="0" t="0" r="0" b="0"/>
            <a:pathLst>
              <a:path w="71439" h="392907">
                <a:moveTo>
                  <a:pt x="0" y="0"/>
                </a:moveTo>
                <a:lnTo>
                  <a:pt x="0" y="8929"/>
                </a:lnTo>
                <a:lnTo>
                  <a:pt x="0" y="17859"/>
                </a:lnTo>
                <a:lnTo>
                  <a:pt x="0" y="44648"/>
                </a:lnTo>
                <a:lnTo>
                  <a:pt x="0" y="71437"/>
                </a:lnTo>
                <a:lnTo>
                  <a:pt x="8930" y="116086"/>
                </a:lnTo>
                <a:lnTo>
                  <a:pt x="17860" y="160734"/>
                </a:lnTo>
                <a:lnTo>
                  <a:pt x="26789" y="214312"/>
                </a:lnTo>
                <a:lnTo>
                  <a:pt x="35719" y="258961"/>
                </a:lnTo>
                <a:lnTo>
                  <a:pt x="44649" y="312539"/>
                </a:lnTo>
                <a:lnTo>
                  <a:pt x="53579" y="348258"/>
                </a:lnTo>
                <a:lnTo>
                  <a:pt x="62508" y="375047"/>
                </a:lnTo>
                <a:lnTo>
                  <a:pt x="71438" y="392906"/>
                </a:lnTo>
                <a:lnTo>
                  <a:pt x="71438" y="392906"/>
                </a:lnTo>
                <a:lnTo>
                  <a:pt x="71438" y="375047"/>
                </a:lnTo>
                <a:lnTo>
                  <a:pt x="71438" y="348258"/>
                </a:lnTo>
                <a:lnTo>
                  <a:pt x="62508" y="294680"/>
                </a:lnTo>
                <a:lnTo>
                  <a:pt x="62508" y="223242"/>
                </a:lnTo>
                <a:lnTo>
                  <a:pt x="62508"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7" name="Freeform 196"/>
          <p:cNvSpPr/>
          <p:nvPr/>
        </p:nvSpPr>
        <p:spPr>
          <a:xfrm>
            <a:off x="3670102" y="4741664"/>
            <a:ext cx="232172" cy="357189"/>
          </a:xfrm>
          <a:custGeom>
            <a:avLst/>
            <a:gdLst/>
            <a:ahLst/>
            <a:cxnLst/>
            <a:rect l="0" t="0" r="0" b="0"/>
            <a:pathLst>
              <a:path w="232172" h="357189">
                <a:moveTo>
                  <a:pt x="125015" y="0"/>
                </a:moveTo>
                <a:lnTo>
                  <a:pt x="125015" y="0"/>
                </a:lnTo>
                <a:lnTo>
                  <a:pt x="125015" y="0"/>
                </a:lnTo>
                <a:lnTo>
                  <a:pt x="125015" y="17859"/>
                </a:lnTo>
                <a:lnTo>
                  <a:pt x="116086" y="35718"/>
                </a:lnTo>
                <a:lnTo>
                  <a:pt x="107156" y="62507"/>
                </a:lnTo>
                <a:lnTo>
                  <a:pt x="89296" y="98226"/>
                </a:lnTo>
                <a:lnTo>
                  <a:pt x="71437" y="142875"/>
                </a:lnTo>
                <a:lnTo>
                  <a:pt x="44648" y="178594"/>
                </a:lnTo>
                <a:lnTo>
                  <a:pt x="26789" y="223242"/>
                </a:lnTo>
                <a:lnTo>
                  <a:pt x="8929" y="267891"/>
                </a:lnTo>
                <a:lnTo>
                  <a:pt x="0" y="294680"/>
                </a:lnTo>
                <a:lnTo>
                  <a:pt x="8929" y="330399"/>
                </a:lnTo>
                <a:lnTo>
                  <a:pt x="17859" y="348258"/>
                </a:lnTo>
                <a:lnTo>
                  <a:pt x="35718" y="357188"/>
                </a:lnTo>
                <a:lnTo>
                  <a:pt x="62507" y="357188"/>
                </a:lnTo>
                <a:lnTo>
                  <a:pt x="89296" y="348258"/>
                </a:lnTo>
                <a:lnTo>
                  <a:pt x="125015" y="330399"/>
                </a:lnTo>
                <a:lnTo>
                  <a:pt x="160734" y="312539"/>
                </a:lnTo>
                <a:lnTo>
                  <a:pt x="187523" y="285750"/>
                </a:lnTo>
                <a:lnTo>
                  <a:pt x="214312" y="267891"/>
                </a:lnTo>
                <a:lnTo>
                  <a:pt x="232171" y="241102"/>
                </a:lnTo>
                <a:lnTo>
                  <a:pt x="232171"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8" name="Freeform 197"/>
          <p:cNvSpPr/>
          <p:nvPr/>
        </p:nvSpPr>
        <p:spPr>
          <a:xfrm>
            <a:off x="3884414" y="4768453"/>
            <a:ext cx="169665" cy="241103"/>
          </a:xfrm>
          <a:custGeom>
            <a:avLst/>
            <a:gdLst/>
            <a:ahLst/>
            <a:cxnLst/>
            <a:rect l="0" t="0" r="0" b="0"/>
            <a:pathLst>
              <a:path w="169665" h="241103">
                <a:moveTo>
                  <a:pt x="80367" y="0"/>
                </a:moveTo>
                <a:lnTo>
                  <a:pt x="80367" y="8929"/>
                </a:lnTo>
                <a:lnTo>
                  <a:pt x="80367" y="8929"/>
                </a:lnTo>
                <a:lnTo>
                  <a:pt x="80367" y="17859"/>
                </a:lnTo>
                <a:lnTo>
                  <a:pt x="71438" y="26789"/>
                </a:lnTo>
                <a:lnTo>
                  <a:pt x="62508" y="44648"/>
                </a:lnTo>
                <a:lnTo>
                  <a:pt x="62508" y="62508"/>
                </a:lnTo>
                <a:lnTo>
                  <a:pt x="53578" y="80367"/>
                </a:lnTo>
                <a:lnTo>
                  <a:pt x="53578" y="98226"/>
                </a:lnTo>
                <a:lnTo>
                  <a:pt x="62508" y="107156"/>
                </a:lnTo>
                <a:lnTo>
                  <a:pt x="71438" y="107156"/>
                </a:lnTo>
                <a:lnTo>
                  <a:pt x="89297" y="107156"/>
                </a:lnTo>
                <a:lnTo>
                  <a:pt x="107156" y="98226"/>
                </a:lnTo>
                <a:lnTo>
                  <a:pt x="133945" y="98226"/>
                </a:lnTo>
                <a:lnTo>
                  <a:pt x="151805" y="98226"/>
                </a:lnTo>
                <a:lnTo>
                  <a:pt x="169664" y="98226"/>
                </a:lnTo>
                <a:lnTo>
                  <a:pt x="169664" y="107156"/>
                </a:lnTo>
                <a:lnTo>
                  <a:pt x="160734" y="125016"/>
                </a:lnTo>
                <a:lnTo>
                  <a:pt x="142875" y="151805"/>
                </a:lnTo>
                <a:lnTo>
                  <a:pt x="116086" y="178594"/>
                </a:lnTo>
                <a:lnTo>
                  <a:pt x="89297" y="205383"/>
                </a:lnTo>
                <a:lnTo>
                  <a:pt x="62508" y="232172"/>
                </a:lnTo>
                <a:lnTo>
                  <a:pt x="35719" y="241102"/>
                </a:lnTo>
                <a:lnTo>
                  <a:pt x="0" y="241102"/>
                </a:lnTo>
                <a:lnTo>
                  <a:pt x="0"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9" name="Freeform 198"/>
          <p:cNvSpPr/>
          <p:nvPr/>
        </p:nvSpPr>
        <p:spPr>
          <a:xfrm>
            <a:off x="3768328" y="4509492"/>
            <a:ext cx="62509" cy="214313"/>
          </a:xfrm>
          <a:custGeom>
            <a:avLst/>
            <a:gdLst/>
            <a:ahLst/>
            <a:cxnLst/>
            <a:rect l="0" t="0" r="0" b="0"/>
            <a:pathLst>
              <a:path w="62509" h="214313">
                <a:moveTo>
                  <a:pt x="62508" y="0"/>
                </a:moveTo>
                <a:lnTo>
                  <a:pt x="53578" y="0"/>
                </a:lnTo>
                <a:lnTo>
                  <a:pt x="44649" y="0"/>
                </a:lnTo>
                <a:lnTo>
                  <a:pt x="35719" y="8929"/>
                </a:lnTo>
                <a:lnTo>
                  <a:pt x="26789" y="26789"/>
                </a:lnTo>
                <a:lnTo>
                  <a:pt x="17860" y="62508"/>
                </a:lnTo>
                <a:lnTo>
                  <a:pt x="8930" y="107156"/>
                </a:lnTo>
                <a:lnTo>
                  <a:pt x="0" y="151804"/>
                </a:lnTo>
                <a:lnTo>
                  <a:pt x="0" y="187523"/>
                </a:lnTo>
                <a:lnTo>
                  <a:pt x="0" y="214312"/>
                </a:lnTo>
                <a:lnTo>
                  <a:pt x="0"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0" name="Freeform 199"/>
          <p:cNvSpPr/>
          <p:nvPr/>
        </p:nvSpPr>
        <p:spPr>
          <a:xfrm>
            <a:off x="2527102" y="5688210"/>
            <a:ext cx="223243" cy="553642"/>
          </a:xfrm>
          <a:custGeom>
            <a:avLst/>
            <a:gdLst/>
            <a:ahLst/>
            <a:cxnLst/>
            <a:rect l="0" t="0" r="0" b="0"/>
            <a:pathLst>
              <a:path w="223243" h="553642">
                <a:moveTo>
                  <a:pt x="17859" y="107156"/>
                </a:moveTo>
                <a:lnTo>
                  <a:pt x="17859" y="107156"/>
                </a:lnTo>
                <a:lnTo>
                  <a:pt x="8929" y="116086"/>
                </a:lnTo>
                <a:lnTo>
                  <a:pt x="0" y="142875"/>
                </a:lnTo>
                <a:lnTo>
                  <a:pt x="0" y="169664"/>
                </a:lnTo>
                <a:lnTo>
                  <a:pt x="8929" y="223242"/>
                </a:lnTo>
                <a:lnTo>
                  <a:pt x="8929" y="276820"/>
                </a:lnTo>
                <a:lnTo>
                  <a:pt x="17859" y="348258"/>
                </a:lnTo>
                <a:lnTo>
                  <a:pt x="26789" y="410766"/>
                </a:lnTo>
                <a:lnTo>
                  <a:pt x="35718" y="464344"/>
                </a:lnTo>
                <a:lnTo>
                  <a:pt x="35718" y="508992"/>
                </a:lnTo>
                <a:lnTo>
                  <a:pt x="35718" y="535781"/>
                </a:lnTo>
                <a:lnTo>
                  <a:pt x="35718" y="553641"/>
                </a:lnTo>
                <a:lnTo>
                  <a:pt x="35718" y="553641"/>
                </a:lnTo>
                <a:lnTo>
                  <a:pt x="26789" y="535781"/>
                </a:lnTo>
                <a:lnTo>
                  <a:pt x="17859" y="500063"/>
                </a:lnTo>
                <a:lnTo>
                  <a:pt x="8929" y="437555"/>
                </a:lnTo>
                <a:lnTo>
                  <a:pt x="0" y="366117"/>
                </a:lnTo>
                <a:lnTo>
                  <a:pt x="0" y="294680"/>
                </a:lnTo>
                <a:lnTo>
                  <a:pt x="0" y="205383"/>
                </a:lnTo>
                <a:lnTo>
                  <a:pt x="0" y="133945"/>
                </a:lnTo>
                <a:lnTo>
                  <a:pt x="8929" y="71438"/>
                </a:lnTo>
                <a:lnTo>
                  <a:pt x="26789" y="35719"/>
                </a:lnTo>
                <a:lnTo>
                  <a:pt x="53578" y="8930"/>
                </a:lnTo>
                <a:lnTo>
                  <a:pt x="80367" y="0"/>
                </a:lnTo>
                <a:lnTo>
                  <a:pt x="116086" y="0"/>
                </a:lnTo>
                <a:lnTo>
                  <a:pt x="151804" y="8930"/>
                </a:lnTo>
                <a:lnTo>
                  <a:pt x="187523" y="35719"/>
                </a:lnTo>
                <a:lnTo>
                  <a:pt x="205382" y="53578"/>
                </a:lnTo>
                <a:lnTo>
                  <a:pt x="223242" y="89297"/>
                </a:lnTo>
                <a:lnTo>
                  <a:pt x="214312" y="125016"/>
                </a:lnTo>
                <a:lnTo>
                  <a:pt x="196453" y="160735"/>
                </a:lnTo>
                <a:lnTo>
                  <a:pt x="169664" y="196453"/>
                </a:lnTo>
                <a:lnTo>
                  <a:pt x="133945" y="232172"/>
                </a:lnTo>
                <a:lnTo>
                  <a:pt x="107156" y="250031"/>
                </a:lnTo>
                <a:lnTo>
                  <a:pt x="71437" y="250031"/>
                </a:lnTo>
                <a:lnTo>
                  <a:pt x="53578" y="241102"/>
                </a:lnTo>
                <a:lnTo>
                  <a:pt x="44648" y="214313"/>
                </a:lnTo>
                <a:lnTo>
                  <a:pt x="44648"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1" name="Freeform 200"/>
          <p:cNvSpPr/>
          <p:nvPr/>
        </p:nvSpPr>
        <p:spPr>
          <a:xfrm>
            <a:off x="2839641" y="5536406"/>
            <a:ext cx="375048" cy="491133"/>
          </a:xfrm>
          <a:custGeom>
            <a:avLst/>
            <a:gdLst/>
            <a:ahLst/>
            <a:cxnLst/>
            <a:rect l="0" t="0" r="0" b="0"/>
            <a:pathLst>
              <a:path w="375048" h="491133">
                <a:moveTo>
                  <a:pt x="8929" y="44648"/>
                </a:moveTo>
                <a:lnTo>
                  <a:pt x="8929" y="53578"/>
                </a:lnTo>
                <a:lnTo>
                  <a:pt x="0" y="80367"/>
                </a:lnTo>
                <a:lnTo>
                  <a:pt x="0" y="116085"/>
                </a:lnTo>
                <a:lnTo>
                  <a:pt x="0" y="160734"/>
                </a:lnTo>
                <a:lnTo>
                  <a:pt x="0" y="214312"/>
                </a:lnTo>
                <a:lnTo>
                  <a:pt x="0" y="267890"/>
                </a:lnTo>
                <a:lnTo>
                  <a:pt x="0" y="303609"/>
                </a:lnTo>
                <a:lnTo>
                  <a:pt x="8929" y="330398"/>
                </a:lnTo>
                <a:lnTo>
                  <a:pt x="17859" y="348257"/>
                </a:lnTo>
                <a:lnTo>
                  <a:pt x="35718" y="348257"/>
                </a:lnTo>
                <a:lnTo>
                  <a:pt x="44648" y="339328"/>
                </a:lnTo>
                <a:lnTo>
                  <a:pt x="53578" y="303609"/>
                </a:lnTo>
                <a:lnTo>
                  <a:pt x="62507" y="267890"/>
                </a:lnTo>
                <a:lnTo>
                  <a:pt x="71437" y="232171"/>
                </a:lnTo>
                <a:lnTo>
                  <a:pt x="71437" y="196453"/>
                </a:lnTo>
                <a:lnTo>
                  <a:pt x="80367" y="169664"/>
                </a:lnTo>
                <a:lnTo>
                  <a:pt x="80367" y="160734"/>
                </a:lnTo>
                <a:lnTo>
                  <a:pt x="89297" y="160734"/>
                </a:lnTo>
                <a:lnTo>
                  <a:pt x="98226" y="178593"/>
                </a:lnTo>
                <a:lnTo>
                  <a:pt x="107156" y="196453"/>
                </a:lnTo>
                <a:lnTo>
                  <a:pt x="125015" y="214312"/>
                </a:lnTo>
                <a:lnTo>
                  <a:pt x="133945" y="232171"/>
                </a:lnTo>
                <a:lnTo>
                  <a:pt x="151804" y="250031"/>
                </a:lnTo>
                <a:lnTo>
                  <a:pt x="169664" y="250031"/>
                </a:lnTo>
                <a:lnTo>
                  <a:pt x="187523" y="241101"/>
                </a:lnTo>
                <a:lnTo>
                  <a:pt x="196453" y="223242"/>
                </a:lnTo>
                <a:lnTo>
                  <a:pt x="214312" y="196453"/>
                </a:lnTo>
                <a:lnTo>
                  <a:pt x="214312" y="160734"/>
                </a:lnTo>
                <a:lnTo>
                  <a:pt x="223242" y="133945"/>
                </a:lnTo>
                <a:lnTo>
                  <a:pt x="223242" y="116085"/>
                </a:lnTo>
                <a:lnTo>
                  <a:pt x="223242" y="107156"/>
                </a:lnTo>
                <a:lnTo>
                  <a:pt x="232172" y="116085"/>
                </a:lnTo>
                <a:lnTo>
                  <a:pt x="241101" y="133945"/>
                </a:lnTo>
                <a:lnTo>
                  <a:pt x="250031" y="169664"/>
                </a:lnTo>
                <a:lnTo>
                  <a:pt x="250031" y="223242"/>
                </a:lnTo>
                <a:lnTo>
                  <a:pt x="258961" y="276820"/>
                </a:lnTo>
                <a:lnTo>
                  <a:pt x="267890" y="330398"/>
                </a:lnTo>
                <a:lnTo>
                  <a:pt x="276820" y="383976"/>
                </a:lnTo>
                <a:lnTo>
                  <a:pt x="285750" y="428624"/>
                </a:lnTo>
                <a:lnTo>
                  <a:pt x="294679" y="464343"/>
                </a:lnTo>
                <a:lnTo>
                  <a:pt x="303609" y="482203"/>
                </a:lnTo>
                <a:lnTo>
                  <a:pt x="303609" y="491132"/>
                </a:lnTo>
                <a:lnTo>
                  <a:pt x="303609" y="491132"/>
                </a:lnTo>
                <a:lnTo>
                  <a:pt x="294679" y="491132"/>
                </a:lnTo>
                <a:lnTo>
                  <a:pt x="276820" y="464343"/>
                </a:lnTo>
                <a:lnTo>
                  <a:pt x="267890" y="428624"/>
                </a:lnTo>
                <a:lnTo>
                  <a:pt x="250031" y="383976"/>
                </a:lnTo>
                <a:lnTo>
                  <a:pt x="232172" y="321468"/>
                </a:lnTo>
                <a:lnTo>
                  <a:pt x="223242" y="250031"/>
                </a:lnTo>
                <a:lnTo>
                  <a:pt x="223242" y="178593"/>
                </a:lnTo>
                <a:lnTo>
                  <a:pt x="232172" y="116085"/>
                </a:lnTo>
                <a:lnTo>
                  <a:pt x="241101" y="62507"/>
                </a:lnTo>
                <a:lnTo>
                  <a:pt x="250031" y="26789"/>
                </a:lnTo>
                <a:lnTo>
                  <a:pt x="276820" y="8930"/>
                </a:lnTo>
                <a:lnTo>
                  <a:pt x="294679" y="0"/>
                </a:lnTo>
                <a:lnTo>
                  <a:pt x="321468" y="0"/>
                </a:lnTo>
                <a:lnTo>
                  <a:pt x="339328" y="17860"/>
                </a:lnTo>
                <a:lnTo>
                  <a:pt x="366117" y="35719"/>
                </a:lnTo>
                <a:lnTo>
                  <a:pt x="375047" y="71437"/>
                </a:lnTo>
                <a:lnTo>
                  <a:pt x="375047" y="98226"/>
                </a:lnTo>
                <a:lnTo>
                  <a:pt x="375047" y="133945"/>
                </a:lnTo>
                <a:lnTo>
                  <a:pt x="357187" y="169664"/>
                </a:lnTo>
                <a:lnTo>
                  <a:pt x="339328" y="196453"/>
                </a:lnTo>
                <a:lnTo>
                  <a:pt x="312539" y="223242"/>
                </a:lnTo>
                <a:lnTo>
                  <a:pt x="294679" y="232171"/>
                </a:lnTo>
                <a:lnTo>
                  <a:pt x="276820" y="223242"/>
                </a:lnTo>
                <a:lnTo>
                  <a:pt x="267890" y="196453"/>
                </a:lnTo>
                <a:lnTo>
                  <a:pt x="258961" y="169664"/>
                </a:lnTo>
                <a:lnTo>
                  <a:pt x="267890" y="125015"/>
                </a:lnTo>
                <a:lnTo>
                  <a:pt x="267890"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2" name="Freeform 201"/>
          <p:cNvSpPr/>
          <p:nvPr/>
        </p:nvSpPr>
        <p:spPr>
          <a:xfrm>
            <a:off x="3259336" y="5384602"/>
            <a:ext cx="312540" cy="357187"/>
          </a:xfrm>
          <a:custGeom>
            <a:avLst/>
            <a:gdLst/>
            <a:ahLst/>
            <a:cxnLst/>
            <a:rect l="0" t="0" r="0" b="0"/>
            <a:pathLst>
              <a:path w="312540" h="357187">
                <a:moveTo>
                  <a:pt x="0" y="178593"/>
                </a:moveTo>
                <a:lnTo>
                  <a:pt x="0" y="178593"/>
                </a:lnTo>
                <a:lnTo>
                  <a:pt x="8930" y="187523"/>
                </a:lnTo>
                <a:lnTo>
                  <a:pt x="17859" y="196452"/>
                </a:lnTo>
                <a:lnTo>
                  <a:pt x="26789" y="205382"/>
                </a:lnTo>
                <a:lnTo>
                  <a:pt x="44648" y="214311"/>
                </a:lnTo>
                <a:lnTo>
                  <a:pt x="53578" y="223241"/>
                </a:lnTo>
                <a:lnTo>
                  <a:pt x="62508" y="223241"/>
                </a:lnTo>
                <a:lnTo>
                  <a:pt x="71437" y="223241"/>
                </a:lnTo>
                <a:lnTo>
                  <a:pt x="80367" y="223241"/>
                </a:lnTo>
                <a:lnTo>
                  <a:pt x="80367" y="205382"/>
                </a:lnTo>
                <a:lnTo>
                  <a:pt x="80367" y="187523"/>
                </a:lnTo>
                <a:lnTo>
                  <a:pt x="80367" y="169664"/>
                </a:lnTo>
                <a:lnTo>
                  <a:pt x="71437" y="142875"/>
                </a:lnTo>
                <a:lnTo>
                  <a:pt x="62508" y="116086"/>
                </a:lnTo>
                <a:lnTo>
                  <a:pt x="53578" y="98226"/>
                </a:lnTo>
                <a:lnTo>
                  <a:pt x="53578" y="80367"/>
                </a:lnTo>
                <a:lnTo>
                  <a:pt x="44648" y="80367"/>
                </a:lnTo>
                <a:lnTo>
                  <a:pt x="35719" y="98226"/>
                </a:lnTo>
                <a:lnTo>
                  <a:pt x="26789" y="133945"/>
                </a:lnTo>
                <a:lnTo>
                  <a:pt x="26789" y="178593"/>
                </a:lnTo>
                <a:lnTo>
                  <a:pt x="17859" y="232171"/>
                </a:lnTo>
                <a:lnTo>
                  <a:pt x="17859" y="285749"/>
                </a:lnTo>
                <a:lnTo>
                  <a:pt x="26789" y="321468"/>
                </a:lnTo>
                <a:lnTo>
                  <a:pt x="26789" y="348257"/>
                </a:lnTo>
                <a:lnTo>
                  <a:pt x="35719" y="357186"/>
                </a:lnTo>
                <a:lnTo>
                  <a:pt x="44648" y="357186"/>
                </a:lnTo>
                <a:lnTo>
                  <a:pt x="53578" y="348257"/>
                </a:lnTo>
                <a:lnTo>
                  <a:pt x="62508" y="321468"/>
                </a:lnTo>
                <a:lnTo>
                  <a:pt x="80367" y="294678"/>
                </a:lnTo>
                <a:lnTo>
                  <a:pt x="98227" y="258960"/>
                </a:lnTo>
                <a:lnTo>
                  <a:pt x="116086" y="223241"/>
                </a:lnTo>
                <a:lnTo>
                  <a:pt x="125016" y="196452"/>
                </a:lnTo>
                <a:lnTo>
                  <a:pt x="133945" y="178593"/>
                </a:lnTo>
                <a:lnTo>
                  <a:pt x="151805" y="178593"/>
                </a:lnTo>
                <a:lnTo>
                  <a:pt x="160734" y="178593"/>
                </a:lnTo>
                <a:lnTo>
                  <a:pt x="169664" y="196452"/>
                </a:lnTo>
                <a:lnTo>
                  <a:pt x="178594" y="223241"/>
                </a:lnTo>
                <a:lnTo>
                  <a:pt x="187523" y="250030"/>
                </a:lnTo>
                <a:lnTo>
                  <a:pt x="196453" y="276819"/>
                </a:lnTo>
                <a:lnTo>
                  <a:pt x="205383" y="303608"/>
                </a:lnTo>
                <a:lnTo>
                  <a:pt x="214312" y="321468"/>
                </a:lnTo>
                <a:lnTo>
                  <a:pt x="223242" y="321468"/>
                </a:lnTo>
                <a:lnTo>
                  <a:pt x="232172" y="321468"/>
                </a:lnTo>
                <a:lnTo>
                  <a:pt x="232172" y="321468"/>
                </a:lnTo>
                <a:lnTo>
                  <a:pt x="232172" y="303608"/>
                </a:lnTo>
                <a:lnTo>
                  <a:pt x="232172" y="276819"/>
                </a:lnTo>
                <a:lnTo>
                  <a:pt x="223242" y="250030"/>
                </a:lnTo>
                <a:lnTo>
                  <a:pt x="205383" y="214311"/>
                </a:lnTo>
                <a:lnTo>
                  <a:pt x="196453" y="169664"/>
                </a:lnTo>
                <a:lnTo>
                  <a:pt x="196453" y="125015"/>
                </a:lnTo>
                <a:lnTo>
                  <a:pt x="196453" y="80367"/>
                </a:lnTo>
                <a:lnTo>
                  <a:pt x="205383" y="53578"/>
                </a:lnTo>
                <a:lnTo>
                  <a:pt x="214312" y="26789"/>
                </a:lnTo>
                <a:lnTo>
                  <a:pt x="232172" y="8929"/>
                </a:lnTo>
                <a:lnTo>
                  <a:pt x="250031" y="0"/>
                </a:lnTo>
                <a:lnTo>
                  <a:pt x="267891" y="0"/>
                </a:lnTo>
                <a:lnTo>
                  <a:pt x="294680" y="0"/>
                </a:lnTo>
                <a:lnTo>
                  <a:pt x="303609" y="8929"/>
                </a:lnTo>
                <a:lnTo>
                  <a:pt x="312539" y="8929"/>
                </a:lnTo>
                <a:lnTo>
                  <a:pt x="312539"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3" name="Freeform 202"/>
          <p:cNvSpPr/>
          <p:nvPr/>
        </p:nvSpPr>
        <p:spPr>
          <a:xfrm>
            <a:off x="3536156" y="5339953"/>
            <a:ext cx="133947" cy="285750"/>
          </a:xfrm>
          <a:custGeom>
            <a:avLst/>
            <a:gdLst/>
            <a:ahLst/>
            <a:cxnLst/>
            <a:rect l="0" t="0" r="0" b="0"/>
            <a:pathLst>
              <a:path w="133947" h="285750">
                <a:moveTo>
                  <a:pt x="89297" y="0"/>
                </a:moveTo>
                <a:lnTo>
                  <a:pt x="80367" y="0"/>
                </a:lnTo>
                <a:lnTo>
                  <a:pt x="71438" y="8930"/>
                </a:lnTo>
                <a:lnTo>
                  <a:pt x="62508" y="17860"/>
                </a:lnTo>
                <a:lnTo>
                  <a:pt x="53578" y="35719"/>
                </a:lnTo>
                <a:lnTo>
                  <a:pt x="35719" y="53578"/>
                </a:lnTo>
                <a:lnTo>
                  <a:pt x="26789" y="80367"/>
                </a:lnTo>
                <a:lnTo>
                  <a:pt x="17860" y="107156"/>
                </a:lnTo>
                <a:lnTo>
                  <a:pt x="17860" y="133945"/>
                </a:lnTo>
                <a:lnTo>
                  <a:pt x="17860" y="151805"/>
                </a:lnTo>
                <a:lnTo>
                  <a:pt x="17860" y="160735"/>
                </a:lnTo>
                <a:lnTo>
                  <a:pt x="26789" y="178594"/>
                </a:lnTo>
                <a:lnTo>
                  <a:pt x="35719" y="178594"/>
                </a:lnTo>
                <a:lnTo>
                  <a:pt x="44649" y="187524"/>
                </a:lnTo>
                <a:lnTo>
                  <a:pt x="62508" y="187524"/>
                </a:lnTo>
                <a:lnTo>
                  <a:pt x="80367" y="196453"/>
                </a:lnTo>
                <a:lnTo>
                  <a:pt x="98227" y="196453"/>
                </a:lnTo>
                <a:lnTo>
                  <a:pt x="116086" y="205383"/>
                </a:lnTo>
                <a:lnTo>
                  <a:pt x="125016" y="223242"/>
                </a:lnTo>
                <a:lnTo>
                  <a:pt x="133946" y="232172"/>
                </a:lnTo>
                <a:lnTo>
                  <a:pt x="133946" y="250031"/>
                </a:lnTo>
                <a:lnTo>
                  <a:pt x="125016" y="258960"/>
                </a:lnTo>
                <a:lnTo>
                  <a:pt x="107157" y="267890"/>
                </a:lnTo>
                <a:lnTo>
                  <a:pt x="89297" y="276820"/>
                </a:lnTo>
                <a:lnTo>
                  <a:pt x="71438" y="285749"/>
                </a:lnTo>
                <a:lnTo>
                  <a:pt x="44649" y="285749"/>
                </a:lnTo>
                <a:lnTo>
                  <a:pt x="17860" y="285749"/>
                </a:lnTo>
                <a:lnTo>
                  <a:pt x="0" y="276820"/>
                </a:lnTo>
                <a:lnTo>
                  <a:pt x="0" y="27682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13432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a:t>
            </a:r>
            <a:endParaRPr lang="en-US" dirty="0"/>
          </a:p>
        </p:txBody>
      </p:sp>
      <p:sp>
        <p:nvSpPr>
          <p:cNvPr id="3" name="Content Placeholder 2"/>
          <p:cNvSpPr>
            <a:spLocks noGrp="1"/>
          </p:cNvSpPr>
          <p:nvPr>
            <p:ph idx="1"/>
          </p:nvPr>
        </p:nvSpPr>
        <p:spPr/>
        <p:txBody>
          <a:bodyPr>
            <a:normAutofit fontScale="85000" lnSpcReduction="20000"/>
          </a:bodyPr>
          <a:lstStyle/>
          <a:p>
            <a:r>
              <a:rPr lang="en-US" dirty="0"/>
              <a:t>Cost of detection  </a:t>
            </a:r>
            <a:r>
              <a:rPr lang="en-US" dirty="0" smtClean="0"/>
              <a:t>- The </a:t>
            </a:r>
            <a:r>
              <a:rPr lang="en-US" dirty="0"/>
              <a:t>testing costs that we would incur even if we found no bugs. </a:t>
            </a:r>
            <a:endParaRPr lang="en-US" dirty="0" smtClean="0"/>
          </a:p>
          <a:p>
            <a:pPr lvl="1"/>
            <a:r>
              <a:rPr lang="en-US" dirty="0" smtClean="0"/>
              <a:t>performing </a:t>
            </a:r>
            <a:r>
              <a:rPr lang="en-US" dirty="0"/>
              <a:t>a quality risk analysis, </a:t>
            </a:r>
            <a:endParaRPr lang="en-US" dirty="0" smtClean="0"/>
          </a:p>
          <a:p>
            <a:pPr lvl="1"/>
            <a:r>
              <a:rPr lang="en-US" dirty="0" smtClean="0"/>
              <a:t>setting </a:t>
            </a:r>
            <a:r>
              <a:rPr lang="en-US" dirty="0"/>
              <a:t>up the test environment, and </a:t>
            </a:r>
            <a:endParaRPr lang="en-US" dirty="0" smtClean="0"/>
          </a:p>
          <a:p>
            <a:pPr lvl="1"/>
            <a:r>
              <a:rPr lang="en-US" dirty="0" smtClean="0"/>
              <a:t>creating </a:t>
            </a:r>
            <a:r>
              <a:rPr lang="en-US" dirty="0"/>
              <a:t>test data are activities that incur costs of detection. </a:t>
            </a:r>
            <a:endParaRPr lang="en-US" dirty="0" smtClean="0"/>
          </a:p>
          <a:p>
            <a:r>
              <a:rPr lang="en-US" dirty="0" smtClean="0"/>
              <a:t>Cost </a:t>
            </a:r>
            <a:r>
              <a:rPr lang="en-US" dirty="0"/>
              <a:t>of internal failure The testing and development costs that we incur purely because we find bugs. </a:t>
            </a:r>
            <a:endParaRPr lang="en-US" dirty="0" smtClean="0"/>
          </a:p>
          <a:p>
            <a:pPr lvl="1"/>
            <a:r>
              <a:rPr lang="en-US" dirty="0" smtClean="0"/>
              <a:t>filing </a:t>
            </a:r>
            <a:r>
              <a:rPr lang="en-US" dirty="0"/>
              <a:t>bug reports, fixing bugs, confirmation testing bug fixes, and regression testing changed builds are activities that incur costs of internal failure. </a:t>
            </a:r>
            <a:endParaRPr lang="en-US" dirty="0" smtClean="0"/>
          </a:p>
          <a:p>
            <a:r>
              <a:rPr lang="en-US" dirty="0" smtClean="0"/>
              <a:t>Cost </a:t>
            </a:r>
            <a:r>
              <a:rPr lang="en-US" dirty="0"/>
              <a:t>of external </a:t>
            </a:r>
            <a:r>
              <a:rPr lang="en-US" dirty="0" smtClean="0"/>
              <a:t>failure</a:t>
            </a:r>
            <a:endParaRPr lang="en-US" dirty="0"/>
          </a:p>
          <a:p>
            <a:pPr marL="0" indent="0">
              <a:buNone/>
            </a:pPr>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4063008" y="3884414"/>
            <a:ext cx="62509" cy="35719"/>
          </a:xfrm>
          <a:custGeom>
            <a:avLst/>
            <a:gdLst/>
            <a:ahLst/>
            <a:cxnLst/>
            <a:rect l="0" t="0" r="0" b="0"/>
            <a:pathLst>
              <a:path w="62509" h="35719">
                <a:moveTo>
                  <a:pt x="17859" y="35718"/>
                </a:moveTo>
                <a:lnTo>
                  <a:pt x="17859" y="35718"/>
                </a:lnTo>
                <a:lnTo>
                  <a:pt x="17859" y="26789"/>
                </a:lnTo>
                <a:lnTo>
                  <a:pt x="17859" y="26789"/>
                </a:lnTo>
                <a:lnTo>
                  <a:pt x="8930" y="26789"/>
                </a:lnTo>
                <a:lnTo>
                  <a:pt x="8930" y="26789"/>
                </a:lnTo>
                <a:lnTo>
                  <a:pt x="8930" y="26789"/>
                </a:lnTo>
                <a:lnTo>
                  <a:pt x="8930" y="26789"/>
                </a:lnTo>
                <a:lnTo>
                  <a:pt x="8930" y="17859"/>
                </a:lnTo>
                <a:lnTo>
                  <a:pt x="0" y="17859"/>
                </a:lnTo>
                <a:lnTo>
                  <a:pt x="0" y="17859"/>
                </a:lnTo>
                <a:lnTo>
                  <a:pt x="0" y="17859"/>
                </a:lnTo>
                <a:lnTo>
                  <a:pt x="0" y="17859"/>
                </a:lnTo>
                <a:lnTo>
                  <a:pt x="0" y="17859"/>
                </a:lnTo>
                <a:lnTo>
                  <a:pt x="0" y="17859"/>
                </a:lnTo>
                <a:lnTo>
                  <a:pt x="0" y="17859"/>
                </a:lnTo>
                <a:lnTo>
                  <a:pt x="0" y="17859"/>
                </a:lnTo>
                <a:lnTo>
                  <a:pt x="0" y="17859"/>
                </a:lnTo>
                <a:lnTo>
                  <a:pt x="0" y="17859"/>
                </a:lnTo>
                <a:lnTo>
                  <a:pt x="8930" y="17859"/>
                </a:lnTo>
                <a:lnTo>
                  <a:pt x="17859" y="17859"/>
                </a:lnTo>
                <a:lnTo>
                  <a:pt x="26789" y="8929"/>
                </a:lnTo>
                <a:lnTo>
                  <a:pt x="35719" y="0"/>
                </a:lnTo>
                <a:lnTo>
                  <a:pt x="44648" y="0"/>
                </a:lnTo>
                <a:lnTo>
                  <a:pt x="53578" y="0"/>
                </a:lnTo>
                <a:lnTo>
                  <a:pt x="62508" y="0"/>
                </a:lnTo>
                <a:lnTo>
                  <a:pt x="625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1928813" y="5822155"/>
            <a:ext cx="1026915" cy="53580"/>
          </a:xfrm>
          <a:custGeom>
            <a:avLst/>
            <a:gdLst/>
            <a:ahLst/>
            <a:cxnLst/>
            <a:rect l="0" t="0" r="0" b="0"/>
            <a:pathLst>
              <a:path w="1026915" h="53580">
                <a:moveTo>
                  <a:pt x="26789" y="53579"/>
                </a:moveTo>
                <a:lnTo>
                  <a:pt x="26789" y="53579"/>
                </a:lnTo>
                <a:lnTo>
                  <a:pt x="26789" y="53579"/>
                </a:lnTo>
                <a:lnTo>
                  <a:pt x="17859" y="53579"/>
                </a:lnTo>
                <a:lnTo>
                  <a:pt x="17859" y="53579"/>
                </a:lnTo>
                <a:lnTo>
                  <a:pt x="8929" y="53579"/>
                </a:lnTo>
                <a:lnTo>
                  <a:pt x="8929" y="44649"/>
                </a:lnTo>
                <a:lnTo>
                  <a:pt x="8929" y="44649"/>
                </a:lnTo>
                <a:lnTo>
                  <a:pt x="8929" y="44649"/>
                </a:lnTo>
                <a:lnTo>
                  <a:pt x="0" y="35719"/>
                </a:lnTo>
                <a:lnTo>
                  <a:pt x="0" y="35719"/>
                </a:lnTo>
                <a:lnTo>
                  <a:pt x="0" y="35719"/>
                </a:lnTo>
                <a:lnTo>
                  <a:pt x="8929" y="35719"/>
                </a:lnTo>
                <a:lnTo>
                  <a:pt x="8929" y="26790"/>
                </a:lnTo>
                <a:lnTo>
                  <a:pt x="17859" y="26790"/>
                </a:lnTo>
                <a:lnTo>
                  <a:pt x="17859" y="26790"/>
                </a:lnTo>
                <a:lnTo>
                  <a:pt x="26789" y="26790"/>
                </a:lnTo>
                <a:lnTo>
                  <a:pt x="44648" y="26790"/>
                </a:lnTo>
                <a:lnTo>
                  <a:pt x="53578" y="26790"/>
                </a:lnTo>
                <a:lnTo>
                  <a:pt x="80367" y="26790"/>
                </a:lnTo>
                <a:lnTo>
                  <a:pt x="98226" y="26790"/>
                </a:lnTo>
                <a:lnTo>
                  <a:pt x="125015" y="17860"/>
                </a:lnTo>
                <a:lnTo>
                  <a:pt x="160734" y="17860"/>
                </a:lnTo>
                <a:lnTo>
                  <a:pt x="187523" y="8930"/>
                </a:lnTo>
                <a:lnTo>
                  <a:pt x="223242" y="8930"/>
                </a:lnTo>
                <a:lnTo>
                  <a:pt x="258960" y="0"/>
                </a:lnTo>
                <a:lnTo>
                  <a:pt x="303609" y="0"/>
                </a:lnTo>
                <a:lnTo>
                  <a:pt x="348257" y="0"/>
                </a:lnTo>
                <a:lnTo>
                  <a:pt x="401835" y="0"/>
                </a:lnTo>
                <a:lnTo>
                  <a:pt x="446484" y="0"/>
                </a:lnTo>
                <a:lnTo>
                  <a:pt x="508992" y="8930"/>
                </a:lnTo>
                <a:lnTo>
                  <a:pt x="562570" y="8930"/>
                </a:lnTo>
                <a:lnTo>
                  <a:pt x="625078" y="17860"/>
                </a:lnTo>
                <a:lnTo>
                  <a:pt x="687585" y="26790"/>
                </a:lnTo>
                <a:lnTo>
                  <a:pt x="759023" y="26790"/>
                </a:lnTo>
                <a:lnTo>
                  <a:pt x="821531" y="35719"/>
                </a:lnTo>
                <a:lnTo>
                  <a:pt x="892968" y="44649"/>
                </a:lnTo>
                <a:lnTo>
                  <a:pt x="964406" y="44649"/>
                </a:lnTo>
                <a:lnTo>
                  <a:pt x="1026914" y="53579"/>
                </a:lnTo>
                <a:lnTo>
                  <a:pt x="1026914" y="535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3098602" y="5840015"/>
            <a:ext cx="937618" cy="44649"/>
          </a:xfrm>
          <a:custGeom>
            <a:avLst/>
            <a:gdLst/>
            <a:ahLst/>
            <a:cxnLst/>
            <a:rect l="0" t="0" r="0" b="0"/>
            <a:pathLst>
              <a:path w="937618" h="44649">
                <a:moveTo>
                  <a:pt x="0" y="35719"/>
                </a:moveTo>
                <a:lnTo>
                  <a:pt x="71437" y="35719"/>
                </a:lnTo>
                <a:lnTo>
                  <a:pt x="151804" y="26789"/>
                </a:lnTo>
                <a:lnTo>
                  <a:pt x="223242" y="26789"/>
                </a:lnTo>
                <a:lnTo>
                  <a:pt x="294679" y="17859"/>
                </a:lnTo>
                <a:lnTo>
                  <a:pt x="375046" y="17859"/>
                </a:lnTo>
                <a:lnTo>
                  <a:pt x="446484" y="8930"/>
                </a:lnTo>
                <a:lnTo>
                  <a:pt x="526851" y="0"/>
                </a:lnTo>
                <a:lnTo>
                  <a:pt x="598289" y="0"/>
                </a:lnTo>
                <a:lnTo>
                  <a:pt x="669726" y="0"/>
                </a:lnTo>
                <a:lnTo>
                  <a:pt x="741164" y="8930"/>
                </a:lnTo>
                <a:lnTo>
                  <a:pt x="812601" y="17859"/>
                </a:lnTo>
                <a:lnTo>
                  <a:pt x="875109" y="26789"/>
                </a:lnTo>
                <a:lnTo>
                  <a:pt x="937617" y="44648"/>
                </a:lnTo>
                <a:lnTo>
                  <a:pt x="937617"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13432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 of external failure</a:t>
            </a:r>
          </a:p>
        </p:txBody>
      </p:sp>
      <p:sp>
        <p:nvSpPr>
          <p:cNvPr id="3" name="Content Placeholder 2"/>
          <p:cNvSpPr>
            <a:spLocks noGrp="1"/>
          </p:cNvSpPr>
          <p:nvPr>
            <p:ph idx="1"/>
          </p:nvPr>
        </p:nvSpPr>
        <p:spPr/>
        <p:txBody>
          <a:bodyPr/>
          <a:lstStyle/>
          <a:p>
            <a:r>
              <a:rPr lang="en-US" dirty="0" smtClean="0"/>
              <a:t>The </a:t>
            </a:r>
            <a:r>
              <a:rPr lang="en-US" dirty="0"/>
              <a:t>support, testing, development, and other costs that we incur because we don’t deliver 100% bug-free, perfect products. </a:t>
            </a:r>
            <a:endParaRPr lang="en-US" dirty="0" smtClean="0"/>
          </a:p>
          <a:p>
            <a:r>
              <a:rPr lang="en-US" dirty="0" smtClean="0"/>
              <a:t>For </a:t>
            </a:r>
            <a:r>
              <a:rPr lang="en-US" dirty="0"/>
              <a:t>example, much of the costs for technical support or help desk organizations and sustaining engineering teams are costs of external failure</a:t>
            </a:r>
            <a:r>
              <a:rPr lang="en-US" dirty="0" smtClean="0"/>
              <a:t>.</a:t>
            </a:r>
          </a:p>
          <a:p>
            <a:r>
              <a:rPr lang="en-US" dirty="0" smtClean="0"/>
              <a:t>Business costs – future sales lost</a:t>
            </a:r>
            <a:endParaRPr lang="en-US" dirty="0"/>
          </a:p>
          <a:p>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3661172" y="5714999"/>
            <a:ext cx="2643188" cy="178595"/>
          </a:xfrm>
          <a:custGeom>
            <a:avLst/>
            <a:gdLst/>
            <a:ahLst/>
            <a:cxnLst/>
            <a:rect l="0" t="0" r="0" b="0"/>
            <a:pathLst>
              <a:path w="2643188" h="178595">
                <a:moveTo>
                  <a:pt x="0" y="35719"/>
                </a:moveTo>
                <a:lnTo>
                  <a:pt x="0" y="35719"/>
                </a:lnTo>
                <a:lnTo>
                  <a:pt x="0" y="35719"/>
                </a:lnTo>
                <a:lnTo>
                  <a:pt x="8930" y="35719"/>
                </a:lnTo>
                <a:lnTo>
                  <a:pt x="26789" y="17860"/>
                </a:lnTo>
                <a:lnTo>
                  <a:pt x="35719" y="8930"/>
                </a:lnTo>
                <a:lnTo>
                  <a:pt x="53578" y="8930"/>
                </a:lnTo>
                <a:lnTo>
                  <a:pt x="62508" y="0"/>
                </a:lnTo>
                <a:lnTo>
                  <a:pt x="80367" y="0"/>
                </a:lnTo>
                <a:lnTo>
                  <a:pt x="98226" y="0"/>
                </a:lnTo>
                <a:lnTo>
                  <a:pt x="125016" y="0"/>
                </a:lnTo>
                <a:lnTo>
                  <a:pt x="142875" y="8930"/>
                </a:lnTo>
                <a:lnTo>
                  <a:pt x="169664" y="17860"/>
                </a:lnTo>
                <a:lnTo>
                  <a:pt x="196453" y="26789"/>
                </a:lnTo>
                <a:lnTo>
                  <a:pt x="223242" y="35719"/>
                </a:lnTo>
                <a:lnTo>
                  <a:pt x="258961" y="35719"/>
                </a:lnTo>
                <a:lnTo>
                  <a:pt x="285750" y="35719"/>
                </a:lnTo>
                <a:lnTo>
                  <a:pt x="321469" y="35719"/>
                </a:lnTo>
                <a:lnTo>
                  <a:pt x="357187" y="26789"/>
                </a:lnTo>
                <a:lnTo>
                  <a:pt x="392906" y="26789"/>
                </a:lnTo>
                <a:lnTo>
                  <a:pt x="428625" y="35719"/>
                </a:lnTo>
                <a:lnTo>
                  <a:pt x="464344" y="44649"/>
                </a:lnTo>
                <a:lnTo>
                  <a:pt x="508992" y="62508"/>
                </a:lnTo>
                <a:lnTo>
                  <a:pt x="544711" y="80367"/>
                </a:lnTo>
                <a:lnTo>
                  <a:pt x="598289" y="98227"/>
                </a:lnTo>
                <a:lnTo>
                  <a:pt x="642937" y="107156"/>
                </a:lnTo>
                <a:lnTo>
                  <a:pt x="696516" y="125016"/>
                </a:lnTo>
                <a:lnTo>
                  <a:pt x="750094" y="125016"/>
                </a:lnTo>
                <a:lnTo>
                  <a:pt x="803672" y="125016"/>
                </a:lnTo>
                <a:lnTo>
                  <a:pt x="848320" y="125016"/>
                </a:lnTo>
                <a:lnTo>
                  <a:pt x="892969" y="116086"/>
                </a:lnTo>
                <a:lnTo>
                  <a:pt x="937617" y="107156"/>
                </a:lnTo>
                <a:lnTo>
                  <a:pt x="982266" y="107156"/>
                </a:lnTo>
                <a:lnTo>
                  <a:pt x="1017984" y="107156"/>
                </a:lnTo>
                <a:lnTo>
                  <a:pt x="1062633" y="107156"/>
                </a:lnTo>
                <a:lnTo>
                  <a:pt x="1107281" y="116086"/>
                </a:lnTo>
                <a:lnTo>
                  <a:pt x="1160859" y="133946"/>
                </a:lnTo>
                <a:lnTo>
                  <a:pt x="1214437" y="151805"/>
                </a:lnTo>
                <a:lnTo>
                  <a:pt x="1276945" y="160735"/>
                </a:lnTo>
                <a:lnTo>
                  <a:pt x="1339453" y="178594"/>
                </a:lnTo>
                <a:lnTo>
                  <a:pt x="1401961" y="178594"/>
                </a:lnTo>
                <a:lnTo>
                  <a:pt x="1464469" y="178594"/>
                </a:lnTo>
                <a:lnTo>
                  <a:pt x="1526976" y="169664"/>
                </a:lnTo>
                <a:lnTo>
                  <a:pt x="1580555" y="160735"/>
                </a:lnTo>
                <a:lnTo>
                  <a:pt x="1634133" y="151805"/>
                </a:lnTo>
                <a:lnTo>
                  <a:pt x="1678781" y="133946"/>
                </a:lnTo>
                <a:lnTo>
                  <a:pt x="1723430" y="125016"/>
                </a:lnTo>
                <a:lnTo>
                  <a:pt x="1768078" y="116086"/>
                </a:lnTo>
                <a:lnTo>
                  <a:pt x="1812726" y="116086"/>
                </a:lnTo>
                <a:lnTo>
                  <a:pt x="1866305" y="116086"/>
                </a:lnTo>
                <a:lnTo>
                  <a:pt x="1919883" y="125016"/>
                </a:lnTo>
                <a:lnTo>
                  <a:pt x="1973461" y="133946"/>
                </a:lnTo>
                <a:lnTo>
                  <a:pt x="2027039" y="142875"/>
                </a:lnTo>
                <a:lnTo>
                  <a:pt x="2071687" y="142875"/>
                </a:lnTo>
                <a:lnTo>
                  <a:pt x="2125266" y="142875"/>
                </a:lnTo>
                <a:lnTo>
                  <a:pt x="2178844" y="133946"/>
                </a:lnTo>
                <a:lnTo>
                  <a:pt x="2223492" y="125016"/>
                </a:lnTo>
                <a:lnTo>
                  <a:pt x="2277070" y="98227"/>
                </a:lnTo>
                <a:lnTo>
                  <a:pt x="2312789" y="80367"/>
                </a:lnTo>
                <a:lnTo>
                  <a:pt x="2348508" y="62508"/>
                </a:lnTo>
                <a:lnTo>
                  <a:pt x="2393156" y="44649"/>
                </a:lnTo>
                <a:lnTo>
                  <a:pt x="2428875" y="44649"/>
                </a:lnTo>
                <a:lnTo>
                  <a:pt x="2464594" y="44649"/>
                </a:lnTo>
                <a:lnTo>
                  <a:pt x="2509242" y="44649"/>
                </a:lnTo>
                <a:lnTo>
                  <a:pt x="2544961" y="62508"/>
                </a:lnTo>
                <a:lnTo>
                  <a:pt x="2580680" y="80367"/>
                </a:lnTo>
                <a:lnTo>
                  <a:pt x="2607469" y="98227"/>
                </a:lnTo>
                <a:lnTo>
                  <a:pt x="2634258" y="107156"/>
                </a:lnTo>
                <a:lnTo>
                  <a:pt x="2643187" y="107156"/>
                </a:lnTo>
                <a:lnTo>
                  <a:pt x="2643187" y="98227"/>
                </a:lnTo>
                <a:lnTo>
                  <a:pt x="2643187"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13432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Equation   2-4.   Average cost of a test </a:t>
            </a:r>
            <a:r>
              <a:rPr lang="en-US" dirty="0" smtClean="0"/>
              <a:t>bug</a:t>
            </a:r>
          </a:p>
          <a:p>
            <a:r>
              <a:rPr lang="en-US" dirty="0" smtClean="0"/>
              <a:t>ACTB =</a:t>
            </a:r>
          </a:p>
          <a:p>
            <a:endParaRPr lang="en-US" dirty="0" smtClean="0"/>
          </a:p>
          <a:p>
            <a:endParaRPr lang="en-US" dirty="0"/>
          </a:p>
          <a:p>
            <a:r>
              <a:rPr lang="en-US" dirty="0" smtClean="0"/>
              <a:t>Equation </a:t>
            </a:r>
            <a:r>
              <a:rPr lang="en-US" dirty="0"/>
              <a:t>  2-5.   Average cost of a production bug </a:t>
            </a:r>
            <a:endParaRPr lang="en-US" dirty="0" smtClean="0"/>
          </a:p>
          <a:p>
            <a:r>
              <a:rPr lang="en-US" dirty="0" smtClean="0"/>
              <a:t>ACPB=</a:t>
            </a:r>
            <a:endParaRPr lang="en-US" dirty="0"/>
          </a:p>
          <a:p>
            <a:endParaRPr lang="en-US" dirty="0"/>
          </a:p>
          <a:p>
            <a:endParaRPr lang="en-US" dirty="0" err="1"/>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2464594" y="2384226"/>
            <a:ext cx="151805" cy="178595"/>
          </a:xfrm>
          <a:custGeom>
            <a:avLst/>
            <a:gdLst/>
            <a:ahLst/>
            <a:cxnLst/>
            <a:rect l="0" t="0" r="0" b="0"/>
            <a:pathLst>
              <a:path w="151805" h="178595">
                <a:moveTo>
                  <a:pt x="125015" y="44649"/>
                </a:moveTo>
                <a:lnTo>
                  <a:pt x="125015" y="44649"/>
                </a:lnTo>
                <a:lnTo>
                  <a:pt x="125015" y="44649"/>
                </a:lnTo>
                <a:lnTo>
                  <a:pt x="116086" y="44649"/>
                </a:lnTo>
                <a:lnTo>
                  <a:pt x="116086" y="44649"/>
                </a:lnTo>
                <a:lnTo>
                  <a:pt x="116086" y="44649"/>
                </a:lnTo>
                <a:lnTo>
                  <a:pt x="116086" y="35719"/>
                </a:lnTo>
                <a:lnTo>
                  <a:pt x="116086" y="35719"/>
                </a:lnTo>
                <a:lnTo>
                  <a:pt x="116086" y="26789"/>
                </a:lnTo>
                <a:lnTo>
                  <a:pt x="116086" y="17860"/>
                </a:lnTo>
                <a:lnTo>
                  <a:pt x="116086" y="17860"/>
                </a:lnTo>
                <a:lnTo>
                  <a:pt x="107156" y="8930"/>
                </a:lnTo>
                <a:lnTo>
                  <a:pt x="107156" y="0"/>
                </a:lnTo>
                <a:lnTo>
                  <a:pt x="98226" y="0"/>
                </a:lnTo>
                <a:lnTo>
                  <a:pt x="98226" y="0"/>
                </a:lnTo>
                <a:lnTo>
                  <a:pt x="89297" y="0"/>
                </a:lnTo>
                <a:lnTo>
                  <a:pt x="80367" y="0"/>
                </a:lnTo>
                <a:lnTo>
                  <a:pt x="62508" y="0"/>
                </a:lnTo>
                <a:lnTo>
                  <a:pt x="53578" y="8930"/>
                </a:lnTo>
                <a:lnTo>
                  <a:pt x="35719" y="26789"/>
                </a:lnTo>
                <a:lnTo>
                  <a:pt x="26789" y="44649"/>
                </a:lnTo>
                <a:lnTo>
                  <a:pt x="8929" y="62508"/>
                </a:lnTo>
                <a:lnTo>
                  <a:pt x="0" y="89297"/>
                </a:lnTo>
                <a:lnTo>
                  <a:pt x="0" y="116087"/>
                </a:lnTo>
                <a:lnTo>
                  <a:pt x="0" y="133946"/>
                </a:lnTo>
                <a:lnTo>
                  <a:pt x="8929" y="160735"/>
                </a:lnTo>
                <a:lnTo>
                  <a:pt x="17859" y="169665"/>
                </a:lnTo>
                <a:lnTo>
                  <a:pt x="44648" y="178594"/>
                </a:lnTo>
                <a:lnTo>
                  <a:pt x="62508" y="178594"/>
                </a:lnTo>
                <a:lnTo>
                  <a:pt x="89297" y="178594"/>
                </a:lnTo>
                <a:lnTo>
                  <a:pt x="107156" y="169665"/>
                </a:lnTo>
                <a:lnTo>
                  <a:pt x="133945" y="160735"/>
                </a:lnTo>
                <a:lnTo>
                  <a:pt x="142875" y="151805"/>
                </a:lnTo>
                <a:lnTo>
                  <a:pt x="151804" y="142876"/>
                </a:lnTo>
                <a:lnTo>
                  <a:pt x="151804" y="14287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2616398" y="2411015"/>
            <a:ext cx="116087" cy="142877"/>
          </a:xfrm>
          <a:custGeom>
            <a:avLst/>
            <a:gdLst/>
            <a:ahLst/>
            <a:cxnLst/>
            <a:rect l="0" t="0" r="0" b="0"/>
            <a:pathLst>
              <a:path w="116087" h="142877">
                <a:moveTo>
                  <a:pt x="26790" y="0"/>
                </a:moveTo>
                <a:lnTo>
                  <a:pt x="26790" y="8930"/>
                </a:lnTo>
                <a:lnTo>
                  <a:pt x="17860" y="17860"/>
                </a:lnTo>
                <a:lnTo>
                  <a:pt x="8930" y="35719"/>
                </a:lnTo>
                <a:lnTo>
                  <a:pt x="8930" y="62508"/>
                </a:lnTo>
                <a:lnTo>
                  <a:pt x="0" y="80368"/>
                </a:lnTo>
                <a:lnTo>
                  <a:pt x="8930" y="107157"/>
                </a:lnTo>
                <a:lnTo>
                  <a:pt x="8930" y="125016"/>
                </a:lnTo>
                <a:lnTo>
                  <a:pt x="17860" y="133946"/>
                </a:lnTo>
                <a:lnTo>
                  <a:pt x="35719" y="142876"/>
                </a:lnTo>
                <a:lnTo>
                  <a:pt x="53579" y="142876"/>
                </a:lnTo>
                <a:lnTo>
                  <a:pt x="62508" y="133946"/>
                </a:lnTo>
                <a:lnTo>
                  <a:pt x="80368" y="125016"/>
                </a:lnTo>
                <a:lnTo>
                  <a:pt x="98227" y="116087"/>
                </a:lnTo>
                <a:lnTo>
                  <a:pt x="116086" y="98227"/>
                </a:lnTo>
                <a:lnTo>
                  <a:pt x="116086" y="89298"/>
                </a:lnTo>
                <a:lnTo>
                  <a:pt x="116086" y="71438"/>
                </a:lnTo>
                <a:lnTo>
                  <a:pt x="107157" y="53579"/>
                </a:lnTo>
                <a:lnTo>
                  <a:pt x="98227" y="44649"/>
                </a:lnTo>
                <a:lnTo>
                  <a:pt x="80368" y="35719"/>
                </a:lnTo>
                <a:lnTo>
                  <a:pt x="62508" y="26789"/>
                </a:lnTo>
                <a:lnTo>
                  <a:pt x="44649" y="26789"/>
                </a:lnTo>
                <a:lnTo>
                  <a:pt x="35719" y="35719"/>
                </a:lnTo>
                <a:lnTo>
                  <a:pt x="26790" y="44649"/>
                </a:lnTo>
                <a:lnTo>
                  <a:pt x="26790" y="53579"/>
                </a:lnTo>
                <a:lnTo>
                  <a:pt x="35719" y="62508"/>
                </a:lnTo>
                <a:lnTo>
                  <a:pt x="44649" y="71438"/>
                </a:lnTo>
                <a:lnTo>
                  <a:pt x="62508" y="71438"/>
                </a:lnTo>
                <a:lnTo>
                  <a:pt x="62508"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2759273" y="2402086"/>
            <a:ext cx="98228" cy="160735"/>
          </a:xfrm>
          <a:custGeom>
            <a:avLst/>
            <a:gdLst/>
            <a:ahLst/>
            <a:cxnLst/>
            <a:rect l="0" t="0" r="0" b="0"/>
            <a:pathLst>
              <a:path w="98228" h="160735">
                <a:moveTo>
                  <a:pt x="71438" y="0"/>
                </a:moveTo>
                <a:lnTo>
                  <a:pt x="71438" y="0"/>
                </a:lnTo>
                <a:lnTo>
                  <a:pt x="62508" y="0"/>
                </a:lnTo>
                <a:lnTo>
                  <a:pt x="53579" y="0"/>
                </a:lnTo>
                <a:lnTo>
                  <a:pt x="44649" y="0"/>
                </a:lnTo>
                <a:lnTo>
                  <a:pt x="35719" y="8929"/>
                </a:lnTo>
                <a:lnTo>
                  <a:pt x="26790" y="8929"/>
                </a:lnTo>
                <a:lnTo>
                  <a:pt x="26790" y="17859"/>
                </a:lnTo>
                <a:lnTo>
                  <a:pt x="17860" y="26789"/>
                </a:lnTo>
                <a:lnTo>
                  <a:pt x="17860" y="35718"/>
                </a:lnTo>
                <a:lnTo>
                  <a:pt x="26790" y="44648"/>
                </a:lnTo>
                <a:lnTo>
                  <a:pt x="35719" y="53578"/>
                </a:lnTo>
                <a:lnTo>
                  <a:pt x="44649" y="62508"/>
                </a:lnTo>
                <a:lnTo>
                  <a:pt x="62508" y="71437"/>
                </a:lnTo>
                <a:lnTo>
                  <a:pt x="71438" y="80367"/>
                </a:lnTo>
                <a:lnTo>
                  <a:pt x="89297" y="89297"/>
                </a:lnTo>
                <a:lnTo>
                  <a:pt x="98227" y="107156"/>
                </a:lnTo>
                <a:lnTo>
                  <a:pt x="98227" y="116086"/>
                </a:lnTo>
                <a:lnTo>
                  <a:pt x="89297" y="133945"/>
                </a:lnTo>
                <a:lnTo>
                  <a:pt x="71438" y="142875"/>
                </a:lnTo>
                <a:lnTo>
                  <a:pt x="53579" y="160734"/>
                </a:lnTo>
                <a:lnTo>
                  <a:pt x="35719" y="160734"/>
                </a:lnTo>
                <a:lnTo>
                  <a:pt x="17860" y="160734"/>
                </a:lnTo>
                <a:lnTo>
                  <a:pt x="0" y="151805"/>
                </a:lnTo>
                <a:lnTo>
                  <a:pt x="0" y="133945"/>
                </a:lnTo>
                <a:lnTo>
                  <a:pt x="0" y="116086"/>
                </a:lnTo>
                <a:lnTo>
                  <a:pt x="0" y="89297"/>
                </a:lnTo>
                <a:lnTo>
                  <a:pt x="17860" y="62508"/>
                </a:lnTo>
                <a:lnTo>
                  <a:pt x="17860"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2902148" y="2312789"/>
            <a:ext cx="80369" cy="258962"/>
          </a:xfrm>
          <a:custGeom>
            <a:avLst/>
            <a:gdLst/>
            <a:ahLst/>
            <a:cxnLst/>
            <a:rect l="0" t="0" r="0" b="0"/>
            <a:pathLst>
              <a:path w="80369" h="258962">
                <a:moveTo>
                  <a:pt x="0" y="8930"/>
                </a:moveTo>
                <a:lnTo>
                  <a:pt x="0" y="8930"/>
                </a:lnTo>
                <a:lnTo>
                  <a:pt x="0" y="0"/>
                </a:lnTo>
                <a:lnTo>
                  <a:pt x="0" y="0"/>
                </a:lnTo>
                <a:lnTo>
                  <a:pt x="0" y="8930"/>
                </a:lnTo>
                <a:lnTo>
                  <a:pt x="0" y="17859"/>
                </a:lnTo>
                <a:lnTo>
                  <a:pt x="0" y="26789"/>
                </a:lnTo>
                <a:lnTo>
                  <a:pt x="0" y="44648"/>
                </a:lnTo>
                <a:lnTo>
                  <a:pt x="0" y="80367"/>
                </a:lnTo>
                <a:lnTo>
                  <a:pt x="0" y="107156"/>
                </a:lnTo>
                <a:lnTo>
                  <a:pt x="8930" y="151805"/>
                </a:lnTo>
                <a:lnTo>
                  <a:pt x="8930" y="178594"/>
                </a:lnTo>
                <a:lnTo>
                  <a:pt x="17860" y="205383"/>
                </a:lnTo>
                <a:lnTo>
                  <a:pt x="26790" y="232172"/>
                </a:lnTo>
                <a:lnTo>
                  <a:pt x="44649" y="250031"/>
                </a:lnTo>
                <a:lnTo>
                  <a:pt x="53579" y="258961"/>
                </a:lnTo>
                <a:lnTo>
                  <a:pt x="62508" y="258961"/>
                </a:lnTo>
                <a:lnTo>
                  <a:pt x="71438" y="258961"/>
                </a:lnTo>
                <a:lnTo>
                  <a:pt x="80368" y="250031"/>
                </a:lnTo>
                <a:lnTo>
                  <a:pt x="80368" y="232172"/>
                </a:lnTo>
                <a:lnTo>
                  <a:pt x="80368" y="205383"/>
                </a:lnTo>
                <a:lnTo>
                  <a:pt x="80368" y="178594"/>
                </a:lnTo>
                <a:lnTo>
                  <a:pt x="80368"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2812852" y="2411015"/>
            <a:ext cx="178594" cy="26790"/>
          </a:xfrm>
          <a:custGeom>
            <a:avLst/>
            <a:gdLst/>
            <a:ahLst/>
            <a:cxnLst/>
            <a:rect l="0" t="0" r="0" b="0"/>
            <a:pathLst>
              <a:path w="178594" h="26790">
                <a:moveTo>
                  <a:pt x="0" y="26789"/>
                </a:moveTo>
                <a:lnTo>
                  <a:pt x="8929" y="26789"/>
                </a:lnTo>
                <a:lnTo>
                  <a:pt x="26789" y="17860"/>
                </a:lnTo>
                <a:lnTo>
                  <a:pt x="44648" y="17860"/>
                </a:lnTo>
                <a:lnTo>
                  <a:pt x="80367" y="8930"/>
                </a:lnTo>
                <a:lnTo>
                  <a:pt x="107156" y="0"/>
                </a:lnTo>
                <a:lnTo>
                  <a:pt x="133945" y="0"/>
                </a:lnTo>
                <a:lnTo>
                  <a:pt x="151804" y="0"/>
                </a:lnTo>
                <a:lnTo>
                  <a:pt x="169664" y="0"/>
                </a:lnTo>
                <a:lnTo>
                  <a:pt x="178593" y="0"/>
                </a:lnTo>
                <a:lnTo>
                  <a:pt x="17859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3062883" y="2419945"/>
            <a:ext cx="178595" cy="321470"/>
          </a:xfrm>
          <a:custGeom>
            <a:avLst/>
            <a:gdLst/>
            <a:ahLst/>
            <a:cxnLst/>
            <a:rect l="0" t="0" r="0" b="0"/>
            <a:pathLst>
              <a:path w="178595" h="321470">
                <a:moveTo>
                  <a:pt x="0" y="53578"/>
                </a:moveTo>
                <a:lnTo>
                  <a:pt x="0" y="62508"/>
                </a:lnTo>
                <a:lnTo>
                  <a:pt x="0" y="71438"/>
                </a:lnTo>
                <a:lnTo>
                  <a:pt x="0" y="80368"/>
                </a:lnTo>
                <a:lnTo>
                  <a:pt x="8930" y="89297"/>
                </a:lnTo>
                <a:lnTo>
                  <a:pt x="17859" y="98227"/>
                </a:lnTo>
                <a:lnTo>
                  <a:pt x="35719" y="107157"/>
                </a:lnTo>
                <a:lnTo>
                  <a:pt x="53578" y="116086"/>
                </a:lnTo>
                <a:lnTo>
                  <a:pt x="71437" y="116086"/>
                </a:lnTo>
                <a:lnTo>
                  <a:pt x="80367" y="107157"/>
                </a:lnTo>
                <a:lnTo>
                  <a:pt x="89297" y="107157"/>
                </a:lnTo>
                <a:lnTo>
                  <a:pt x="89297" y="98227"/>
                </a:lnTo>
                <a:lnTo>
                  <a:pt x="89297" y="89297"/>
                </a:lnTo>
                <a:lnTo>
                  <a:pt x="71437" y="71438"/>
                </a:lnTo>
                <a:lnTo>
                  <a:pt x="62508" y="62508"/>
                </a:lnTo>
                <a:lnTo>
                  <a:pt x="53578" y="44649"/>
                </a:lnTo>
                <a:lnTo>
                  <a:pt x="35719" y="26789"/>
                </a:lnTo>
                <a:lnTo>
                  <a:pt x="26789" y="17859"/>
                </a:lnTo>
                <a:lnTo>
                  <a:pt x="26789" y="8930"/>
                </a:lnTo>
                <a:lnTo>
                  <a:pt x="26789" y="8930"/>
                </a:lnTo>
                <a:lnTo>
                  <a:pt x="26789" y="17859"/>
                </a:lnTo>
                <a:lnTo>
                  <a:pt x="35719" y="17859"/>
                </a:lnTo>
                <a:lnTo>
                  <a:pt x="44648" y="26789"/>
                </a:lnTo>
                <a:lnTo>
                  <a:pt x="53578" y="26789"/>
                </a:lnTo>
                <a:lnTo>
                  <a:pt x="62508" y="35719"/>
                </a:lnTo>
                <a:lnTo>
                  <a:pt x="80367" y="26789"/>
                </a:lnTo>
                <a:lnTo>
                  <a:pt x="98226" y="26789"/>
                </a:lnTo>
                <a:lnTo>
                  <a:pt x="107156" y="17859"/>
                </a:lnTo>
                <a:lnTo>
                  <a:pt x="116086" y="8930"/>
                </a:lnTo>
                <a:lnTo>
                  <a:pt x="125015" y="0"/>
                </a:lnTo>
                <a:lnTo>
                  <a:pt x="133945" y="0"/>
                </a:lnTo>
                <a:lnTo>
                  <a:pt x="133945" y="8930"/>
                </a:lnTo>
                <a:lnTo>
                  <a:pt x="133945" y="35719"/>
                </a:lnTo>
                <a:lnTo>
                  <a:pt x="125015" y="62508"/>
                </a:lnTo>
                <a:lnTo>
                  <a:pt x="125015" y="107157"/>
                </a:lnTo>
                <a:lnTo>
                  <a:pt x="125015" y="151805"/>
                </a:lnTo>
                <a:lnTo>
                  <a:pt x="125015" y="196453"/>
                </a:lnTo>
                <a:lnTo>
                  <a:pt x="133945" y="241102"/>
                </a:lnTo>
                <a:lnTo>
                  <a:pt x="142875" y="276821"/>
                </a:lnTo>
                <a:lnTo>
                  <a:pt x="151805" y="303610"/>
                </a:lnTo>
                <a:lnTo>
                  <a:pt x="160734" y="312539"/>
                </a:lnTo>
                <a:lnTo>
                  <a:pt x="169664" y="321469"/>
                </a:lnTo>
                <a:lnTo>
                  <a:pt x="169664" y="312539"/>
                </a:lnTo>
                <a:lnTo>
                  <a:pt x="169664" y="294680"/>
                </a:lnTo>
                <a:lnTo>
                  <a:pt x="169664" y="258961"/>
                </a:lnTo>
                <a:lnTo>
                  <a:pt x="160734" y="223243"/>
                </a:lnTo>
                <a:lnTo>
                  <a:pt x="142875" y="178594"/>
                </a:lnTo>
                <a:lnTo>
                  <a:pt x="133945" y="142875"/>
                </a:lnTo>
                <a:lnTo>
                  <a:pt x="116086" y="116086"/>
                </a:lnTo>
                <a:lnTo>
                  <a:pt x="107156" y="98227"/>
                </a:lnTo>
                <a:lnTo>
                  <a:pt x="98226" y="89297"/>
                </a:lnTo>
                <a:lnTo>
                  <a:pt x="98226" y="98227"/>
                </a:lnTo>
                <a:lnTo>
                  <a:pt x="107156" y="98227"/>
                </a:lnTo>
                <a:lnTo>
                  <a:pt x="125015" y="107157"/>
                </a:lnTo>
                <a:lnTo>
                  <a:pt x="151805" y="107157"/>
                </a:lnTo>
                <a:lnTo>
                  <a:pt x="178594" y="107157"/>
                </a:lnTo>
                <a:lnTo>
                  <a:pt x="178594"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3357563" y="2286000"/>
            <a:ext cx="44649" cy="312540"/>
          </a:xfrm>
          <a:custGeom>
            <a:avLst/>
            <a:gdLst/>
            <a:ahLst/>
            <a:cxnLst/>
            <a:rect l="0" t="0" r="0" b="0"/>
            <a:pathLst>
              <a:path w="44649" h="312540">
                <a:moveTo>
                  <a:pt x="17859" y="17859"/>
                </a:moveTo>
                <a:lnTo>
                  <a:pt x="17859" y="8929"/>
                </a:lnTo>
                <a:lnTo>
                  <a:pt x="17859" y="8929"/>
                </a:lnTo>
                <a:lnTo>
                  <a:pt x="26789" y="0"/>
                </a:lnTo>
                <a:lnTo>
                  <a:pt x="26789" y="0"/>
                </a:lnTo>
                <a:lnTo>
                  <a:pt x="26789" y="0"/>
                </a:lnTo>
                <a:lnTo>
                  <a:pt x="26789" y="17859"/>
                </a:lnTo>
                <a:lnTo>
                  <a:pt x="26789" y="44648"/>
                </a:lnTo>
                <a:lnTo>
                  <a:pt x="26789" y="89297"/>
                </a:lnTo>
                <a:lnTo>
                  <a:pt x="26789" y="133945"/>
                </a:lnTo>
                <a:lnTo>
                  <a:pt x="35718" y="187523"/>
                </a:lnTo>
                <a:lnTo>
                  <a:pt x="35718" y="223242"/>
                </a:lnTo>
                <a:lnTo>
                  <a:pt x="35718" y="267891"/>
                </a:lnTo>
                <a:lnTo>
                  <a:pt x="44648" y="294680"/>
                </a:lnTo>
                <a:lnTo>
                  <a:pt x="44648" y="312539"/>
                </a:lnTo>
                <a:lnTo>
                  <a:pt x="44648" y="312539"/>
                </a:lnTo>
                <a:lnTo>
                  <a:pt x="44648" y="312539"/>
                </a:lnTo>
                <a:lnTo>
                  <a:pt x="44648" y="303609"/>
                </a:lnTo>
                <a:lnTo>
                  <a:pt x="35718" y="285750"/>
                </a:lnTo>
                <a:lnTo>
                  <a:pt x="26789" y="250031"/>
                </a:lnTo>
                <a:lnTo>
                  <a:pt x="17859" y="214313"/>
                </a:lnTo>
                <a:lnTo>
                  <a:pt x="0" y="169664"/>
                </a:lnTo>
                <a:lnTo>
                  <a:pt x="0"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3259336" y="2330648"/>
            <a:ext cx="276821" cy="17861"/>
          </a:xfrm>
          <a:custGeom>
            <a:avLst/>
            <a:gdLst/>
            <a:ahLst/>
            <a:cxnLst/>
            <a:rect l="0" t="0" r="0" b="0"/>
            <a:pathLst>
              <a:path w="276821" h="17861">
                <a:moveTo>
                  <a:pt x="0" y="0"/>
                </a:moveTo>
                <a:lnTo>
                  <a:pt x="0" y="0"/>
                </a:lnTo>
                <a:lnTo>
                  <a:pt x="0" y="0"/>
                </a:lnTo>
                <a:lnTo>
                  <a:pt x="0" y="8930"/>
                </a:lnTo>
                <a:lnTo>
                  <a:pt x="8930" y="8930"/>
                </a:lnTo>
                <a:lnTo>
                  <a:pt x="26789" y="17860"/>
                </a:lnTo>
                <a:lnTo>
                  <a:pt x="53578" y="17860"/>
                </a:lnTo>
                <a:lnTo>
                  <a:pt x="80367" y="8930"/>
                </a:lnTo>
                <a:lnTo>
                  <a:pt x="116086" y="8930"/>
                </a:lnTo>
                <a:lnTo>
                  <a:pt x="160734" y="0"/>
                </a:lnTo>
                <a:lnTo>
                  <a:pt x="196453" y="0"/>
                </a:lnTo>
                <a:lnTo>
                  <a:pt x="223242" y="0"/>
                </a:lnTo>
                <a:lnTo>
                  <a:pt x="258961" y="0"/>
                </a:lnTo>
                <a:lnTo>
                  <a:pt x="276820" y="0"/>
                </a:lnTo>
                <a:lnTo>
                  <a:pt x="27682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3446859" y="2437804"/>
            <a:ext cx="196455" cy="160736"/>
          </a:xfrm>
          <a:custGeom>
            <a:avLst/>
            <a:gdLst/>
            <a:ahLst/>
            <a:cxnLst/>
            <a:rect l="0" t="0" r="0" b="0"/>
            <a:pathLst>
              <a:path w="196455" h="160736">
                <a:moveTo>
                  <a:pt x="0" y="26790"/>
                </a:moveTo>
                <a:lnTo>
                  <a:pt x="8930" y="26790"/>
                </a:lnTo>
                <a:lnTo>
                  <a:pt x="8930" y="35719"/>
                </a:lnTo>
                <a:lnTo>
                  <a:pt x="17860" y="44649"/>
                </a:lnTo>
                <a:lnTo>
                  <a:pt x="26789" y="53579"/>
                </a:lnTo>
                <a:lnTo>
                  <a:pt x="44649" y="62509"/>
                </a:lnTo>
                <a:lnTo>
                  <a:pt x="62508" y="62509"/>
                </a:lnTo>
                <a:lnTo>
                  <a:pt x="80368" y="71438"/>
                </a:lnTo>
                <a:lnTo>
                  <a:pt x="98227" y="62509"/>
                </a:lnTo>
                <a:lnTo>
                  <a:pt x="116086" y="62509"/>
                </a:lnTo>
                <a:lnTo>
                  <a:pt x="125016" y="53579"/>
                </a:lnTo>
                <a:lnTo>
                  <a:pt x="133946" y="44649"/>
                </a:lnTo>
                <a:lnTo>
                  <a:pt x="133946" y="26790"/>
                </a:lnTo>
                <a:lnTo>
                  <a:pt x="125016" y="17860"/>
                </a:lnTo>
                <a:lnTo>
                  <a:pt x="125016" y="8930"/>
                </a:lnTo>
                <a:lnTo>
                  <a:pt x="107157" y="0"/>
                </a:lnTo>
                <a:lnTo>
                  <a:pt x="89297" y="8930"/>
                </a:lnTo>
                <a:lnTo>
                  <a:pt x="71438" y="26790"/>
                </a:lnTo>
                <a:lnTo>
                  <a:pt x="62508" y="44649"/>
                </a:lnTo>
                <a:lnTo>
                  <a:pt x="53579" y="71438"/>
                </a:lnTo>
                <a:lnTo>
                  <a:pt x="53579" y="98227"/>
                </a:lnTo>
                <a:lnTo>
                  <a:pt x="62508" y="125016"/>
                </a:lnTo>
                <a:lnTo>
                  <a:pt x="71438" y="142876"/>
                </a:lnTo>
                <a:lnTo>
                  <a:pt x="89297" y="160735"/>
                </a:lnTo>
                <a:lnTo>
                  <a:pt x="116086" y="160735"/>
                </a:lnTo>
                <a:lnTo>
                  <a:pt x="142875" y="160735"/>
                </a:lnTo>
                <a:lnTo>
                  <a:pt x="169664" y="160735"/>
                </a:lnTo>
                <a:lnTo>
                  <a:pt x="196454" y="142876"/>
                </a:lnTo>
                <a:lnTo>
                  <a:pt x="196454" y="14287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3643313" y="2428875"/>
            <a:ext cx="116086" cy="187524"/>
          </a:xfrm>
          <a:custGeom>
            <a:avLst/>
            <a:gdLst/>
            <a:ahLst/>
            <a:cxnLst/>
            <a:rect l="0" t="0" r="0" b="0"/>
            <a:pathLst>
              <a:path w="116086" h="187524">
                <a:moveTo>
                  <a:pt x="44648" y="0"/>
                </a:moveTo>
                <a:lnTo>
                  <a:pt x="35718" y="8929"/>
                </a:lnTo>
                <a:lnTo>
                  <a:pt x="17859" y="17859"/>
                </a:lnTo>
                <a:lnTo>
                  <a:pt x="8929" y="35719"/>
                </a:lnTo>
                <a:lnTo>
                  <a:pt x="0" y="53578"/>
                </a:lnTo>
                <a:lnTo>
                  <a:pt x="0" y="71438"/>
                </a:lnTo>
                <a:lnTo>
                  <a:pt x="8929" y="80367"/>
                </a:lnTo>
                <a:lnTo>
                  <a:pt x="17859" y="89297"/>
                </a:lnTo>
                <a:lnTo>
                  <a:pt x="35718" y="89297"/>
                </a:lnTo>
                <a:lnTo>
                  <a:pt x="53578" y="98227"/>
                </a:lnTo>
                <a:lnTo>
                  <a:pt x="80367" y="98227"/>
                </a:lnTo>
                <a:lnTo>
                  <a:pt x="98226" y="107156"/>
                </a:lnTo>
                <a:lnTo>
                  <a:pt x="107156" y="116086"/>
                </a:lnTo>
                <a:lnTo>
                  <a:pt x="116085" y="125016"/>
                </a:lnTo>
                <a:lnTo>
                  <a:pt x="107156" y="142875"/>
                </a:lnTo>
                <a:lnTo>
                  <a:pt x="89296" y="160734"/>
                </a:lnTo>
                <a:lnTo>
                  <a:pt x="71437" y="178594"/>
                </a:lnTo>
                <a:lnTo>
                  <a:pt x="44648" y="187523"/>
                </a:lnTo>
                <a:lnTo>
                  <a:pt x="26789" y="187523"/>
                </a:lnTo>
                <a:lnTo>
                  <a:pt x="8929" y="178594"/>
                </a:lnTo>
                <a:lnTo>
                  <a:pt x="8929" y="160734"/>
                </a:lnTo>
                <a:lnTo>
                  <a:pt x="17859" y="133945"/>
                </a:lnTo>
                <a:lnTo>
                  <a:pt x="17859"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3786188" y="2286000"/>
            <a:ext cx="80368" cy="321470"/>
          </a:xfrm>
          <a:custGeom>
            <a:avLst/>
            <a:gdLst/>
            <a:ahLst/>
            <a:cxnLst/>
            <a:rect l="0" t="0" r="0" b="0"/>
            <a:pathLst>
              <a:path w="80368" h="321470">
                <a:moveTo>
                  <a:pt x="0" y="0"/>
                </a:moveTo>
                <a:lnTo>
                  <a:pt x="0" y="0"/>
                </a:lnTo>
                <a:lnTo>
                  <a:pt x="0" y="0"/>
                </a:lnTo>
                <a:lnTo>
                  <a:pt x="0" y="8929"/>
                </a:lnTo>
                <a:lnTo>
                  <a:pt x="8929" y="26789"/>
                </a:lnTo>
                <a:lnTo>
                  <a:pt x="8929" y="53578"/>
                </a:lnTo>
                <a:lnTo>
                  <a:pt x="8929" y="89297"/>
                </a:lnTo>
                <a:lnTo>
                  <a:pt x="0" y="133945"/>
                </a:lnTo>
                <a:lnTo>
                  <a:pt x="0" y="178594"/>
                </a:lnTo>
                <a:lnTo>
                  <a:pt x="0" y="223242"/>
                </a:lnTo>
                <a:lnTo>
                  <a:pt x="0" y="258961"/>
                </a:lnTo>
                <a:lnTo>
                  <a:pt x="0" y="285750"/>
                </a:lnTo>
                <a:lnTo>
                  <a:pt x="8929" y="312539"/>
                </a:lnTo>
                <a:lnTo>
                  <a:pt x="26789" y="321469"/>
                </a:lnTo>
                <a:lnTo>
                  <a:pt x="35718" y="321469"/>
                </a:lnTo>
                <a:lnTo>
                  <a:pt x="53578" y="312539"/>
                </a:lnTo>
                <a:lnTo>
                  <a:pt x="71437" y="294680"/>
                </a:lnTo>
                <a:lnTo>
                  <a:pt x="80367" y="267891"/>
                </a:lnTo>
                <a:lnTo>
                  <a:pt x="80367" y="241102"/>
                </a:lnTo>
                <a:lnTo>
                  <a:pt x="71437" y="205383"/>
                </a:lnTo>
                <a:lnTo>
                  <a:pt x="71437"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3696891" y="2411015"/>
            <a:ext cx="214313" cy="44650"/>
          </a:xfrm>
          <a:custGeom>
            <a:avLst/>
            <a:gdLst/>
            <a:ahLst/>
            <a:cxnLst/>
            <a:rect l="0" t="0" r="0" b="0"/>
            <a:pathLst>
              <a:path w="214313" h="44650">
                <a:moveTo>
                  <a:pt x="0" y="0"/>
                </a:moveTo>
                <a:lnTo>
                  <a:pt x="0" y="8930"/>
                </a:lnTo>
                <a:lnTo>
                  <a:pt x="0" y="17860"/>
                </a:lnTo>
                <a:lnTo>
                  <a:pt x="0" y="26789"/>
                </a:lnTo>
                <a:lnTo>
                  <a:pt x="0" y="35719"/>
                </a:lnTo>
                <a:lnTo>
                  <a:pt x="17859" y="35719"/>
                </a:lnTo>
                <a:lnTo>
                  <a:pt x="35718" y="44649"/>
                </a:lnTo>
                <a:lnTo>
                  <a:pt x="71437" y="44649"/>
                </a:lnTo>
                <a:lnTo>
                  <a:pt x="107156" y="44649"/>
                </a:lnTo>
                <a:lnTo>
                  <a:pt x="142875" y="44649"/>
                </a:lnTo>
                <a:lnTo>
                  <a:pt x="178593" y="35719"/>
                </a:lnTo>
                <a:lnTo>
                  <a:pt x="214312" y="35719"/>
                </a:lnTo>
                <a:lnTo>
                  <a:pt x="214312"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3902273" y="2482453"/>
            <a:ext cx="44650" cy="98228"/>
          </a:xfrm>
          <a:custGeom>
            <a:avLst/>
            <a:gdLst/>
            <a:ahLst/>
            <a:cxnLst/>
            <a:rect l="0" t="0" r="0" b="0"/>
            <a:pathLst>
              <a:path w="44650" h="98228">
                <a:moveTo>
                  <a:pt x="8930" y="0"/>
                </a:moveTo>
                <a:lnTo>
                  <a:pt x="8930" y="0"/>
                </a:lnTo>
                <a:lnTo>
                  <a:pt x="8930" y="8930"/>
                </a:lnTo>
                <a:lnTo>
                  <a:pt x="0" y="26789"/>
                </a:lnTo>
                <a:lnTo>
                  <a:pt x="0" y="44649"/>
                </a:lnTo>
                <a:lnTo>
                  <a:pt x="8930" y="62508"/>
                </a:lnTo>
                <a:lnTo>
                  <a:pt x="17860" y="80367"/>
                </a:lnTo>
                <a:lnTo>
                  <a:pt x="17860" y="89297"/>
                </a:lnTo>
                <a:lnTo>
                  <a:pt x="26790" y="98227"/>
                </a:lnTo>
                <a:lnTo>
                  <a:pt x="35719" y="98227"/>
                </a:lnTo>
                <a:lnTo>
                  <a:pt x="44649" y="98227"/>
                </a:lnTo>
                <a:lnTo>
                  <a:pt x="44649" y="89297"/>
                </a:lnTo>
                <a:lnTo>
                  <a:pt x="44649" y="80367"/>
                </a:lnTo>
                <a:lnTo>
                  <a:pt x="44649" y="62508"/>
                </a:lnTo>
                <a:lnTo>
                  <a:pt x="44649"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3902273" y="2366367"/>
            <a:ext cx="8931" cy="1"/>
          </a:xfrm>
          <a:custGeom>
            <a:avLst/>
            <a:gdLst/>
            <a:ahLst/>
            <a:cxnLst/>
            <a:rect l="0" t="0" r="0" b="0"/>
            <a:pathLst>
              <a:path w="8931" h="1">
                <a:moveTo>
                  <a:pt x="8930" y="0"/>
                </a:move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3902273" y="2366367"/>
            <a:ext cx="71439" cy="53579"/>
          </a:xfrm>
          <a:custGeom>
            <a:avLst/>
            <a:gdLst/>
            <a:ahLst/>
            <a:cxnLst/>
            <a:rect l="0" t="0" r="0" b="0"/>
            <a:pathLst>
              <a:path w="71439" h="53579">
                <a:moveTo>
                  <a:pt x="0" y="0"/>
                </a:moveTo>
                <a:lnTo>
                  <a:pt x="0" y="8930"/>
                </a:lnTo>
                <a:lnTo>
                  <a:pt x="0" y="17859"/>
                </a:lnTo>
                <a:lnTo>
                  <a:pt x="8930" y="17859"/>
                </a:lnTo>
                <a:lnTo>
                  <a:pt x="17860" y="26789"/>
                </a:lnTo>
                <a:lnTo>
                  <a:pt x="26790" y="35719"/>
                </a:lnTo>
                <a:lnTo>
                  <a:pt x="44649" y="44648"/>
                </a:lnTo>
                <a:lnTo>
                  <a:pt x="53579" y="53578"/>
                </a:lnTo>
                <a:lnTo>
                  <a:pt x="71438" y="53578"/>
                </a:lnTo>
                <a:lnTo>
                  <a:pt x="7143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3973711" y="2446734"/>
            <a:ext cx="151806" cy="142876"/>
          </a:xfrm>
          <a:custGeom>
            <a:avLst/>
            <a:gdLst/>
            <a:ahLst/>
            <a:cxnLst/>
            <a:rect l="0" t="0" r="0" b="0"/>
            <a:pathLst>
              <a:path w="151806" h="142876">
                <a:moveTo>
                  <a:pt x="0" y="0"/>
                </a:moveTo>
                <a:lnTo>
                  <a:pt x="0" y="0"/>
                </a:lnTo>
                <a:lnTo>
                  <a:pt x="0" y="8930"/>
                </a:lnTo>
                <a:lnTo>
                  <a:pt x="0" y="26789"/>
                </a:lnTo>
                <a:lnTo>
                  <a:pt x="0" y="44649"/>
                </a:lnTo>
                <a:lnTo>
                  <a:pt x="0" y="62508"/>
                </a:lnTo>
                <a:lnTo>
                  <a:pt x="8930" y="80368"/>
                </a:lnTo>
                <a:lnTo>
                  <a:pt x="17859" y="98227"/>
                </a:lnTo>
                <a:lnTo>
                  <a:pt x="26789" y="116086"/>
                </a:lnTo>
                <a:lnTo>
                  <a:pt x="26789" y="116086"/>
                </a:lnTo>
                <a:lnTo>
                  <a:pt x="35719" y="125016"/>
                </a:lnTo>
                <a:lnTo>
                  <a:pt x="35719" y="125016"/>
                </a:lnTo>
                <a:lnTo>
                  <a:pt x="44648" y="116086"/>
                </a:lnTo>
                <a:lnTo>
                  <a:pt x="53578" y="98227"/>
                </a:lnTo>
                <a:lnTo>
                  <a:pt x="53578" y="80368"/>
                </a:lnTo>
                <a:lnTo>
                  <a:pt x="62508" y="71438"/>
                </a:lnTo>
                <a:lnTo>
                  <a:pt x="71437" y="53579"/>
                </a:lnTo>
                <a:lnTo>
                  <a:pt x="80367" y="53579"/>
                </a:lnTo>
                <a:lnTo>
                  <a:pt x="89297" y="53579"/>
                </a:lnTo>
                <a:lnTo>
                  <a:pt x="98227" y="62508"/>
                </a:lnTo>
                <a:lnTo>
                  <a:pt x="107156" y="80368"/>
                </a:lnTo>
                <a:lnTo>
                  <a:pt x="107156" y="98227"/>
                </a:lnTo>
                <a:lnTo>
                  <a:pt x="116086" y="116086"/>
                </a:lnTo>
                <a:lnTo>
                  <a:pt x="116086" y="125016"/>
                </a:lnTo>
                <a:lnTo>
                  <a:pt x="125016" y="142875"/>
                </a:lnTo>
                <a:lnTo>
                  <a:pt x="125016" y="142875"/>
                </a:lnTo>
                <a:lnTo>
                  <a:pt x="142875" y="142875"/>
                </a:lnTo>
                <a:lnTo>
                  <a:pt x="151805" y="133946"/>
                </a:lnTo>
                <a:lnTo>
                  <a:pt x="151805"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4152305" y="2455664"/>
            <a:ext cx="89298" cy="267892"/>
          </a:xfrm>
          <a:custGeom>
            <a:avLst/>
            <a:gdLst/>
            <a:ahLst/>
            <a:cxnLst/>
            <a:rect l="0" t="0" r="0" b="0"/>
            <a:pathLst>
              <a:path w="89298" h="267892">
                <a:moveTo>
                  <a:pt x="35718" y="0"/>
                </a:moveTo>
                <a:lnTo>
                  <a:pt x="35718" y="0"/>
                </a:lnTo>
                <a:lnTo>
                  <a:pt x="26789" y="8930"/>
                </a:lnTo>
                <a:lnTo>
                  <a:pt x="17859" y="17859"/>
                </a:lnTo>
                <a:lnTo>
                  <a:pt x="8929" y="35719"/>
                </a:lnTo>
                <a:lnTo>
                  <a:pt x="8929" y="44649"/>
                </a:lnTo>
                <a:lnTo>
                  <a:pt x="0" y="53578"/>
                </a:lnTo>
                <a:lnTo>
                  <a:pt x="0" y="62508"/>
                </a:lnTo>
                <a:lnTo>
                  <a:pt x="8929" y="71438"/>
                </a:lnTo>
                <a:lnTo>
                  <a:pt x="8929" y="71438"/>
                </a:lnTo>
                <a:lnTo>
                  <a:pt x="17859" y="71438"/>
                </a:lnTo>
                <a:lnTo>
                  <a:pt x="26789" y="62508"/>
                </a:lnTo>
                <a:lnTo>
                  <a:pt x="35718" y="62508"/>
                </a:lnTo>
                <a:lnTo>
                  <a:pt x="44648" y="53578"/>
                </a:lnTo>
                <a:lnTo>
                  <a:pt x="44648" y="53578"/>
                </a:lnTo>
                <a:lnTo>
                  <a:pt x="53578" y="53578"/>
                </a:lnTo>
                <a:lnTo>
                  <a:pt x="62508" y="62508"/>
                </a:lnTo>
                <a:lnTo>
                  <a:pt x="62508" y="80367"/>
                </a:lnTo>
                <a:lnTo>
                  <a:pt x="62508" y="107156"/>
                </a:lnTo>
                <a:lnTo>
                  <a:pt x="71437" y="133945"/>
                </a:lnTo>
                <a:lnTo>
                  <a:pt x="80367" y="160734"/>
                </a:lnTo>
                <a:lnTo>
                  <a:pt x="80367" y="196453"/>
                </a:lnTo>
                <a:lnTo>
                  <a:pt x="89297" y="214313"/>
                </a:lnTo>
                <a:lnTo>
                  <a:pt x="89297" y="232172"/>
                </a:lnTo>
                <a:lnTo>
                  <a:pt x="89297" y="250031"/>
                </a:lnTo>
                <a:lnTo>
                  <a:pt x="80367" y="258961"/>
                </a:lnTo>
                <a:lnTo>
                  <a:pt x="71437" y="267891"/>
                </a:lnTo>
                <a:lnTo>
                  <a:pt x="62508" y="267891"/>
                </a:lnTo>
                <a:lnTo>
                  <a:pt x="44648" y="267891"/>
                </a:lnTo>
                <a:lnTo>
                  <a:pt x="35718" y="258961"/>
                </a:lnTo>
                <a:lnTo>
                  <a:pt x="35718"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4384477" y="2321719"/>
            <a:ext cx="53579" cy="250032"/>
          </a:xfrm>
          <a:custGeom>
            <a:avLst/>
            <a:gdLst/>
            <a:ahLst/>
            <a:cxnLst/>
            <a:rect l="0" t="0" r="0" b="0"/>
            <a:pathLst>
              <a:path w="53579" h="250032">
                <a:moveTo>
                  <a:pt x="53578" y="0"/>
                </a:moveTo>
                <a:lnTo>
                  <a:pt x="53578" y="0"/>
                </a:lnTo>
                <a:lnTo>
                  <a:pt x="53578" y="8929"/>
                </a:lnTo>
                <a:lnTo>
                  <a:pt x="44648" y="26789"/>
                </a:lnTo>
                <a:lnTo>
                  <a:pt x="44648" y="53578"/>
                </a:lnTo>
                <a:lnTo>
                  <a:pt x="44648" y="89296"/>
                </a:lnTo>
                <a:lnTo>
                  <a:pt x="44648" y="133945"/>
                </a:lnTo>
                <a:lnTo>
                  <a:pt x="44648" y="169664"/>
                </a:lnTo>
                <a:lnTo>
                  <a:pt x="44648" y="196453"/>
                </a:lnTo>
                <a:lnTo>
                  <a:pt x="44648" y="223242"/>
                </a:lnTo>
                <a:lnTo>
                  <a:pt x="44648" y="241101"/>
                </a:lnTo>
                <a:lnTo>
                  <a:pt x="44648" y="250031"/>
                </a:lnTo>
                <a:lnTo>
                  <a:pt x="35718" y="241101"/>
                </a:lnTo>
                <a:lnTo>
                  <a:pt x="35718" y="232172"/>
                </a:lnTo>
                <a:lnTo>
                  <a:pt x="35718" y="205383"/>
                </a:lnTo>
                <a:lnTo>
                  <a:pt x="26789" y="178594"/>
                </a:lnTo>
                <a:lnTo>
                  <a:pt x="17859" y="142875"/>
                </a:lnTo>
                <a:lnTo>
                  <a:pt x="0" y="89296"/>
                </a:lnTo>
                <a:lnTo>
                  <a:pt x="0"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4295180" y="2294929"/>
            <a:ext cx="258962" cy="187525"/>
          </a:xfrm>
          <a:custGeom>
            <a:avLst/>
            <a:gdLst/>
            <a:ahLst/>
            <a:cxnLst/>
            <a:rect l="0" t="0" r="0" b="0"/>
            <a:pathLst>
              <a:path w="258962" h="187525">
                <a:moveTo>
                  <a:pt x="17859" y="0"/>
                </a:moveTo>
                <a:lnTo>
                  <a:pt x="8929" y="8930"/>
                </a:lnTo>
                <a:lnTo>
                  <a:pt x="0" y="8930"/>
                </a:lnTo>
                <a:lnTo>
                  <a:pt x="0" y="17860"/>
                </a:lnTo>
                <a:lnTo>
                  <a:pt x="8929" y="26790"/>
                </a:lnTo>
                <a:lnTo>
                  <a:pt x="17859" y="35719"/>
                </a:lnTo>
                <a:lnTo>
                  <a:pt x="44648" y="35719"/>
                </a:lnTo>
                <a:lnTo>
                  <a:pt x="80367" y="44649"/>
                </a:lnTo>
                <a:lnTo>
                  <a:pt x="116086" y="35719"/>
                </a:lnTo>
                <a:lnTo>
                  <a:pt x="160734" y="35719"/>
                </a:lnTo>
                <a:lnTo>
                  <a:pt x="205383" y="44649"/>
                </a:lnTo>
                <a:lnTo>
                  <a:pt x="232172" y="53579"/>
                </a:lnTo>
                <a:lnTo>
                  <a:pt x="258961" y="62508"/>
                </a:lnTo>
                <a:lnTo>
                  <a:pt x="258961" y="80368"/>
                </a:lnTo>
                <a:lnTo>
                  <a:pt x="250031" y="107157"/>
                </a:lnTo>
                <a:lnTo>
                  <a:pt x="223242" y="125016"/>
                </a:lnTo>
                <a:lnTo>
                  <a:pt x="187523" y="151805"/>
                </a:lnTo>
                <a:lnTo>
                  <a:pt x="142875" y="169665"/>
                </a:lnTo>
                <a:lnTo>
                  <a:pt x="107156" y="178594"/>
                </a:lnTo>
                <a:lnTo>
                  <a:pt x="89297" y="187524"/>
                </a:lnTo>
                <a:lnTo>
                  <a:pt x="80367" y="187524"/>
                </a:lnTo>
                <a:lnTo>
                  <a:pt x="80367" y="178594"/>
                </a:lnTo>
                <a:lnTo>
                  <a:pt x="98226" y="169665"/>
                </a:lnTo>
                <a:lnTo>
                  <a:pt x="125015" y="151805"/>
                </a:lnTo>
                <a:lnTo>
                  <a:pt x="169664" y="133946"/>
                </a:lnTo>
                <a:lnTo>
                  <a:pt x="205383" y="116086"/>
                </a:lnTo>
                <a:lnTo>
                  <a:pt x="205383"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4518422" y="2428875"/>
            <a:ext cx="196454" cy="142876"/>
          </a:xfrm>
          <a:custGeom>
            <a:avLst/>
            <a:gdLst/>
            <a:ahLst/>
            <a:cxnLst/>
            <a:rect l="0" t="0" r="0" b="0"/>
            <a:pathLst>
              <a:path w="196454" h="142876">
                <a:moveTo>
                  <a:pt x="53578" y="17859"/>
                </a:moveTo>
                <a:lnTo>
                  <a:pt x="44648" y="17859"/>
                </a:lnTo>
                <a:lnTo>
                  <a:pt x="35719" y="26789"/>
                </a:lnTo>
                <a:lnTo>
                  <a:pt x="17859" y="35719"/>
                </a:lnTo>
                <a:lnTo>
                  <a:pt x="8930" y="44648"/>
                </a:lnTo>
                <a:lnTo>
                  <a:pt x="0" y="53578"/>
                </a:lnTo>
                <a:lnTo>
                  <a:pt x="0" y="62508"/>
                </a:lnTo>
                <a:lnTo>
                  <a:pt x="8930" y="71438"/>
                </a:lnTo>
                <a:lnTo>
                  <a:pt x="17859" y="89297"/>
                </a:lnTo>
                <a:lnTo>
                  <a:pt x="35719" y="107156"/>
                </a:lnTo>
                <a:lnTo>
                  <a:pt x="53578" y="116086"/>
                </a:lnTo>
                <a:lnTo>
                  <a:pt x="62508" y="125016"/>
                </a:lnTo>
                <a:lnTo>
                  <a:pt x="71437" y="133945"/>
                </a:lnTo>
                <a:lnTo>
                  <a:pt x="71437" y="142875"/>
                </a:lnTo>
                <a:lnTo>
                  <a:pt x="71437" y="142875"/>
                </a:lnTo>
                <a:lnTo>
                  <a:pt x="71437" y="133945"/>
                </a:lnTo>
                <a:lnTo>
                  <a:pt x="71437" y="116086"/>
                </a:lnTo>
                <a:lnTo>
                  <a:pt x="71437" y="98227"/>
                </a:lnTo>
                <a:lnTo>
                  <a:pt x="71437" y="71438"/>
                </a:lnTo>
                <a:lnTo>
                  <a:pt x="80367" y="44648"/>
                </a:lnTo>
                <a:lnTo>
                  <a:pt x="98226" y="26789"/>
                </a:lnTo>
                <a:lnTo>
                  <a:pt x="125016" y="8929"/>
                </a:lnTo>
                <a:lnTo>
                  <a:pt x="142875" y="0"/>
                </a:lnTo>
                <a:lnTo>
                  <a:pt x="160734" y="0"/>
                </a:lnTo>
                <a:lnTo>
                  <a:pt x="178594" y="0"/>
                </a:lnTo>
                <a:lnTo>
                  <a:pt x="196453" y="0"/>
                </a:lnTo>
                <a:lnTo>
                  <a:pt x="19645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4670227" y="2473523"/>
            <a:ext cx="125016" cy="71439"/>
          </a:xfrm>
          <a:custGeom>
            <a:avLst/>
            <a:gdLst/>
            <a:ahLst/>
            <a:cxnLst/>
            <a:rect l="0" t="0" r="0" b="0"/>
            <a:pathLst>
              <a:path w="125016" h="71439">
                <a:moveTo>
                  <a:pt x="8929" y="17860"/>
                </a:moveTo>
                <a:lnTo>
                  <a:pt x="0" y="26790"/>
                </a:lnTo>
                <a:lnTo>
                  <a:pt x="0" y="26790"/>
                </a:lnTo>
                <a:lnTo>
                  <a:pt x="0" y="26790"/>
                </a:lnTo>
                <a:lnTo>
                  <a:pt x="0" y="35719"/>
                </a:lnTo>
                <a:lnTo>
                  <a:pt x="0" y="44649"/>
                </a:lnTo>
                <a:lnTo>
                  <a:pt x="8929" y="53579"/>
                </a:lnTo>
                <a:lnTo>
                  <a:pt x="17859" y="62508"/>
                </a:lnTo>
                <a:lnTo>
                  <a:pt x="35718" y="71438"/>
                </a:lnTo>
                <a:lnTo>
                  <a:pt x="53578" y="71438"/>
                </a:lnTo>
                <a:lnTo>
                  <a:pt x="71437" y="71438"/>
                </a:lnTo>
                <a:lnTo>
                  <a:pt x="89296" y="62508"/>
                </a:lnTo>
                <a:lnTo>
                  <a:pt x="98226" y="53579"/>
                </a:lnTo>
                <a:lnTo>
                  <a:pt x="107156" y="44649"/>
                </a:lnTo>
                <a:lnTo>
                  <a:pt x="98226" y="26790"/>
                </a:lnTo>
                <a:lnTo>
                  <a:pt x="89296" y="17860"/>
                </a:lnTo>
                <a:lnTo>
                  <a:pt x="71437" y="8930"/>
                </a:lnTo>
                <a:lnTo>
                  <a:pt x="53578" y="0"/>
                </a:lnTo>
                <a:lnTo>
                  <a:pt x="44648" y="0"/>
                </a:lnTo>
                <a:lnTo>
                  <a:pt x="35718" y="0"/>
                </a:lnTo>
                <a:lnTo>
                  <a:pt x="35718" y="0"/>
                </a:lnTo>
                <a:lnTo>
                  <a:pt x="35718" y="0"/>
                </a:lnTo>
                <a:lnTo>
                  <a:pt x="53578" y="8930"/>
                </a:lnTo>
                <a:lnTo>
                  <a:pt x="71437" y="8930"/>
                </a:lnTo>
                <a:lnTo>
                  <a:pt x="98226" y="0"/>
                </a:lnTo>
                <a:lnTo>
                  <a:pt x="125015" y="0"/>
                </a:lnTo>
                <a:lnTo>
                  <a:pt x="12501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4813102" y="2446734"/>
            <a:ext cx="133946" cy="133947"/>
          </a:xfrm>
          <a:custGeom>
            <a:avLst/>
            <a:gdLst/>
            <a:ahLst/>
            <a:cxnLst/>
            <a:rect l="0" t="0" r="0" b="0"/>
            <a:pathLst>
              <a:path w="133946" h="133947">
                <a:moveTo>
                  <a:pt x="80367" y="8930"/>
                </a:moveTo>
                <a:lnTo>
                  <a:pt x="80367" y="8930"/>
                </a:lnTo>
                <a:lnTo>
                  <a:pt x="80367" y="0"/>
                </a:lnTo>
                <a:lnTo>
                  <a:pt x="71437" y="0"/>
                </a:lnTo>
                <a:lnTo>
                  <a:pt x="53578" y="8930"/>
                </a:lnTo>
                <a:lnTo>
                  <a:pt x="44648" y="17860"/>
                </a:lnTo>
                <a:lnTo>
                  <a:pt x="26789" y="26789"/>
                </a:lnTo>
                <a:lnTo>
                  <a:pt x="17859" y="44649"/>
                </a:lnTo>
                <a:lnTo>
                  <a:pt x="8929" y="71438"/>
                </a:lnTo>
                <a:lnTo>
                  <a:pt x="0" y="89297"/>
                </a:lnTo>
                <a:lnTo>
                  <a:pt x="8929" y="107157"/>
                </a:lnTo>
                <a:lnTo>
                  <a:pt x="8929" y="125016"/>
                </a:lnTo>
                <a:lnTo>
                  <a:pt x="26789" y="133946"/>
                </a:lnTo>
                <a:lnTo>
                  <a:pt x="44648" y="133946"/>
                </a:lnTo>
                <a:lnTo>
                  <a:pt x="62507" y="125016"/>
                </a:lnTo>
                <a:lnTo>
                  <a:pt x="89296" y="116086"/>
                </a:lnTo>
                <a:lnTo>
                  <a:pt x="116086" y="107157"/>
                </a:lnTo>
                <a:lnTo>
                  <a:pt x="133945" y="89297"/>
                </a:lnTo>
                <a:lnTo>
                  <a:pt x="133945"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4920258" y="2455664"/>
            <a:ext cx="187524" cy="98228"/>
          </a:xfrm>
          <a:custGeom>
            <a:avLst/>
            <a:gdLst/>
            <a:ahLst/>
            <a:cxnLst/>
            <a:rect l="0" t="0" r="0" b="0"/>
            <a:pathLst>
              <a:path w="187524" h="98228">
                <a:moveTo>
                  <a:pt x="0" y="53578"/>
                </a:moveTo>
                <a:lnTo>
                  <a:pt x="0" y="62508"/>
                </a:lnTo>
                <a:lnTo>
                  <a:pt x="8930" y="62508"/>
                </a:lnTo>
                <a:lnTo>
                  <a:pt x="17859" y="62508"/>
                </a:lnTo>
                <a:lnTo>
                  <a:pt x="26789" y="62508"/>
                </a:lnTo>
                <a:lnTo>
                  <a:pt x="44648" y="62508"/>
                </a:lnTo>
                <a:lnTo>
                  <a:pt x="71437" y="44649"/>
                </a:lnTo>
                <a:lnTo>
                  <a:pt x="89297" y="35719"/>
                </a:lnTo>
                <a:lnTo>
                  <a:pt x="107156" y="35719"/>
                </a:lnTo>
                <a:lnTo>
                  <a:pt x="125015" y="17859"/>
                </a:lnTo>
                <a:lnTo>
                  <a:pt x="133945" y="8930"/>
                </a:lnTo>
                <a:lnTo>
                  <a:pt x="133945" y="8930"/>
                </a:lnTo>
                <a:lnTo>
                  <a:pt x="125015" y="0"/>
                </a:lnTo>
                <a:lnTo>
                  <a:pt x="98226" y="0"/>
                </a:lnTo>
                <a:lnTo>
                  <a:pt x="71437" y="8930"/>
                </a:lnTo>
                <a:lnTo>
                  <a:pt x="53578" y="17859"/>
                </a:lnTo>
                <a:lnTo>
                  <a:pt x="26789" y="35719"/>
                </a:lnTo>
                <a:lnTo>
                  <a:pt x="17859" y="44649"/>
                </a:lnTo>
                <a:lnTo>
                  <a:pt x="17859" y="62508"/>
                </a:lnTo>
                <a:lnTo>
                  <a:pt x="17859" y="80367"/>
                </a:lnTo>
                <a:lnTo>
                  <a:pt x="35719" y="89297"/>
                </a:lnTo>
                <a:lnTo>
                  <a:pt x="62508" y="98227"/>
                </a:lnTo>
                <a:lnTo>
                  <a:pt x="89297" y="98227"/>
                </a:lnTo>
                <a:lnTo>
                  <a:pt x="125015" y="89297"/>
                </a:lnTo>
                <a:lnTo>
                  <a:pt x="160734" y="89297"/>
                </a:lnTo>
                <a:lnTo>
                  <a:pt x="187523" y="80367"/>
                </a:lnTo>
                <a:lnTo>
                  <a:pt x="187523"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5134570" y="2464594"/>
            <a:ext cx="142876" cy="107157"/>
          </a:xfrm>
          <a:custGeom>
            <a:avLst/>
            <a:gdLst/>
            <a:ahLst/>
            <a:cxnLst/>
            <a:rect l="0" t="0" r="0" b="0"/>
            <a:pathLst>
              <a:path w="142876" h="107157">
                <a:moveTo>
                  <a:pt x="53578" y="0"/>
                </a:moveTo>
                <a:lnTo>
                  <a:pt x="44649" y="0"/>
                </a:lnTo>
                <a:lnTo>
                  <a:pt x="26789" y="0"/>
                </a:lnTo>
                <a:lnTo>
                  <a:pt x="17860" y="0"/>
                </a:lnTo>
                <a:lnTo>
                  <a:pt x="0" y="0"/>
                </a:lnTo>
                <a:lnTo>
                  <a:pt x="0" y="8929"/>
                </a:lnTo>
                <a:lnTo>
                  <a:pt x="0" y="8929"/>
                </a:lnTo>
                <a:lnTo>
                  <a:pt x="8930" y="17859"/>
                </a:lnTo>
                <a:lnTo>
                  <a:pt x="26789" y="17859"/>
                </a:lnTo>
                <a:lnTo>
                  <a:pt x="53578" y="17859"/>
                </a:lnTo>
                <a:lnTo>
                  <a:pt x="80368" y="17859"/>
                </a:lnTo>
                <a:lnTo>
                  <a:pt x="107157" y="26789"/>
                </a:lnTo>
                <a:lnTo>
                  <a:pt x="133946" y="35719"/>
                </a:lnTo>
                <a:lnTo>
                  <a:pt x="142875" y="44648"/>
                </a:lnTo>
                <a:lnTo>
                  <a:pt x="142875" y="53578"/>
                </a:lnTo>
                <a:lnTo>
                  <a:pt x="133946" y="71437"/>
                </a:lnTo>
                <a:lnTo>
                  <a:pt x="116086" y="80367"/>
                </a:lnTo>
                <a:lnTo>
                  <a:pt x="89297" y="98226"/>
                </a:lnTo>
                <a:lnTo>
                  <a:pt x="71438" y="107156"/>
                </a:lnTo>
                <a:lnTo>
                  <a:pt x="53578" y="107156"/>
                </a:lnTo>
                <a:lnTo>
                  <a:pt x="44649" y="107156"/>
                </a:lnTo>
                <a:lnTo>
                  <a:pt x="44649" y="107156"/>
                </a:lnTo>
                <a:lnTo>
                  <a:pt x="62508" y="98226"/>
                </a:lnTo>
                <a:lnTo>
                  <a:pt x="80368" y="80367"/>
                </a:lnTo>
                <a:lnTo>
                  <a:pt x="80368"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5322094" y="2446734"/>
            <a:ext cx="107157" cy="133947"/>
          </a:xfrm>
          <a:custGeom>
            <a:avLst/>
            <a:gdLst/>
            <a:ahLst/>
            <a:cxnLst/>
            <a:rect l="0" t="0" r="0" b="0"/>
            <a:pathLst>
              <a:path w="107157" h="133947">
                <a:moveTo>
                  <a:pt x="71437" y="0"/>
                </a:moveTo>
                <a:lnTo>
                  <a:pt x="62508" y="0"/>
                </a:lnTo>
                <a:lnTo>
                  <a:pt x="53578" y="8930"/>
                </a:lnTo>
                <a:lnTo>
                  <a:pt x="44648" y="8930"/>
                </a:lnTo>
                <a:lnTo>
                  <a:pt x="35719" y="17860"/>
                </a:lnTo>
                <a:lnTo>
                  <a:pt x="17859" y="35719"/>
                </a:lnTo>
                <a:lnTo>
                  <a:pt x="17859" y="44649"/>
                </a:lnTo>
                <a:lnTo>
                  <a:pt x="17859" y="44649"/>
                </a:lnTo>
                <a:lnTo>
                  <a:pt x="17859" y="53579"/>
                </a:lnTo>
                <a:lnTo>
                  <a:pt x="35719" y="62508"/>
                </a:lnTo>
                <a:lnTo>
                  <a:pt x="53578" y="62508"/>
                </a:lnTo>
                <a:lnTo>
                  <a:pt x="80367" y="71438"/>
                </a:lnTo>
                <a:lnTo>
                  <a:pt x="89297" y="80368"/>
                </a:lnTo>
                <a:lnTo>
                  <a:pt x="107156" y="89297"/>
                </a:lnTo>
                <a:lnTo>
                  <a:pt x="107156" y="98227"/>
                </a:lnTo>
                <a:lnTo>
                  <a:pt x="107156" y="107157"/>
                </a:lnTo>
                <a:lnTo>
                  <a:pt x="89297" y="116086"/>
                </a:lnTo>
                <a:lnTo>
                  <a:pt x="62508" y="125016"/>
                </a:lnTo>
                <a:lnTo>
                  <a:pt x="44648" y="133946"/>
                </a:lnTo>
                <a:lnTo>
                  <a:pt x="17859" y="133946"/>
                </a:lnTo>
                <a:lnTo>
                  <a:pt x="8929" y="133946"/>
                </a:lnTo>
                <a:lnTo>
                  <a:pt x="0" y="125016"/>
                </a:lnTo>
                <a:lnTo>
                  <a:pt x="17859" y="107157"/>
                </a:lnTo>
                <a:lnTo>
                  <a:pt x="44648" y="80368"/>
                </a:lnTo>
                <a:lnTo>
                  <a:pt x="44648" y="803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5447109" y="2196703"/>
            <a:ext cx="473275" cy="598290"/>
          </a:xfrm>
          <a:custGeom>
            <a:avLst/>
            <a:gdLst/>
            <a:ahLst/>
            <a:cxnLst/>
            <a:rect l="0" t="0" r="0" b="0"/>
            <a:pathLst>
              <a:path w="473275" h="598290">
                <a:moveTo>
                  <a:pt x="473274" y="0"/>
                </a:moveTo>
                <a:lnTo>
                  <a:pt x="473274" y="0"/>
                </a:lnTo>
                <a:lnTo>
                  <a:pt x="464344" y="0"/>
                </a:lnTo>
                <a:lnTo>
                  <a:pt x="446485" y="8930"/>
                </a:lnTo>
                <a:lnTo>
                  <a:pt x="419696" y="35719"/>
                </a:lnTo>
                <a:lnTo>
                  <a:pt x="392907" y="80367"/>
                </a:lnTo>
                <a:lnTo>
                  <a:pt x="348258" y="142875"/>
                </a:lnTo>
                <a:lnTo>
                  <a:pt x="294680" y="214312"/>
                </a:lnTo>
                <a:lnTo>
                  <a:pt x="232172" y="294680"/>
                </a:lnTo>
                <a:lnTo>
                  <a:pt x="178594" y="375047"/>
                </a:lnTo>
                <a:lnTo>
                  <a:pt x="125016" y="446485"/>
                </a:lnTo>
                <a:lnTo>
                  <a:pt x="71438" y="508992"/>
                </a:lnTo>
                <a:lnTo>
                  <a:pt x="35719" y="544711"/>
                </a:lnTo>
                <a:lnTo>
                  <a:pt x="8930" y="580430"/>
                </a:lnTo>
                <a:lnTo>
                  <a:pt x="0" y="598289"/>
                </a:lnTo>
                <a:lnTo>
                  <a:pt x="0" y="598289"/>
                </a:lnTo>
                <a:lnTo>
                  <a:pt x="17860" y="589360"/>
                </a:lnTo>
                <a:lnTo>
                  <a:pt x="35719" y="562570"/>
                </a:lnTo>
                <a:lnTo>
                  <a:pt x="35719" y="56257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5982891" y="2544961"/>
            <a:ext cx="8930" cy="8931"/>
          </a:xfrm>
          <a:custGeom>
            <a:avLst/>
            <a:gdLst/>
            <a:ahLst/>
            <a:cxnLst/>
            <a:rect l="0" t="0" r="0" b="0"/>
            <a:pathLst>
              <a:path w="8930" h="8931">
                <a:moveTo>
                  <a:pt x="0" y="8930"/>
                </a:moveTo>
                <a:lnTo>
                  <a:pt x="0" y="8930"/>
                </a:lnTo>
                <a:lnTo>
                  <a:pt x="0" y="8930"/>
                </a:lnTo>
                <a:lnTo>
                  <a:pt x="0" y="8930"/>
                </a:lnTo>
                <a:lnTo>
                  <a:pt x="0" y="8930"/>
                </a:lnTo>
                <a:lnTo>
                  <a:pt x="8929" y="0"/>
                </a:lnTo>
                <a:lnTo>
                  <a:pt x="892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5973961" y="2419945"/>
            <a:ext cx="44649" cy="267892"/>
          </a:xfrm>
          <a:custGeom>
            <a:avLst/>
            <a:gdLst/>
            <a:ahLst/>
            <a:cxnLst/>
            <a:rect l="0" t="0" r="0" b="0"/>
            <a:pathLst>
              <a:path w="44649" h="267892">
                <a:moveTo>
                  <a:pt x="0" y="0"/>
                </a:moveTo>
                <a:lnTo>
                  <a:pt x="0" y="0"/>
                </a:lnTo>
                <a:lnTo>
                  <a:pt x="0" y="0"/>
                </a:lnTo>
                <a:lnTo>
                  <a:pt x="8930" y="0"/>
                </a:lnTo>
                <a:lnTo>
                  <a:pt x="8930" y="0"/>
                </a:lnTo>
                <a:lnTo>
                  <a:pt x="8930" y="17859"/>
                </a:lnTo>
                <a:lnTo>
                  <a:pt x="0" y="35719"/>
                </a:lnTo>
                <a:lnTo>
                  <a:pt x="0" y="71438"/>
                </a:lnTo>
                <a:lnTo>
                  <a:pt x="0" y="98227"/>
                </a:lnTo>
                <a:lnTo>
                  <a:pt x="0" y="133946"/>
                </a:lnTo>
                <a:lnTo>
                  <a:pt x="0" y="169664"/>
                </a:lnTo>
                <a:lnTo>
                  <a:pt x="8930" y="196453"/>
                </a:lnTo>
                <a:lnTo>
                  <a:pt x="8930" y="223243"/>
                </a:lnTo>
                <a:lnTo>
                  <a:pt x="17859" y="250032"/>
                </a:lnTo>
                <a:lnTo>
                  <a:pt x="17859" y="258961"/>
                </a:lnTo>
                <a:lnTo>
                  <a:pt x="26789" y="267891"/>
                </a:lnTo>
                <a:lnTo>
                  <a:pt x="35719" y="258961"/>
                </a:lnTo>
                <a:lnTo>
                  <a:pt x="44648" y="250032"/>
                </a:lnTo>
                <a:lnTo>
                  <a:pt x="44648" y="25003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6036469" y="2402086"/>
            <a:ext cx="53579" cy="187524"/>
          </a:xfrm>
          <a:custGeom>
            <a:avLst/>
            <a:gdLst/>
            <a:ahLst/>
            <a:cxnLst/>
            <a:rect l="0" t="0" r="0" b="0"/>
            <a:pathLst>
              <a:path w="53579" h="187524">
                <a:moveTo>
                  <a:pt x="0" y="0"/>
                </a:moveTo>
                <a:lnTo>
                  <a:pt x="0" y="0"/>
                </a:lnTo>
                <a:lnTo>
                  <a:pt x="0" y="8929"/>
                </a:lnTo>
                <a:lnTo>
                  <a:pt x="0" y="8929"/>
                </a:lnTo>
                <a:lnTo>
                  <a:pt x="0" y="17859"/>
                </a:lnTo>
                <a:lnTo>
                  <a:pt x="0" y="35718"/>
                </a:lnTo>
                <a:lnTo>
                  <a:pt x="8929" y="62508"/>
                </a:lnTo>
                <a:lnTo>
                  <a:pt x="8929" y="80367"/>
                </a:lnTo>
                <a:lnTo>
                  <a:pt x="17859" y="107156"/>
                </a:lnTo>
                <a:lnTo>
                  <a:pt x="17859" y="133945"/>
                </a:lnTo>
                <a:lnTo>
                  <a:pt x="26789" y="151805"/>
                </a:lnTo>
                <a:lnTo>
                  <a:pt x="35719" y="169664"/>
                </a:lnTo>
                <a:lnTo>
                  <a:pt x="44648" y="178594"/>
                </a:lnTo>
                <a:lnTo>
                  <a:pt x="44648" y="187523"/>
                </a:lnTo>
                <a:lnTo>
                  <a:pt x="44648" y="187523"/>
                </a:lnTo>
                <a:lnTo>
                  <a:pt x="53578" y="187523"/>
                </a:lnTo>
                <a:lnTo>
                  <a:pt x="53578"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5848945" y="2500313"/>
            <a:ext cx="303611" cy="62508"/>
          </a:xfrm>
          <a:custGeom>
            <a:avLst/>
            <a:gdLst/>
            <a:ahLst/>
            <a:cxnLst/>
            <a:rect l="0" t="0" r="0" b="0"/>
            <a:pathLst>
              <a:path w="303611" h="62508">
                <a:moveTo>
                  <a:pt x="0" y="62507"/>
                </a:moveTo>
                <a:lnTo>
                  <a:pt x="8930" y="62507"/>
                </a:lnTo>
                <a:lnTo>
                  <a:pt x="8930" y="62507"/>
                </a:lnTo>
                <a:lnTo>
                  <a:pt x="26789" y="53578"/>
                </a:lnTo>
                <a:lnTo>
                  <a:pt x="53578" y="44648"/>
                </a:lnTo>
                <a:lnTo>
                  <a:pt x="80368" y="44648"/>
                </a:lnTo>
                <a:lnTo>
                  <a:pt x="125016" y="26789"/>
                </a:lnTo>
                <a:lnTo>
                  <a:pt x="169664" y="26789"/>
                </a:lnTo>
                <a:lnTo>
                  <a:pt x="214313" y="17859"/>
                </a:lnTo>
                <a:lnTo>
                  <a:pt x="258961" y="8929"/>
                </a:lnTo>
                <a:lnTo>
                  <a:pt x="285750" y="8929"/>
                </a:lnTo>
                <a:lnTo>
                  <a:pt x="303610" y="0"/>
                </a:lnTo>
                <a:lnTo>
                  <a:pt x="303610" y="0"/>
                </a:lnTo>
                <a:lnTo>
                  <a:pt x="294680" y="0"/>
                </a:lnTo>
                <a:lnTo>
                  <a:pt x="29468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5875734" y="2598539"/>
            <a:ext cx="232173" cy="35720"/>
          </a:xfrm>
          <a:custGeom>
            <a:avLst/>
            <a:gdLst/>
            <a:ahLst/>
            <a:cxnLst/>
            <a:rect l="0" t="0" r="0" b="0"/>
            <a:pathLst>
              <a:path w="232173" h="35720">
                <a:moveTo>
                  <a:pt x="0" y="26789"/>
                </a:moveTo>
                <a:lnTo>
                  <a:pt x="0" y="26789"/>
                </a:lnTo>
                <a:lnTo>
                  <a:pt x="8930" y="26789"/>
                </a:lnTo>
                <a:lnTo>
                  <a:pt x="26789" y="35719"/>
                </a:lnTo>
                <a:lnTo>
                  <a:pt x="44649" y="35719"/>
                </a:lnTo>
                <a:lnTo>
                  <a:pt x="71438" y="35719"/>
                </a:lnTo>
                <a:lnTo>
                  <a:pt x="116086" y="26789"/>
                </a:lnTo>
                <a:lnTo>
                  <a:pt x="151805" y="17859"/>
                </a:lnTo>
                <a:lnTo>
                  <a:pt x="196454" y="8930"/>
                </a:lnTo>
                <a:lnTo>
                  <a:pt x="232172" y="0"/>
                </a:lnTo>
                <a:lnTo>
                  <a:pt x="23217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6232922" y="2357437"/>
            <a:ext cx="178595" cy="294681"/>
          </a:xfrm>
          <a:custGeom>
            <a:avLst/>
            <a:gdLst/>
            <a:ahLst/>
            <a:cxnLst/>
            <a:rect l="0" t="0" r="0" b="0"/>
            <a:pathLst>
              <a:path w="178595" h="294681">
                <a:moveTo>
                  <a:pt x="8930" y="0"/>
                </a:moveTo>
                <a:lnTo>
                  <a:pt x="0" y="0"/>
                </a:lnTo>
                <a:lnTo>
                  <a:pt x="0" y="0"/>
                </a:lnTo>
                <a:lnTo>
                  <a:pt x="0" y="8930"/>
                </a:lnTo>
                <a:lnTo>
                  <a:pt x="0" y="17860"/>
                </a:lnTo>
                <a:lnTo>
                  <a:pt x="0" y="44649"/>
                </a:lnTo>
                <a:lnTo>
                  <a:pt x="8930" y="71438"/>
                </a:lnTo>
                <a:lnTo>
                  <a:pt x="8930" y="98227"/>
                </a:lnTo>
                <a:lnTo>
                  <a:pt x="17859" y="133946"/>
                </a:lnTo>
                <a:lnTo>
                  <a:pt x="26789" y="178594"/>
                </a:lnTo>
                <a:lnTo>
                  <a:pt x="26789" y="214313"/>
                </a:lnTo>
                <a:lnTo>
                  <a:pt x="35719" y="241102"/>
                </a:lnTo>
                <a:lnTo>
                  <a:pt x="35719" y="267891"/>
                </a:lnTo>
                <a:lnTo>
                  <a:pt x="35719" y="285751"/>
                </a:lnTo>
                <a:lnTo>
                  <a:pt x="35719" y="285751"/>
                </a:lnTo>
                <a:lnTo>
                  <a:pt x="44648" y="285751"/>
                </a:lnTo>
                <a:lnTo>
                  <a:pt x="53578" y="267891"/>
                </a:lnTo>
                <a:lnTo>
                  <a:pt x="62508" y="250032"/>
                </a:lnTo>
                <a:lnTo>
                  <a:pt x="80367" y="223243"/>
                </a:lnTo>
                <a:lnTo>
                  <a:pt x="98226" y="196454"/>
                </a:lnTo>
                <a:lnTo>
                  <a:pt x="125016" y="178594"/>
                </a:lnTo>
                <a:lnTo>
                  <a:pt x="142875" y="160735"/>
                </a:lnTo>
                <a:lnTo>
                  <a:pt x="160734" y="160735"/>
                </a:lnTo>
                <a:lnTo>
                  <a:pt x="178594" y="169665"/>
                </a:lnTo>
                <a:lnTo>
                  <a:pt x="178594" y="187524"/>
                </a:lnTo>
                <a:lnTo>
                  <a:pt x="178594" y="205383"/>
                </a:lnTo>
                <a:lnTo>
                  <a:pt x="160734" y="223243"/>
                </a:lnTo>
                <a:lnTo>
                  <a:pt x="142875" y="250032"/>
                </a:lnTo>
                <a:lnTo>
                  <a:pt x="125016" y="267891"/>
                </a:lnTo>
                <a:lnTo>
                  <a:pt x="107156" y="276821"/>
                </a:lnTo>
                <a:lnTo>
                  <a:pt x="98226" y="285751"/>
                </a:lnTo>
                <a:lnTo>
                  <a:pt x="89297" y="294680"/>
                </a:lnTo>
                <a:lnTo>
                  <a:pt x="89297" y="285751"/>
                </a:lnTo>
                <a:lnTo>
                  <a:pt x="98226" y="267891"/>
                </a:lnTo>
                <a:lnTo>
                  <a:pt x="98226" y="26789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6474023" y="2464594"/>
            <a:ext cx="267892" cy="214313"/>
          </a:xfrm>
          <a:custGeom>
            <a:avLst/>
            <a:gdLst/>
            <a:ahLst/>
            <a:cxnLst/>
            <a:rect l="0" t="0" r="0" b="0"/>
            <a:pathLst>
              <a:path w="267892" h="214313">
                <a:moveTo>
                  <a:pt x="0" y="0"/>
                </a:moveTo>
                <a:lnTo>
                  <a:pt x="0" y="8929"/>
                </a:lnTo>
                <a:lnTo>
                  <a:pt x="8930" y="17859"/>
                </a:lnTo>
                <a:lnTo>
                  <a:pt x="8930" y="35719"/>
                </a:lnTo>
                <a:lnTo>
                  <a:pt x="8930" y="62508"/>
                </a:lnTo>
                <a:lnTo>
                  <a:pt x="8930" y="89297"/>
                </a:lnTo>
                <a:lnTo>
                  <a:pt x="17860" y="116086"/>
                </a:lnTo>
                <a:lnTo>
                  <a:pt x="17860" y="142875"/>
                </a:lnTo>
                <a:lnTo>
                  <a:pt x="17860" y="160734"/>
                </a:lnTo>
                <a:lnTo>
                  <a:pt x="26790" y="178594"/>
                </a:lnTo>
                <a:lnTo>
                  <a:pt x="35719" y="178594"/>
                </a:lnTo>
                <a:lnTo>
                  <a:pt x="44649" y="178594"/>
                </a:lnTo>
                <a:lnTo>
                  <a:pt x="53579" y="169664"/>
                </a:lnTo>
                <a:lnTo>
                  <a:pt x="62508" y="160734"/>
                </a:lnTo>
                <a:lnTo>
                  <a:pt x="80368" y="133945"/>
                </a:lnTo>
                <a:lnTo>
                  <a:pt x="89297" y="107156"/>
                </a:lnTo>
                <a:lnTo>
                  <a:pt x="107157" y="80367"/>
                </a:lnTo>
                <a:lnTo>
                  <a:pt x="116086" y="53578"/>
                </a:lnTo>
                <a:lnTo>
                  <a:pt x="125016" y="44648"/>
                </a:lnTo>
                <a:lnTo>
                  <a:pt x="133946" y="44648"/>
                </a:lnTo>
                <a:lnTo>
                  <a:pt x="133946" y="53578"/>
                </a:lnTo>
                <a:lnTo>
                  <a:pt x="133946" y="80367"/>
                </a:lnTo>
                <a:lnTo>
                  <a:pt x="142875" y="107156"/>
                </a:lnTo>
                <a:lnTo>
                  <a:pt x="142875" y="142875"/>
                </a:lnTo>
                <a:lnTo>
                  <a:pt x="151805" y="169664"/>
                </a:lnTo>
                <a:lnTo>
                  <a:pt x="160735" y="187523"/>
                </a:lnTo>
                <a:lnTo>
                  <a:pt x="178594" y="205383"/>
                </a:lnTo>
                <a:lnTo>
                  <a:pt x="196454" y="214312"/>
                </a:lnTo>
                <a:lnTo>
                  <a:pt x="214313" y="214312"/>
                </a:lnTo>
                <a:lnTo>
                  <a:pt x="232172" y="205383"/>
                </a:lnTo>
                <a:lnTo>
                  <a:pt x="250032" y="187523"/>
                </a:lnTo>
                <a:lnTo>
                  <a:pt x="267891" y="160734"/>
                </a:lnTo>
                <a:lnTo>
                  <a:pt x="267891"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6697266" y="2500313"/>
            <a:ext cx="89298" cy="294680"/>
          </a:xfrm>
          <a:custGeom>
            <a:avLst/>
            <a:gdLst/>
            <a:ahLst/>
            <a:cxnLst/>
            <a:rect l="0" t="0" r="0" b="0"/>
            <a:pathLst>
              <a:path w="89298" h="294680">
                <a:moveTo>
                  <a:pt x="71437" y="0"/>
                </a:moveTo>
                <a:lnTo>
                  <a:pt x="62507" y="0"/>
                </a:lnTo>
                <a:lnTo>
                  <a:pt x="62507" y="8929"/>
                </a:lnTo>
                <a:lnTo>
                  <a:pt x="44648" y="8929"/>
                </a:lnTo>
                <a:lnTo>
                  <a:pt x="35718" y="17859"/>
                </a:lnTo>
                <a:lnTo>
                  <a:pt x="26789" y="26789"/>
                </a:lnTo>
                <a:lnTo>
                  <a:pt x="17859" y="35718"/>
                </a:lnTo>
                <a:lnTo>
                  <a:pt x="8929" y="44648"/>
                </a:lnTo>
                <a:lnTo>
                  <a:pt x="0" y="53578"/>
                </a:lnTo>
                <a:lnTo>
                  <a:pt x="0" y="62507"/>
                </a:lnTo>
                <a:lnTo>
                  <a:pt x="8929" y="71437"/>
                </a:lnTo>
                <a:lnTo>
                  <a:pt x="17859" y="71437"/>
                </a:lnTo>
                <a:lnTo>
                  <a:pt x="26789" y="71437"/>
                </a:lnTo>
                <a:lnTo>
                  <a:pt x="35718" y="71437"/>
                </a:lnTo>
                <a:lnTo>
                  <a:pt x="53578" y="62507"/>
                </a:lnTo>
                <a:lnTo>
                  <a:pt x="62507" y="62507"/>
                </a:lnTo>
                <a:lnTo>
                  <a:pt x="71437" y="53578"/>
                </a:lnTo>
                <a:lnTo>
                  <a:pt x="80367" y="53578"/>
                </a:lnTo>
                <a:lnTo>
                  <a:pt x="80367" y="62507"/>
                </a:lnTo>
                <a:lnTo>
                  <a:pt x="80367" y="80367"/>
                </a:lnTo>
                <a:lnTo>
                  <a:pt x="89297" y="98226"/>
                </a:lnTo>
                <a:lnTo>
                  <a:pt x="89297" y="125015"/>
                </a:lnTo>
                <a:lnTo>
                  <a:pt x="89297" y="160734"/>
                </a:lnTo>
                <a:lnTo>
                  <a:pt x="89297" y="187523"/>
                </a:lnTo>
                <a:lnTo>
                  <a:pt x="89297" y="214312"/>
                </a:lnTo>
                <a:lnTo>
                  <a:pt x="89297" y="241101"/>
                </a:lnTo>
                <a:lnTo>
                  <a:pt x="80367" y="258960"/>
                </a:lnTo>
                <a:lnTo>
                  <a:pt x="80367" y="276820"/>
                </a:lnTo>
                <a:lnTo>
                  <a:pt x="71437" y="294679"/>
                </a:lnTo>
                <a:lnTo>
                  <a:pt x="62507" y="294679"/>
                </a:lnTo>
                <a:lnTo>
                  <a:pt x="53578" y="285750"/>
                </a:lnTo>
                <a:lnTo>
                  <a:pt x="44648" y="276820"/>
                </a:lnTo>
                <a:lnTo>
                  <a:pt x="44648" y="250031"/>
                </a:lnTo>
                <a:lnTo>
                  <a:pt x="44648" y="205382"/>
                </a:lnTo>
                <a:lnTo>
                  <a:pt x="44648" y="20538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6831211" y="2455664"/>
            <a:ext cx="107157" cy="232173"/>
          </a:xfrm>
          <a:custGeom>
            <a:avLst/>
            <a:gdLst/>
            <a:ahLst/>
            <a:cxnLst/>
            <a:rect l="0" t="0" r="0" b="0"/>
            <a:pathLst>
              <a:path w="107157" h="232173">
                <a:moveTo>
                  <a:pt x="62508" y="0"/>
                </a:moveTo>
                <a:lnTo>
                  <a:pt x="62508" y="0"/>
                </a:lnTo>
                <a:lnTo>
                  <a:pt x="62508" y="8930"/>
                </a:lnTo>
                <a:lnTo>
                  <a:pt x="53578" y="8930"/>
                </a:lnTo>
                <a:lnTo>
                  <a:pt x="44648" y="26789"/>
                </a:lnTo>
                <a:lnTo>
                  <a:pt x="26789" y="44649"/>
                </a:lnTo>
                <a:lnTo>
                  <a:pt x="17859" y="62508"/>
                </a:lnTo>
                <a:lnTo>
                  <a:pt x="8930" y="89297"/>
                </a:lnTo>
                <a:lnTo>
                  <a:pt x="8930" y="107156"/>
                </a:lnTo>
                <a:lnTo>
                  <a:pt x="8930" y="125016"/>
                </a:lnTo>
                <a:lnTo>
                  <a:pt x="17859" y="133945"/>
                </a:lnTo>
                <a:lnTo>
                  <a:pt x="35719" y="142875"/>
                </a:lnTo>
                <a:lnTo>
                  <a:pt x="53578" y="151805"/>
                </a:lnTo>
                <a:lnTo>
                  <a:pt x="80367" y="160734"/>
                </a:lnTo>
                <a:lnTo>
                  <a:pt x="98227" y="160734"/>
                </a:lnTo>
                <a:lnTo>
                  <a:pt x="107156" y="169664"/>
                </a:lnTo>
                <a:lnTo>
                  <a:pt x="107156" y="187524"/>
                </a:lnTo>
                <a:lnTo>
                  <a:pt x="89297" y="196453"/>
                </a:lnTo>
                <a:lnTo>
                  <a:pt x="71437" y="214313"/>
                </a:lnTo>
                <a:lnTo>
                  <a:pt x="53578" y="223242"/>
                </a:lnTo>
                <a:lnTo>
                  <a:pt x="26789" y="232172"/>
                </a:lnTo>
                <a:lnTo>
                  <a:pt x="8930" y="232172"/>
                </a:lnTo>
                <a:lnTo>
                  <a:pt x="0" y="223242"/>
                </a:lnTo>
                <a:lnTo>
                  <a:pt x="0" y="205383"/>
                </a:lnTo>
                <a:lnTo>
                  <a:pt x="0"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7179469" y="2321719"/>
            <a:ext cx="258962" cy="321470"/>
          </a:xfrm>
          <a:custGeom>
            <a:avLst/>
            <a:gdLst/>
            <a:ahLst/>
            <a:cxnLst/>
            <a:rect l="0" t="0" r="0" b="0"/>
            <a:pathLst>
              <a:path w="258962" h="321470">
                <a:moveTo>
                  <a:pt x="89297" y="205383"/>
                </a:moveTo>
                <a:lnTo>
                  <a:pt x="89297" y="196453"/>
                </a:lnTo>
                <a:lnTo>
                  <a:pt x="89297" y="196453"/>
                </a:lnTo>
                <a:lnTo>
                  <a:pt x="89297" y="178594"/>
                </a:lnTo>
                <a:lnTo>
                  <a:pt x="89297" y="160734"/>
                </a:lnTo>
                <a:lnTo>
                  <a:pt x="80367" y="151804"/>
                </a:lnTo>
                <a:lnTo>
                  <a:pt x="71437" y="142875"/>
                </a:lnTo>
                <a:lnTo>
                  <a:pt x="62508" y="142875"/>
                </a:lnTo>
                <a:lnTo>
                  <a:pt x="44648" y="151804"/>
                </a:lnTo>
                <a:lnTo>
                  <a:pt x="26789" y="178594"/>
                </a:lnTo>
                <a:lnTo>
                  <a:pt x="17859" y="196453"/>
                </a:lnTo>
                <a:lnTo>
                  <a:pt x="8929" y="223242"/>
                </a:lnTo>
                <a:lnTo>
                  <a:pt x="0" y="250031"/>
                </a:lnTo>
                <a:lnTo>
                  <a:pt x="0" y="276820"/>
                </a:lnTo>
                <a:lnTo>
                  <a:pt x="8929" y="294679"/>
                </a:lnTo>
                <a:lnTo>
                  <a:pt x="17859" y="312539"/>
                </a:lnTo>
                <a:lnTo>
                  <a:pt x="35719" y="321469"/>
                </a:lnTo>
                <a:lnTo>
                  <a:pt x="53578" y="321469"/>
                </a:lnTo>
                <a:lnTo>
                  <a:pt x="80367" y="321469"/>
                </a:lnTo>
                <a:lnTo>
                  <a:pt x="98226" y="312539"/>
                </a:lnTo>
                <a:lnTo>
                  <a:pt x="116086" y="294679"/>
                </a:lnTo>
                <a:lnTo>
                  <a:pt x="125015" y="267890"/>
                </a:lnTo>
                <a:lnTo>
                  <a:pt x="133945" y="241101"/>
                </a:lnTo>
                <a:lnTo>
                  <a:pt x="133945" y="205383"/>
                </a:lnTo>
                <a:lnTo>
                  <a:pt x="133945" y="160734"/>
                </a:lnTo>
                <a:lnTo>
                  <a:pt x="133945" y="116085"/>
                </a:lnTo>
                <a:lnTo>
                  <a:pt x="125015" y="71437"/>
                </a:lnTo>
                <a:lnTo>
                  <a:pt x="116086" y="35718"/>
                </a:lnTo>
                <a:lnTo>
                  <a:pt x="107156" y="8929"/>
                </a:lnTo>
                <a:lnTo>
                  <a:pt x="107156" y="0"/>
                </a:lnTo>
                <a:lnTo>
                  <a:pt x="98226" y="0"/>
                </a:lnTo>
                <a:lnTo>
                  <a:pt x="89297" y="17859"/>
                </a:lnTo>
                <a:lnTo>
                  <a:pt x="80367" y="35718"/>
                </a:lnTo>
                <a:lnTo>
                  <a:pt x="80367" y="71437"/>
                </a:lnTo>
                <a:lnTo>
                  <a:pt x="80367" y="116085"/>
                </a:lnTo>
                <a:lnTo>
                  <a:pt x="89297" y="151804"/>
                </a:lnTo>
                <a:lnTo>
                  <a:pt x="98226" y="196453"/>
                </a:lnTo>
                <a:lnTo>
                  <a:pt x="125015" y="223242"/>
                </a:lnTo>
                <a:lnTo>
                  <a:pt x="142875" y="258961"/>
                </a:lnTo>
                <a:lnTo>
                  <a:pt x="169664" y="276820"/>
                </a:lnTo>
                <a:lnTo>
                  <a:pt x="196453" y="294679"/>
                </a:lnTo>
                <a:lnTo>
                  <a:pt x="223242" y="303609"/>
                </a:lnTo>
                <a:lnTo>
                  <a:pt x="241101" y="303609"/>
                </a:lnTo>
                <a:lnTo>
                  <a:pt x="258961" y="294679"/>
                </a:lnTo>
                <a:lnTo>
                  <a:pt x="258961" y="267890"/>
                </a:lnTo>
                <a:lnTo>
                  <a:pt x="258961" y="241101"/>
                </a:lnTo>
                <a:lnTo>
                  <a:pt x="250031" y="205383"/>
                </a:lnTo>
                <a:lnTo>
                  <a:pt x="241101" y="178594"/>
                </a:lnTo>
                <a:lnTo>
                  <a:pt x="241101"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7358063" y="2214562"/>
            <a:ext cx="392907" cy="437556"/>
          </a:xfrm>
          <a:custGeom>
            <a:avLst/>
            <a:gdLst/>
            <a:ahLst/>
            <a:cxnLst/>
            <a:rect l="0" t="0" r="0" b="0"/>
            <a:pathLst>
              <a:path w="392907" h="437556">
                <a:moveTo>
                  <a:pt x="17859" y="258961"/>
                </a:moveTo>
                <a:lnTo>
                  <a:pt x="17859" y="267891"/>
                </a:lnTo>
                <a:lnTo>
                  <a:pt x="8929" y="276821"/>
                </a:lnTo>
                <a:lnTo>
                  <a:pt x="8929" y="294680"/>
                </a:lnTo>
                <a:lnTo>
                  <a:pt x="0" y="312540"/>
                </a:lnTo>
                <a:lnTo>
                  <a:pt x="8929" y="330399"/>
                </a:lnTo>
                <a:lnTo>
                  <a:pt x="17859" y="348258"/>
                </a:lnTo>
                <a:lnTo>
                  <a:pt x="26789" y="357188"/>
                </a:lnTo>
                <a:lnTo>
                  <a:pt x="44648" y="366118"/>
                </a:lnTo>
                <a:lnTo>
                  <a:pt x="62507" y="366118"/>
                </a:lnTo>
                <a:lnTo>
                  <a:pt x="89296" y="357188"/>
                </a:lnTo>
                <a:lnTo>
                  <a:pt x="107156" y="348258"/>
                </a:lnTo>
                <a:lnTo>
                  <a:pt x="125015" y="330399"/>
                </a:lnTo>
                <a:lnTo>
                  <a:pt x="133945" y="312540"/>
                </a:lnTo>
                <a:lnTo>
                  <a:pt x="142875" y="294680"/>
                </a:lnTo>
                <a:lnTo>
                  <a:pt x="142875" y="276821"/>
                </a:lnTo>
                <a:lnTo>
                  <a:pt x="133945" y="258961"/>
                </a:lnTo>
                <a:lnTo>
                  <a:pt x="125015" y="250032"/>
                </a:lnTo>
                <a:lnTo>
                  <a:pt x="107156" y="258961"/>
                </a:lnTo>
                <a:lnTo>
                  <a:pt x="89296" y="276821"/>
                </a:lnTo>
                <a:lnTo>
                  <a:pt x="71437" y="303610"/>
                </a:lnTo>
                <a:lnTo>
                  <a:pt x="62507" y="330399"/>
                </a:lnTo>
                <a:lnTo>
                  <a:pt x="53578" y="366118"/>
                </a:lnTo>
                <a:lnTo>
                  <a:pt x="53578" y="392907"/>
                </a:lnTo>
                <a:lnTo>
                  <a:pt x="62507" y="410766"/>
                </a:lnTo>
                <a:lnTo>
                  <a:pt x="71437" y="428626"/>
                </a:lnTo>
                <a:lnTo>
                  <a:pt x="89296" y="437555"/>
                </a:lnTo>
                <a:lnTo>
                  <a:pt x="107156" y="437555"/>
                </a:lnTo>
                <a:lnTo>
                  <a:pt x="133945" y="428626"/>
                </a:lnTo>
                <a:lnTo>
                  <a:pt x="160734" y="410766"/>
                </a:lnTo>
                <a:lnTo>
                  <a:pt x="178593" y="392907"/>
                </a:lnTo>
                <a:lnTo>
                  <a:pt x="205382" y="366118"/>
                </a:lnTo>
                <a:lnTo>
                  <a:pt x="223242" y="330399"/>
                </a:lnTo>
                <a:lnTo>
                  <a:pt x="241101" y="294680"/>
                </a:lnTo>
                <a:lnTo>
                  <a:pt x="258960" y="250032"/>
                </a:lnTo>
                <a:lnTo>
                  <a:pt x="267890" y="196453"/>
                </a:lnTo>
                <a:lnTo>
                  <a:pt x="276820" y="142875"/>
                </a:lnTo>
                <a:lnTo>
                  <a:pt x="285750" y="98227"/>
                </a:lnTo>
                <a:lnTo>
                  <a:pt x="285750" y="53578"/>
                </a:lnTo>
                <a:lnTo>
                  <a:pt x="285750" y="26789"/>
                </a:lnTo>
                <a:lnTo>
                  <a:pt x="285750" y="8930"/>
                </a:lnTo>
                <a:lnTo>
                  <a:pt x="276820" y="0"/>
                </a:lnTo>
                <a:lnTo>
                  <a:pt x="258960" y="17860"/>
                </a:lnTo>
                <a:lnTo>
                  <a:pt x="250031" y="35719"/>
                </a:lnTo>
                <a:lnTo>
                  <a:pt x="232171" y="62508"/>
                </a:lnTo>
                <a:lnTo>
                  <a:pt x="223242" y="107157"/>
                </a:lnTo>
                <a:lnTo>
                  <a:pt x="223242" y="151805"/>
                </a:lnTo>
                <a:lnTo>
                  <a:pt x="223242" y="205383"/>
                </a:lnTo>
                <a:lnTo>
                  <a:pt x="241101" y="250032"/>
                </a:lnTo>
                <a:lnTo>
                  <a:pt x="258960" y="303610"/>
                </a:lnTo>
                <a:lnTo>
                  <a:pt x="285750" y="339329"/>
                </a:lnTo>
                <a:lnTo>
                  <a:pt x="312539" y="375047"/>
                </a:lnTo>
                <a:lnTo>
                  <a:pt x="339328" y="392907"/>
                </a:lnTo>
                <a:lnTo>
                  <a:pt x="366117" y="401836"/>
                </a:lnTo>
                <a:lnTo>
                  <a:pt x="383976" y="410766"/>
                </a:lnTo>
                <a:lnTo>
                  <a:pt x="392906" y="401836"/>
                </a:lnTo>
                <a:lnTo>
                  <a:pt x="383976" y="383977"/>
                </a:lnTo>
                <a:lnTo>
                  <a:pt x="375046" y="366118"/>
                </a:lnTo>
                <a:lnTo>
                  <a:pt x="357187" y="330399"/>
                </a:lnTo>
                <a:lnTo>
                  <a:pt x="330398" y="294680"/>
                </a:lnTo>
                <a:lnTo>
                  <a:pt x="294679" y="250032"/>
                </a:lnTo>
                <a:lnTo>
                  <a:pt x="258960" y="214313"/>
                </a:lnTo>
                <a:lnTo>
                  <a:pt x="258960"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7492008" y="2375297"/>
            <a:ext cx="348259" cy="17860"/>
          </a:xfrm>
          <a:custGeom>
            <a:avLst/>
            <a:gdLst/>
            <a:ahLst/>
            <a:cxnLst/>
            <a:rect l="0" t="0" r="0" b="0"/>
            <a:pathLst>
              <a:path w="348259" h="17860">
                <a:moveTo>
                  <a:pt x="0" y="8929"/>
                </a:moveTo>
                <a:lnTo>
                  <a:pt x="0" y="8929"/>
                </a:lnTo>
                <a:lnTo>
                  <a:pt x="8930" y="8929"/>
                </a:lnTo>
                <a:lnTo>
                  <a:pt x="26789" y="8929"/>
                </a:lnTo>
                <a:lnTo>
                  <a:pt x="62508" y="17859"/>
                </a:lnTo>
                <a:lnTo>
                  <a:pt x="107156" y="17859"/>
                </a:lnTo>
                <a:lnTo>
                  <a:pt x="160734" y="17859"/>
                </a:lnTo>
                <a:lnTo>
                  <a:pt x="214312" y="17859"/>
                </a:lnTo>
                <a:lnTo>
                  <a:pt x="258961" y="8929"/>
                </a:lnTo>
                <a:lnTo>
                  <a:pt x="303609" y="8929"/>
                </a:lnTo>
                <a:lnTo>
                  <a:pt x="330398" y="0"/>
                </a:lnTo>
                <a:lnTo>
                  <a:pt x="348258" y="0"/>
                </a:lnTo>
                <a:lnTo>
                  <a:pt x="34825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7759898" y="2455664"/>
            <a:ext cx="187525" cy="151806"/>
          </a:xfrm>
          <a:custGeom>
            <a:avLst/>
            <a:gdLst/>
            <a:ahLst/>
            <a:cxnLst/>
            <a:rect l="0" t="0" r="0" b="0"/>
            <a:pathLst>
              <a:path w="187525" h="151806">
                <a:moveTo>
                  <a:pt x="0" y="89297"/>
                </a:moveTo>
                <a:lnTo>
                  <a:pt x="8930" y="98227"/>
                </a:lnTo>
                <a:lnTo>
                  <a:pt x="8930" y="98227"/>
                </a:lnTo>
                <a:lnTo>
                  <a:pt x="17860" y="98227"/>
                </a:lnTo>
                <a:lnTo>
                  <a:pt x="35719" y="89297"/>
                </a:lnTo>
                <a:lnTo>
                  <a:pt x="44649" y="89297"/>
                </a:lnTo>
                <a:lnTo>
                  <a:pt x="62508" y="71438"/>
                </a:lnTo>
                <a:lnTo>
                  <a:pt x="80368" y="62508"/>
                </a:lnTo>
                <a:lnTo>
                  <a:pt x="98227" y="44649"/>
                </a:lnTo>
                <a:lnTo>
                  <a:pt x="98227" y="26789"/>
                </a:lnTo>
                <a:lnTo>
                  <a:pt x="98227" y="17859"/>
                </a:lnTo>
                <a:lnTo>
                  <a:pt x="98227" y="8930"/>
                </a:lnTo>
                <a:lnTo>
                  <a:pt x="80368" y="0"/>
                </a:lnTo>
                <a:lnTo>
                  <a:pt x="71438" y="8930"/>
                </a:lnTo>
                <a:lnTo>
                  <a:pt x="53579" y="26789"/>
                </a:lnTo>
                <a:lnTo>
                  <a:pt x="44649" y="44649"/>
                </a:lnTo>
                <a:lnTo>
                  <a:pt x="35719" y="71438"/>
                </a:lnTo>
                <a:lnTo>
                  <a:pt x="26790" y="89297"/>
                </a:lnTo>
                <a:lnTo>
                  <a:pt x="35719" y="116086"/>
                </a:lnTo>
                <a:lnTo>
                  <a:pt x="53579" y="133945"/>
                </a:lnTo>
                <a:lnTo>
                  <a:pt x="71438" y="142875"/>
                </a:lnTo>
                <a:lnTo>
                  <a:pt x="98227" y="151805"/>
                </a:lnTo>
                <a:lnTo>
                  <a:pt x="116086" y="151805"/>
                </a:lnTo>
                <a:lnTo>
                  <a:pt x="142875" y="142875"/>
                </a:lnTo>
                <a:lnTo>
                  <a:pt x="160735" y="125016"/>
                </a:lnTo>
                <a:lnTo>
                  <a:pt x="187524" y="107156"/>
                </a:lnTo>
                <a:lnTo>
                  <a:pt x="187524"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7929563" y="2205633"/>
            <a:ext cx="401836" cy="392907"/>
          </a:xfrm>
          <a:custGeom>
            <a:avLst/>
            <a:gdLst/>
            <a:ahLst/>
            <a:cxnLst/>
            <a:rect l="0" t="0" r="0" b="0"/>
            <a:pathLst>
              <a:path w="401836" h="392907">
                <a:moveTo>
                  <a:pt x="35718" y="285750"/>
                </a:moveTo>
                <a:lnTo>
                  <a:pt x="26789" y="294680"/>
                </a:lnTo>
                <a:lnTo>
                  <a:pt x="17859" y="312539"/>
                </a:lnTo>
                <a:lnTo>
                  <a:pt x="8929" y="339328"/>
                </a:lnTo>
                <a:lnTo>
                  <a:pt x="0" y="357187"/>
                </a:lnTo>
                <a:lnTo>
                  <a:pt x="0" y="375047"/>
                </a:lnTo>
                <a:lnTo>
                  <a:pt x="8929" y="383976"/>
                </a:lnTo>
                <a:lnTo>
                  <a:pt x="17859" y="392906"/>
                </a:lnTo>
                <a:lnTo>
                  <a:pt x="35718" y="392906"/>
                </a:lnTo>
                <a:lnTo>
                  <a:pt x="53578" y="383976"/>
                </a:lnTo>
                <a:lnTo>
                  <a:pt x="80367" y="366117"/>
                </a:lnTo>
                <a:lnTo>
                  <a:pt x="98226" y="339328"/>
                </a:lnTo>
                <a:lnTo>
                  <a:pt x="125015" y="312539"/>
                </a:lnTo>
                <a:lnTo>
                  <a:pt x="142875" y="285750"/>
                </a:lnTo>
                <a:lnTo>
                  <a:pt x="151804" y="241101"/>
                </a:lnTo>
                <a:lnTo>
                  <a:pt x="169664" y="205382"/>
                </a:lnTo>
                <a:lnTo>
                  <a:pt x="178593" y="151804"/>
                </a:lnTo>
                <a:lnTo>
                  <a:pt x="178593" y="107156"/>
                </a:lnTo>
                <a:lnTo>
                  <a:pt x="187523" y="71437"/>
                </a:lnTo>
                <a:lnTo>
                  <a:pt x="187523" y="35718"/>
                </a:lnTo>
                <a:lnTo>
                  <a:pt x="178593" y="17859"/>
                </a:lnTo>
                <a:lnTo>
                  <a:pt x="178593" y="0"/>
                </a:lnTo>
                <a:lnTo>
                  <a:pt x="169664" y="0"/>
                </a:lnTo>
                <a:lnTo>
                  <a:pt x="160734" y="0"/>
                </a:lnTo>
                <a:lnTo>
                  <a:pt x="151804" y="0"/>
                </a:lnTo>
                <a:lnTo>
                  <a:pt x="151804" y="17859"/>
                </a:lnTo>
                <a:lnTo>
                  <a:pt x="142875" y="35718"/>
                </a:lnTo>
                <a:lnTo>
                  <a:pt x="151804" y="53578"/>
                </a:lnTo>
                <a:lnTo>
                  <a:pt x="151804" y="89296"/>
                </a:lnTo>
                <a:lnTo>
                  <a:pt x="160734" y="133945"/>
                </a:lnTo>
                <a:lnTo>
                  <a:pt x="178593" y="178593"/>
                </a:lnTo>
                <a:lnTo>
                  <a:pt x="187523" y="232171"/>
                </a:lnTo>
                <a:lnTo>
                  <a:pt x="205382" y="276820"/>
                </a:lnTo>
                <a:lnTo>
                  <a:pt x="232171" y="312539"/>
                </a:lnTo>
                <a:lnTo>
                  <a:pt x="241101" y="339328"/>
                </a:lnTo>
                <a:lnTo>
                  <a:pt x="258960" y="357187"/>
                </a:lnTo>
                <a:lnTo>
                  <a:pt x="267889" y="366117"/>
                </a:lnTo>
                <a:lnTo>
                  <a:pt x="267889" y="366117"/>
                </a:lnTo>
                <a:lnTo>
                  <a:pt x="258960" y="357187"/>
                </a:lnTo>
                <a:lnTo>
                  <a:pt x="250031" y="339328"/>
                </a:lnTo>
                <a:lnTo>
                  <a:pt x="232171" y="330398"/>
                </a:lnTo>
                <a:lnTo>
                  <a:pt x="214312" y="303609"/>
                </a:lnTo>
                <a:lnTo>
                  <a:pt x="196453" y="276820"/>
                </a:lnTo>
                <a:lnTo>
                  <a:pt x="169664" y="241101"/>
                </a:lnTo>
                <a:lnTo>
                  <a:pt x="142875" y="214312"/>
                </a:lnTo>
                <a:lnTo>
                  <a:pt x="116085" y="187523"/>
                </a:lnTo>
                <a:lnTo>
                  <a:pt x="98226" y="160734"/>
                </a:lnTo>
                <a:lnTo>
                  <a:pt x="80367" y="151804"/>
                </a:lnTo>
                <a:lnTo>
                  <a:pt x="80367" y="151804"/>
                </a:lnTo>
                <a:lnTo>
                  <a:pt x="89296" y="142875"/>
                </a:lnTo>
                <a:lnTo>
                  <a:pt x="107156" y="142875"/>
                </a:lnTo>
                <a:lnTo>
                  <a:pt x="133945" y="142875"/>
                </a:lnTo>
                <a:lnTo>
                  <a:pt x="178593" y="142875"/>
                </a:lnTo>
                <a:lnTo>
                  <a:pt x="223242" y="142875"/>
                </a:lnTo>
                <a:lnTo>
                  <a:pt x="267889" y="142875"/>
                </a:lnTo>
                <a:lnTo>
                  <a:pt x="321467" y="142875"/>
                </a:lnTo>
                <a:lnTo>
                  <a:pt x="366116" y="142875"/>
                </a:lnTo>
                <a:lnTo>
                  <a:pt x="401835" y="142875"/>
                </a:lnTo>
                <a:lnTo>
                  <a:pt x="401835"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8268890" y="2419945"/>
            <a:ext cx="142876" cy="142876"/>
          </a:xfrm>
          <a:custGeom>
            <a:avLst/>
            <a:gdLst/>
            <a:ahLst/>
            <a:cxnLst/>
            <a:rect l="0" t="0" r="0" b="0"/>
            <a:pathLst>
              <a:path w="142876" h="142876">
                <a:moveTo>
                  <a:pt x="0" y="80368"/>
                </a:moveTo>
                <a:lnTo>
                  <a:pt x="0" y="80368"/>
                </a:lnTo>
                <a:lnTo>
                  <a:pt x="8930" y="80368"/>
                </a:lnTo>
                <a:lnTo>
                  <a:pt x="17859" y="80368"/>
                </a:lnTo>
                <a:lnTo>
                  <a:pt x="17859" y="80368"/>
                </a:lnTo>
                <a:lnTo>
                  <a:pt x="35719" y="80368"/>
                </a:lnTo>
                <a:lnTo>
                  <a:pt x="44648" y="71438"/>
                </a:lnTo>
                <a:lnTo>
                  <a:pt x="53578" y="62508"/>
                </a:lnTo>
                <a:lnTo>
                  <a:pt x="71437" y="53578"/>
                </a:lnTo>
                <a:lnTo>
                  <a:pt x="80367" y="35719"/>
                </a:lnTo>
                <a:lnTo>
                  <a:pt x="80367" y="17859"/>
                </a:lnTo>
                <a:lnTo>
                  <a:pt x="89297" y="8930"/>
                </a:lnTo>
                <a:lnTo>
                  <a:pt x="80367" y="0"/>
                </a:lnTo>
                <a:lnTo>
                  <a:pt x="80367" y="0"/>
                </a:lnTo>
                <a:lnTo>
                  <a:pt x="62508" y="8930"/>
                </a:lnTo>
                <a:lnTo>
                  <a:pt x="53578" y="26789"/>
                </a:lnTo>
                <a:lnTo>
                  <a:pt x="35719" y="53578"/>
                </a:lnTo>
                <a:lnTo>
                  <a:pt x="17859" y="71438"/>
                </a:lnTo>
                <a:lnTo>
                  <a:pt x="17859" y="98227"/>
                </a:lnTo>
                <a:lnTo>
                  <a:pt x="8930" y="125016"/>
                </a:lnTo>
                <a:lnTo>
                  <a:pt x="17859" y="133946"/>
                </a:lnTo>
                <a:lnTo>
                  <a:pt x="35719" y="142875"/>
                </a:lnTo>
                <a:lnTo>
                  <a:pt x="53578" y="142875"/>
                </a:lnTo>
                <a:lnTo>
                  <a:pt x="80367" y="142875"/>
                </a:lnTo>
                <a:lnTo>
                  <a:pt x="116086" y="125016"/>
                </a:lnTo>
                <a:lnTo>
                  <a:pt x="142875" y="116086"/>
                </a:lnTo>
                <a:lnTo>
                  <a:pt x="142875"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8429624" y="2214562"/>
            <a:ext cx="187525" cy="366119"/>
          </a:xfrm>
          <a:custGeom>
            <a:avLst/>
            <a:gdLst/>
            <a:ahLst/>
            <a:cxnLst/>
            <a:rect l="0" t="0" r="0" b="0"/>
            <a:pathLst>
              <a:path w="187525" h="366119">
                <a:moveTo>
                  <a:pt x="89297" y="196453"/>
                </a:moveTo>
                <a:lnTo>
                  <a:pt x="80367" y="196453"/>
                </a:lnTo>
                <a:lnTo>
                  <a:pt x="71438" y="205383"/>
                </a:lnTo>
                <a:lnTo>
                  <a:pt x="53578" y="214313"/>
                </a:lnTo>
                <a:lnTo>
                  <a:pt x="35719" y="241102"/>
                </a:lnTo>
                <a:lnTo>
                  <a:pt x="17860" y="258961"/>
                </a:lnTo>
                <a:lnTo>
                  <a:pt x="8930" y="276821"/>
                </a:lnTo>
                <a:lnTo>
                  <a:pt x="0" y="303610"/>
                </a:lnTo>
                <a:lnTo>
                  <a:pt x="0" y="321469"/>
                </a:lnTo>
                <a:lnTo>
                  <a:pt x="0" y="330399"/>
                </a:lnTo>
                <a:lnTo>
                  <a:pt x="8930" y="339329"/>
                </a:lnTo>
                <a:lnTo>
                  <a:pt x="26789" y="339329"/>
                </a:lnTo>
                <a:lnTo>
                  <a:pt x="44649" y="330399"/>
                </a:lnTo>
                <a:lnTo>
                  <a:pt x="62508" y="312540"/>
                </a:lnTo>
                <a:lnTo>
                  <a:pt x="80367" y="294680"/>
                </a:lnTo>
                <a:lnTo>
                  <a:pt x="107156" y="276821"/>
                </a:lnTo>
                <a:lnTo>
                  <a:pt x="125016" y="241102"/>
                </a:lnTo>
                <a:lnTo>
                  <a:pt x="142875" y="205383"/>
                </a:lnTo>
                <a:lnTo>
                  <a:pt x="160735" y="169664"/>
                </a:lnTo>
                <a:lnTo>
                  <a:pt x="169664" y="125016"/>
                </a:lnTo>
                <a:lnTo>
                  <a:pt x="178594" y="80367"/>
                </a:lnTo>
                <a:lnTo>
                  <a:pt x="187524" y="44649"/>
                </a:lnTo>
                <a:lnTo>
                  <a:pt x="187524" y="17860"/>
                </a:lnTo>
                <a:lnTo>
                  <a:pt x="187524" y="0"/>
                </a:lnTo>
                <a:lnTo>
                  <a:pt x="178594" y="0"/>
                </a:lnTo>
                <a:lnTo>
                  <a:pt x="160735" y="8930"/>
                </a:lnTo>
                <a:lnTo>
                  <a:pt x="142875" y="35719"/>
                </a:lnTo>
                <a:lnTo>
                  <a:pt x="125016" y="62508"/>
                </a:lnTo>
                <a:lnTo>
                  <a:pt x="107156" y="107157"/>
                </a:lnTo>
                <a:lnTo>
                  <a:pt x="107156" y="151805"/>
                </a:lnTo>
                <a:lnTo>
                  <a:pt x="107156" y="196453"/>
                </a:lnTo>
                <a:lnTo>
                  <a:pt x="116086" y="232172"/>
                </a:lnTo>
                <a:lnTo>
                  <a:pt x="125016" y="267891"/>
                </a:lnTo>
                <a:lnTo>
                  <a:pt x="142875" y="294680"/>
                </a:lnTo>
                <a:lnTo>
                  <a:pt x="151805" y="312540"/>
                </a:lnTo>
                <a:lnTo>
                  <a:pt x="160735" y="330399"/>
                </a:lnTo>
                <a:lnTo>
                  <a:pt x="160735" y="357188"/>
                </a:lnTo>
                <a:lnTo>
                  <a:pt x="160735" y="366118"/>
                </a:lnTo>
                <a:lnTo>
                  <a:pt x="160735" y="3661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2625328" y="5116711"/>
            <a:ext cx="160736" cy="366118"/>
          </a:xfrm>
          <a:custGeom>
            <a:avLst/>
            <a:gdLst/>
            <a:ahLst/>
            <a:cxnLst/>
            <a:rect l="0" t="0" r="0" b="0"/>
            <a:pathLst>
              <a:path w="160736" h="366118">
                <a:moveTo>
                  <a:pt x="160735" y="0"/>
                </a:moveTo>
                <a:lnTo>
                  <a:pt x="151805" y="0"/>
                </a:lnTo>
                <a:lnTo>
                  <a:pt x="142875" y="0"/>
                </a:lnTo>
                <a:lnTo>
                  <a:pt x="125016" y="0"/>
                </a:lnTo>
                <a:lnTo>
                  <a:pt x="116086" y="0"/>
                </a:lnTo>
                <a:lnTo>
                  <a:pt x="98227" y="0"/>
                </a:lnTo>
                <a:lnTo>
                  <a:pt x="80367" y="0"/>
                </a:lnTo>
                <a:lnTo>
                  <a:pt x="62508" y="0"/>
                </a:lnTo>
                <a:lnTo>
                  <a:pt x="44649" y="8930"/>
                </a:lnTo>
                <a:lnTo>
                  <a:pt x="26789" y="26789"/>
                </a:lnTo>
                <a:lnTo>
                  <a:pt x="17860" y="62508"/>
                </a:lnTo>
                <a:lnTo>
                  <a:pt x="0" y="107156"/>
                </a:lnTo>
                <a:lnTo>
                  <a:pt x="0" y="151805"/>
                </a:lnTo>
                <a:lnTo>
                  <a:pt x="0" y="205383"/>
                </a:lnTo>
                <a:lnTo>
                  <a:pt x="8930" y="258961"/>
                </a:lnTo>
                <a:lnTo>
                  <a:pt x="17860" y="303609"/>
                </a:lnTo>
                <a:lnTo>
                  <a:pt x="35719" y="339328"/>
                </a:lnTo>
                <a:lnTo>
                  <a:pt x="62508" y="357187"/>
                </a:lnTo>
                <a:lnTo>
                  <a:pt x="80367" y="366117"/>
                </a:lnTo>
                <a:lnTo>
                  <a:pt x="80367" y="36611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759273" y="5420320"/>
            <a:ext cx="17861" cy="35720"/>
          </a:xfrm>
          <a:custGeom>
            <a:avLst/>
            <a:gdLst/>
            <a:ahLst/>
            <a:cxnLst/>
            <a:rect l="0" t="0" r="0" b="0"/>
            <a:pathLst>
              <a:path w="17861" h="35720">
                <a:moveTo>
                  <a:pt x="0" y="35719"/>
                </a:moveTo>
                <a:lnTo>
                  <a:pt x="17860" y="0"/>
                </a:lnTo>
                <a:lnTo>
                  <a:pt x="1786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812852" y="5223867"/>
            <a:ext cx="98227" cy="214314"/>
          </a:xfrm>
          <a:custGeom>
            <a:avLst/>
            <a:gdLst/>
            <a:ahLst/>
            <a:cxnLst/>
            <a:rect l="0" t="0" r="0" b="0"/>
            <a:pathLst>
              <a:path w="98227" h="214314">
                <a:moveTo>
                  <a:pt x="0" y="0"/>
                </a:moveTo>
                <a:lnTo>
                  <a:pt x="0" y="0"/>
                </a:lnTo>
                <a:lnTo>
                  <a:pt x="0" y="26789"/>
                </a:lnTo>
                <a:lnTo>
                  <a:pt x="0" y="62508"/>
                </a:lnTo>
                <a:lnTo>
                  <a:pt x="8929" y="98227"/>
                </a:lnTo>
                <a:lnTo>
                  <a:pt x="17859" y="133946"/>
                </a:lnTo>
                <a:lnTo>
                  <a:pt x="26789" y="169664"/>
                </a:lnTo>
                <a:lnTo>
                  <a:pt x="35718" y="196453"/>
                </a:lnTo>
                <a:lnTo>
                  <a:pt x="35718" y="214313"/>
                </a:lnTo>
                <a:lnTo>
                  <a:pt x="53578" y="214313"/>
                </a:lnTo>
                <a:lnTo>
                  <a:pt x="62507" y="205383"/>
                </a:lnTo>
                <a:lnTo>
                  <a:pt x="71437" y="187524"/>
                </a:lnTo>
                <a:lnTo>
                  <a:pt x="89296" y="160735"/>
                </a:lnTo>
                <a:lnTo>
                  <a:pt x="98226" y="125016"/>
                </a:lnTo>
                <a:lnTo>
                  <a:pt x="98226" y="80367"/>
                </a:lnTo>
                <a:lnTo>
                  <a:pt x="98226" y="44649"/>
                </a:lnTo>
                <a:lnTo>
                  <a:pt x="89296" y="17860"/>
                </a:lnTo>
                <a:lnTo>
                  <a:pt x="71437" y="0"/>
                </a:lnTo>
                <a:lnTo>
                  <a:pt x="62507" y="0"/>
                </a:lnTo>
                <a:lnTo>
                  <a:pt x="44648" y="8930"/>
                </a:lnTo>
                <a:lnTo>
                  <a:pt x="35718" y="35719"/>
                </a:lnTo>
                <a:lnTo>
                  <a:pt x="35718" y="71438"/>
                </a:lnTo>
                <a:lnTo>
                  <a:pt x="35718" y="98227"/>
                </a:lnTo>
                <a:lnTo>
                  <a:pt x="44648" y="125016"/>
                </a:lnTo>
                <a:lnTo>
                  <a:pt x="44648"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937867" y="5170289"/>
            <a:ext cx="178595" cy="321470"/>
          </a:xfrm>
          <a:custGeom>
            <a:avLst/>
            <a:gdLst/>
            <a:ahLst/>
            <a:cxnLst/>
            <a:rect l="0" t="0" r="0" b="0"/>
            <a:pathLst>
              <a:path w="178595" h="321470">
                <a:moveTo>
                  <a:pt x="89297" y="0"/>
                </a:moveTo>
                <a:lnTo>
                  <a:pt x="80367" y="0"/>
                </a:lnTo>
                <a:lnTo>
                  <a:pt x="71438" y="8930"/>
                </a:lnTo>
                <a:lnTo>
                  <a:pt x="53578" y="17859"/>
                </a:lnTo>
                <a:lnTo>
                  <a:pt x="35719" y="35719"/>
                </a:lnTo>
                <a:lnTo>
                  <a:pt x="17860" y="53578"/>
                </a:lnTo>
                <a:lnTo>
                  <a:pt x="8930" y="80367"/>
                </a:lnTo>
                <a:lnTo>
                  <a:pt x="0" y="107156"/>
                </a:lnTo>
                <a:lnTo>
                  <a:pt x="0" y="133945"/>
                </a:lnTo>
                <a:lnTo>
                  <a:pt x="8930" y="151805"/>
                </a:lnTo>
                <a:lnTo>
                  <a:pt x="17860" y="160734"/>
                </a:lnTo>
                <a:lnTo>
                  <a:pt x="44649" y="178594"/>
                </a:lnTo>
                <a:lnTo>
                  <a:pt x="71438" y="187524"/>
                </a:lnTo>
                <a:lnTo>
                  <a:pt x="107156" y="196453"/>
                </a:lnTo>
                <a:lnTo>
                  <a:pt x="133946" y="214313"/>
                </a:lnTo>
                <a:lnTo>
                  <a:pt x="160735" y="232172"/>
                </a:lnTo>
                <a:lnTo>
                  <a:pt x="169664" y="258961"/>
                </a:lnTo>
                <a:lnTo>
                  <a:pt x="178594" y="276820"/>
                </a:lnTo>
                <a:lnTo>
                  <a:pt x="169664" y="294680"/>
                </a:lnTo>
                <a:lnTo>
                  <a:pt x="151805" y="312539"/>
                </a:lnTo>
                <a:lnTo>
                  <a:pt x="125016" y="321469"/>
                </a:lnTo>
                <a:lnTo>
                  <a:pt x="98227" y="321469"/>
                </a:lnTo>
                <a:lnTo>
                  <a:pt x="71438" y="312539"/>
                </a:lnTo>
                <a:lnTo>
                  <a:pt x="44649" y="294680"/>
                </a:lnTo>
                <a:lnTo>
                  <a:pt x="26789" y="267891"/>
                </a:lnTo>
                <a:lnTo>
                  <a:pt x="26789" y="241102"/>
                </a:lnTo>
                <a:lnTo>
                  <a:pt x="35719" y="223242"/>
                </a:lnTo>
                <a:lnTo>
                  <a:pt x="44649" y="205383"/>
                </a:lnTo>
                <a:lnTo>
                  <a:pt x="44649"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3116461" y="5161359"/>
            <a:ext cx="98228" cy="339330"/>
          </a:xfrm>
          <a:custGeom>
            <a:avLst/>
            <a:gdLst/>
            <a:ahLst/>
            <a:cxnLst/>
            <a:rect l="0" t="0" r="0" b="0"/>
            <a:pathLst>
              <a:path w="98228" h="339330">
                <a:moveTo>
                  <a:pt x="17859" y="0"/>
                </a:moveTo>
                <a:lnTo>
                  <a:pt x="17859" y="0"/>
                </a:lnTo>
                <a:lnTo>
                  <a:pt x="8930" y="8930"/>
                </a:lnTo>
                <a:lnTo>
                  <a:pt x="8930" y="17860"/>
                </a:lnTo>
                <a:lnTo>
                  <a:pt x="8930" y="35719"/>
                </a:lnTo>
                <a:lnTo>
                  <a:pt x="0" y="53579"/>
                </a:lnTo>
                <a:lnTo>
                  <a:pt x="0" y="80368"/>
                </a:lnTo>
                <a:lnTo>
                  <a:pt x="0" y="116086"/>
                </a:lnTo>
                <a:lnTo>
                  <a:pt x="8930" y="160735"/>
                </a:lnTo>
                <a:lnTo>
                  <a:pt x="17859" y="205383"/>
                </a:lnTo>
                <a:lnTo>
                  <a:pt x="26789" y="250032"/>
                </a:lnTo>
                <a:lnTo>
                  <a:pt x="44648" y="285750"/>
                </a:lnTo>
                <a:lnTo>
                  <a:pt x="53578" y="312539"/>
                </a:lnTo>
                <a:lnTo>
                  <a:pt x="71437" y="330399"/>
                </a:lnTo>
                <a:lnTo>
                  <a:pt x="80367" y="339329"/>
                </a:lnTo>
                <a:lnTo>
                  <a:pt x="89297" y="330399"/>
                </a:lnTo>
                <a:lnTo>
                  <a:pt x="98227" y="321469"/>
                </a:lnTo>
                <a:lnTo>
                  <a:pt x="98227" y="294680"/>
                </a:lnTo>
                <a:lnTo>
                  <a:pt x="89297" y="267891"/>
                </a:lnTo>
                <a:lnTo>
                  <a:pt x="80367" y="241102"/>
                </a:lnTo>
                <a:lnTo>
                  <a:pt x="62508" y="214313"/>
                </a:lnTo>
                <a:lnTo>
                  <a:pt x="44648" y="178594"/>
                </a:lnTo>
                <a:lnTo>
                  <a:pt x="44648"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3018234" y="5331023"/>
            <a:ext cx="196455" cy="26791"/>
          </a:xfrm>
          <a:custGeom>
            <a:avLst/>
            <a:gdLst/>
            <a:ahLst/>
            <a:cxnLst/>
            <a:rect l="0" t="0" r="0" b="0"/>
            <a:pathLst>
              <a:path w="196455" h="26791">
                <a:moveTo>
                  <a:pt x="0" y="26790"/>
                </a:moveTo>
                <a:lnTo>
                  <a:pt x="0" y="26790"/>
                </a:lnTo>
                <a:lnTo>
                  <a:pt x="0" y="26790"/>
                </a:lnTo>
                <a:lnTo>
                  <a:pt x="8930" y="26790"/>
                </a:lnTo>
                <a:lnTo>
                  <a:pt x="26789" y="17860"/>
                </a:lnTo>
                <a:lnTo>
                  <a:pt x="53579" y="8930"/>
                </a:lnTo>
                <a:lnTo>
                  <a:pt x="89297" y="0"/>
                </a:lnTo>
                <a:lnTo>
                  <a:pt x="125016" y="0"/>
                </a:lnTo>
                <a:lnTo>
                  <a:pt x="160735" y="0"/>
                </a:lnTo>
                <a:lnTo>
                  <a:pt x="196454" y="0"/>
                </a:lnTo>
                <a:lnTo>
                  <a:pt x="19645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3571875" y="5089922"/>
            <a:ext cx="366118" cy="562570"/>
          </a:xfrm>
          <a:custGeom>
            <a:avLst/>
            <a:gdLst/>
            <a:ahLst/>
            <a:cxnLst/>
            <a:rect l="0" t="0" r="0" b="0"/>
            <a:pathLst>
              <a:path w="366118" h="562570">
                <a:moveTo>
                  <a:pt x="366117" y="0"/>
                </a:moveTo>
                <a:lnTo>
                  <a:pt x="366117" y="0"/>
                </a:lnTo>
                <a:lnTo>
                  <a:pt x="366117" y="0"/>
                </a:lnTo>
                <a:lnTo>
                  <a:pt x="366117" y="8930"/>
                </a:lnTo>
                <a:lnTo>
                  <a:pt x="357188" y="8930"/>
                </a:lnTo>
                <a:lnTo>
                  <a:pt x="357188" y="17859"/>
                </a:lnTo>
                <a:lnTo>
                  <a:pt x="348258" y="26789"/>
                </a:lnTo>
                <a:lnTo>
                  <a:pt x="330398" y="44648"/>
                </a:lnTo>
                <a:lnTo>
                  <a:pt x="303609" y="71437"/>
                </a:lnTo>
                <a:lnTo>
                  <a:pt x="276820" y="107156"/>
                </a:lnTo>
                <a:lnTo>
                  <a:pt x="241102" y="169664"/>
                </a:lnTo>
                <a:lnTo>
                  <a:pt x="196453" y="241101"/>
                </a:lnTo>
                <a:lnTo>
                  <a:pt x="160734" y="312539"/>
                </a:lnTo>
                <a:lnTo>
                  <a:pt x="116086" y="392906"/>
                </a:lnTo>
                <a:lnTo>
                  <a:pt x="71438" y="464344"/>
                </a:lnTo>
                <a:lnTo>
                  <a:pt x="44648" y="517921"/>
                </a:lnTo>
                <a:lnTo>
                  <a:pt x="17859" y="544710"/>
                </a:lnTo>
                <a:lnTo>
                  <a:pt x="0" y="562569"/>
                </a:lnTo>
                <a:lnTo>
                  <a:pt x="0" y="544710"/>
                </a:lnTo>
                <a:lnTo>
                  <a:pt x="0" y="526851"/>
                </a:lnTo>
                <a:lnTo>
                  <a:pt x="0" y="52685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3982641" y="5331023"/>
            <a:ext cx="8930" cy="258962"/>
          </a:xfrm>
          <a:custGeom>
            <a:avLst/>
            <a:gdLst/>
            <a:ahLst/>
            <a:cxnLst/>
            <a:rect l="0" t="0" r="0" b="0"/>
            <a:pathLst>
              <a:path w="8930" h="258962">
                <a:moveTo>
                  <a:pt x="8929" y="0"/>
                </a:moveTo>
                <a:lnTo>
                  <a:pt x="8929" y="0"/>
                </a:lnTo>
                <a:lnTo>
                  <a:pt x="0" y="0"/>
                </a:lnTo>
                <a:lnTo>
                  <a:pt x="0" y="0"/>
                </a:lnTo>
                <a:lnTo>
                  <a:pt x="0" y="8930"/>
                </a:lnTo>
                <a:lnTo>
                  <a:pt x="0" y="26790"/>
                </a:lnTo>
                <a:lnTo>
                  <a:pt x="0" y="53579"/>
                </a:lnTo>
                <a:lnTo>
                  <a:pt x="0" y="89297"/>
                </a:lnTo>
                <a:lnTo>
                  <a:pt x="0" y="133946"/>
                </a:lnTo>
                <a:lnTo>
                  <a:pt x="0" y="169665"/>
                </a:lnTo>
                <a:lnTo>
                  <a:pt x="0" y="205383"/>
                </a:lnTo>
                <a:lnTo>
                  <a:pt x="0" y="232172"/>
                </a:lnTo>
                <a:lnTo>
                  <a:pt x="0" y="250031"/>
                </a:lnTo>
                <a:lnTo>
                  <a:pt x="0" y="258961"/>
                </a:lnTo>
                <a:lnTo>
                  <a:pt x="0" y="258961"/>
                </a:lnTo>
                <a:lnTo>
                  <a:pt x="8929" y="241102"/>
                </a:lnTo>
                <a:lnTo>
                  <a:pt x="8929"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4063008" y="5214938"/>
            <a:ext cx="71438" cy="410765"/>
          </a:xfrm>
          <a:custGeom>
            <a:avLst/>
            <a:gdLst/>
            <a:ahLst/>
            <a:cxnLst/>
            <a:rect l="0" t="0" r="0" b="0"/>
            <a:pathLst>
              <a:path w="71438" h="410765">
                <a:moveTo>
                  <a:pt x="71437" y="0"/>
                </a:moveTo>
                <a:lnTo>
                  <a:pt x="62508" y="0"/>
                </a:lnTo>
                <a:lnTo>
                  <a:pt x="62508" y="8929"/>
                </a:lnTo>
                <a:lnTo>
                  <a:pt x="53578" y="26789"/>
                </a:lnTo>
                <a:lnTo>
                  <a:pt x="35719" y="53578"/>
                </a:lnTo>
                <a:lnTo>
                  <a:pt x="26789" y="89296"/>
                </a:lnTo>
                <a:lnTo>
                  <a:pt x="26789" y="133945"/>
                </a:lnTo>
                <a:lnTo>
                  <a:pt x="17859" y="187523"/>
                </a:lnTo>
                <a:lnTo>
                  <a:pt x="17859" y="241101"/>
                </a:lnTo>
                <a:lnTo>
                  <a:pt x="26789" y="294679"/>
                </a:lnTo>
                <a:lnTo>
                  <a:pt x="26789" y="348257"/>
                </a:lnTo>
                <a:lnTo>
                  <a:pt x="35719" y="375046"/>
                </a:lnTo>
                <a:lnTo>
                  <a:pt x="44648" y="401835"/>
                </a:lnTo>
                <a:lnTo>
                  <a:pt x="44648" y="410764"/>
                </a:lnTo>
                <a:lnTo>
                  <a:pt x="44648" y="401835"/>
                </a:lnTo>
                <a:lnTo>
                  <a:pt x="35719" y="383975"/>
                </a:lnTo>
                <a:lnTo>
                  <a:pt x="17859" y="366116"/>
                </a:lnTo>
                <a:lnTo>
                  <a:pt x="0" y="339328"/>
                </a:lnTo>
                <a:lnTo>
                  <a:pt x="0" y="33932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3804047" y="5357813"/>
            <a:ext cx="330399" cy="133946"/>
          </a:xfrm>
          <a:custGeom>
            <a:avLst/>
            <a:gdLst/>
            <a:ahLst/>
            <a:cxnLst/>
            <a:rect l="0" t="0" r="0" b="0"/>
            <a:pathLst>
              <a:path w="330399" h="133946">
                <a:moveTo>
                  <a:pt x="0" y="125015"/>
                </a:moveTo>
                <a:lnTo>
                  <a:pt x="8930" y="125015"/>
                </a:lnTo>
                <a:lnTo>
                  <a:pt x="17859" y="133945"/>
                </a:lnTo>
                <a:lnTo>
                  <a:pt x="35719" y="125015"/>
                </a:lnTo>
                <a:lnTo>
                  <a:pt x="71437" y="116085"/>
                </a:lnTo>
                <a:lnTo>
                  <a:pt x="98226" y="98226"/>
                </a:lnTo>
                <a:lnTo>
                  <a:pt x="142875" y="80367"/>
                </a:lnTo>
                <a:lnTo>
                  <a:pt x="187523" y="53578"/>
                </a:lnTo>
                <a:lnTo>
                  <a:pt x="232172" y="35718"/>
                </a:lnTo>
                <a:lnTo>
                  <a:pt x="267891" y="17859"/>
                </a:lnTo>
                <a:lnTo>
                  <a:pt x="303609" y="0"/>
                </a:lnTo>
                <a:lnTo>
                  <a:pt x="330398" y="0"/>
                </a:lnTo>
                <a:lnTo>
                  <a:pt x="33039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3902273" y="5518547"/>
            <a:ext cx="214314" cy="71438"/>
          </a:xfrm>
          <a:custGeom>
            <a:avLst/>
            <a:gdLst/>
            <a:ahLst/>
            <a:cxnLst/>
            <a:rect l="0" t="0" r="0" b="0"/>
            <a:pathLst>
              <a:path w="214314" h="71438">
                <a:moveTo>
                  <a:pt x="0" y="44648"/>
                </a:moveTo>
                <a:lnTo>
                  <a:pt x="0" y="53578"/>
                </a:lnTo>
                <a:lnTo>
                  <a:pt x="8930" y="62507"/>
                </a:lnTo>
                <a:lnTo>
                  <a:pt x="17860" y="62507"/>
                </a:lnTo>
                <a:lnTo>
                  <a:pt x="35719" y="71437"/>
                </a:lnTo>
                <a:lnTo>
                  <a:pt x="71438" y="71437"/>
                </a:lnTo>
                <a:lnTo>
                  <a:pt x="107157" y="62507"/>
                </a:lnTo>
                <a:lnTo>
                  <a:pt x="142875" y="44648"/>
                </a:lnTo>
                <a:lnTo>
                  <a:pt x="178594" y="26789"/>
                </a:lnTo>
                <a:lnTo>
                  <a:pt x="214313" y="0"/>
                </a:lnTo>
                <a:lnTo>
                  <a:pt x="21431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4196953" y="5223867"/>
            <a:ext cx="241103" cy="357188"/>
          </a:xfrm>
          <a:custGeom>
            <a:avLst/>
            <a:gdLst/>
            <a:ahLst/>
            <a:cxnLst/>
            <a:rect l="0" t="0" r="0" b="0"/>
            <a:pathLst>
              <a:path w="241103" h="357188">
                <a:moveTo>
                  <a:pt x="53578" y="0"/>
                </a:moveTo>
                <a:lnTo>
                  <a:pt x="53578" y="0"/>
                </a:lnTo>
                <a:lnTo>
                  <a:pt x="53578" y="0"/>
                </a:lnTo>
                <a:lnTo>
                  <a:pt x="44649" y="8930"/>
                </a:lnTo>
                <a:lnTo>
                  <a:pt x="35719" y="26789"/>
                </a:lnTo>
                <a:lnTo>
                  <a:pt x="35719" y="53578"/>
                </a:lnTo>
                <a:lnTo>
                  <a:pt x="26789" y="98227"/>
                </a:lnTo>
                <a:lnTo>
                  <a:pt x="17860" y="142875"/>
                </a:lnTo>
                <a:lnTo>
                  <a:pt x="17860" y="196453"/>
                </a:lnTo>
                <a:lnTo>
                  <a:pt x="8930" y="250031"/>
                </a:lnTo>
                <a:lnTo>
                  <a:pt x="8930" y="294680"/>
                </a:lnTo>
                <a:lnTo>
                  <a:pt x="0" y="330399"/>
                </a:lnTo>
                <a:lnTo>
                  <a:pt x="8930" y="357187"/>
                </a:lnTo>
                <a:lnTo>
                  <a:pt x="8930" y="357187"/>
                </a:lnTo>
                <a:lnTo>
                  <a:pt x="17860" y="348258"/>
                </a:lnTo>
                <a:lnTo>
                  <a:pt x="35719" y="321469"/>
                </a:lnTo>
                <a:lnTo>
                  <a:pt x="62508" y="285750"/>
                </a:lnTo>
                <a:lnTo>
                  <a:pt x="89297" y="241102"/>
                </a:lnTo>
                <a:lnTo>
                  <a:pt x="125016" y="196453"/>
                </a:lnTo>
                <a:lnTo>
                  <a:pt x="160735" y="160735"/>
                </a:lnTo>
                <a:lnTo>
                  <a:pt x="187524" y="133946"/>
                </a:lnTo>
                <a:lnTo>
                  <a:pt x="214313" y="125016"/>
                </a:lnTo>
                <a:lnTo>
                  <a:pt x="232172" y="133946"/>
                </a:lnTo>
                <a:lnTo>
                  <a:pt x="241102" y="142875"/>
                </a:lnTo>
                <a:lnTo>
                  <a:pt x="232172" y="169664"/>
                </a:lnTo>
                <a:lnTo>
                  <a:pt x="214313" y="205383"/>
                </a:lnTo>
                <a:lnTo>
                  <a:pt x="196453" y="241102"/>
                </a:lnTo>
                <a:lnTo>
                  <a:pt x="169664" y="267891"/>
                </a:lnTo>
                <a:lnTo>
                  <a:pt x="142875" y="303610"/>
                </a:lnTo>
                <a:lnTo>
                  <a:pt x="125016" y="330399"/>
                </a:lnTo>
                <a:lnTo>
                  <a:pt x="116086" y="348258"/>
                </a:lnTo>
                <a:lnTo>
                  <a:pt x="116086" y="348258"/>
                </a:lnTo>
                <a:lnTo>
                  <a:pt x="116086" y="34825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4500563" y="5375672"/>
            <a:ext cx="187524" cy="169665"/>
          </a:xfrm>
          <a:custGeom>
            <a:avLst/>
            <a:gdLst/>
            <a:ahLst/>
            <a:cxnLst/>
            <a:rect l="0" t="0" r="0" b="0"/>
            <a:pathLst>
              <a:path w="187524" h="169665">
                <a:moveTo>
                  <a:pt x="35718" y="35719"/>
                </a:moveTo>
                <a:lnTo>
                  <a:pt x="35718" y="35719"/>
                </a:lnTo>
                <a:lnTo>
                  <a:pt x="26789" y="35719"/>
                </a:lnTo>
                <a:lnTo>
                  <a:pt x="17859" y="44648"/>
                </a:lnTo>
                <a:lnTo>
                  <a:pt x="17859" y="44648"/>
                </a:lnTo>
                <a:lnTo>
                  <a:pt x="8929" y="62508"/>
                </a:lnTo>
                <a:lnTo>
                  <a:pt x="0" y="80367"/>
                </a:lnTo>
                <a:lnTo>
                  <a:pt x="0" y="98226"/>
                </a:lnTo>
                <a:lnTo>
                  <a:pt x="8929" y="125016"/>
                </a:lnTo>
                <a:lnTo>
                  <a:pt x="8929" y="142875"/>
                </a:lnTo>
                <a:lnTo>
                  <a:pt x="17859" y="151805"/>
                </a:lnTo>
                <a:lnTo>
                  <a:pt x="26789" y="160734"/>
                </a:lnTo>
                <a:lnTo>
                  <a:pt x="44648" y="151805"/>
                </a:lnTo>
                <a:lnTo>
                  <a:pt x="53578" y="142875"/>
                </a:lnTo>
                <a:lnTo>
                  <a:pt x="71437" y="125016"/>
                </a:lnTo>
                <a:lnTo>
                  <a:pt x="80367" y="107156"/>
                </a:lnTo>
                <a:lnTo>
                  <a:pt x="89296" y="80367"/>
                </a:lnTo>
                <a:lnTo>
                  <a:pt x="98226" y="53578"/>
                </a:lnTo>
                <a:lnTo>
                  <a:pt x="98226" y="26789"/>
                </a:lnTo>
                <a:lnTo>
                  <a:pt x="98226" y="8930"/>
                </a:lnTo>
                <a:lnTo>
                  <a:pt x="98226" y="0"/>
                </a:lnTo>
                <a:lnTo>
                  <a:pt x="98226" y="0"/>
                </a:lnTo>
                <a:lnTo>
                  <a:pt x="98226" y="8930"/>
                </a:lnTo>
                <a:lnTo>
                  <a:pt x="98226" y="35719"/>
                </a:lnTo>
                <a:lnTo>
                  <a:pt x="107156" y="62508"/>
                </a:lnTo>
                <a:lnTo>
                  <a:pt x="107156" y="98226"/>
                </a:lnTo>
                <a:lnTo>
                  <a:pt x="116085" y="125016"/>
                </a:lnTo>
                <a:lnTo>
                  <a:pt x="125015" y="142875"/>
                </a:lnTo>
                <a:lnTo>
                  <a:pt x="142875" y="160734"/>
                </a:lnTo>
                <a:lnTo>
                  <a:pt x="151804" y="169664"/>
                </a:lnTo>
                <a:lnTo>
                  <a:pt x="169664" y="160734"/>
                </a:lnTo>
                <a:lnTo>
                  <a:pt x="187523" y="151805"/>
                </a:lnTo>
                <a:lnTo>
                  <a:pt x="187523"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4705945" y="5348883"/>
            <a:ext cx="258962" cy="401836"/>
          </a:xfrm>
          <a:custGeom>
            <a:avLst/>
            <a:gdLst/>
            <a:ahLst/>
            <a:cxnLst/>
            <a:rect l="0" t="0" r="0" b="0"/>
            <a:pathLst>
              <a:path w="258962" h="401836">
                <a:moveTo>
                  <a:pt x="71438" y="53578"/>
                </a:moveTo>
                <a:lnTo>
                  <a:pt x="71438" y="53578"/>
                </a:lnTo>
                <a:lnTo>
                  <a:pt x="62508" y="44648"/>
                </a:lnTo>
                <a:lnTo>
                  <a:pt x="62508" y="35719"/>
                </a:lnTo>
                <a:lnTo>
                  <a:pt x="53578" y="26789"/>
                </a:lnTo>
                <a:lnTo>
                  <a:pt x="44649" y="26789"/>
                </a:lnTo>
                <a:lnTo>
                  <a:pt x="35719" y="35719"/>
                </a:lnTo>
                <a:lnTo>
                  <a:pt x="17860" y="53578"/>
                </a:lnTo>
                <a:lnTo>
                  <a:pt x="17860" y="71437"/>
                </a:lnTo>
                <a:lnTo>
                  <a:pt x="8930" y="89297"/>
                </a:lnTo>
                <a:lnTo>
                  <a:pt x="0" y="107156"/>
                </a:lnTo>
                <a:lnTo>
                  <a:pt x="0" y="116086"/>
                </a:lnTo>
                <a:lnTo>
                  <a:pt x="8930" y="125015"/>
                </a:lnTo>
                <a:lnTo>
                  <a:pt x="17860" y="125015"/>
                </a:lnTo>
                <a:lnTo>
                  <a:pt x="26789" y="116086"/>
                </a:lnTo>
                <a:lnTo>
                  <a:pt x="44649" y="107156"/>
                </a:lnTo>
                <a:lnTo>
                  <a:pt x="62508" y="98226"/>
                </a:lnTo>
                <a:lnTo>
                  <a:pt x="80368" y="89297"/>
                </a:lnTo>
                <a:lnTo>
                  <a:pt x="89297" y="89297"/>
                </a:lnTo>
                <a:lnTo>
                  <a:pt x="107157" y="107156"/>
                </a:lnTo>
                <a:lnTo>
                  <a:pt x="116086" y="125015"/>
                </a:lnTo>
                <a:lnTo>
                  <a:pt x="133946" y="160734"/>
                </a:lnTo>
                <a:lnTo>
                  <a:pt x="142875" y="196453"/>
                </a:lnTo>
                <a:lnTo>
                  <a:pt x="151805" y="232171"/>
                </a:lnTo>
                <a:lnTo>
                  <a:pt x="151805" y="276819"/>
                </a:lnTo>
                <a:lnTo>
                  <a:pt x="151805" y="312538"/>
                </a:lnTo>
                <a:lnTo>
                  <a:pt x="151805" y="348257"/>
                </a:lnTo>
                <a:lnTo>
                  <a:pt x="142875" y="375046"/>
                </a:lnTo>
                <a:lnTo>
                  <a:pt x="142875" y="392905"/>
                </a:lnTo>
                <a:lnTo>
                  <a:pt x="133946" y="401835"/>
                </a:lnTo>
                <a:lnTo>
                  <a:pt x="125016" y="392905"/>
                </a:lnTo>
                <a:lnTo>
                  <a:pt x="116086" y="375046"/>
                </a:lnTo>
                <a:lnTo>
                  <a:pt x="107157" y="339327"/>
                </a:lnTo>
                <a:lnTo>
                  <a:pt x="107157" y="303608"/>
                </a:lnTo>
                <a:lnTo>
                  <a:pt x="107157" y="258960"/>
                </a:lnTo>
                <a:lnTo>
                  <a:pt x="116086" y="205383"/>
                </a:lnTo>
                <a:lnTo>
                  <a:pt x="116086" y="160734"/>
                </a:lnTo>
                <a:lnTo>
                  <a:pt x="133946" y="116086"/>
                </a:lnTo>
                <a:lnTo>
                  <a:pt x="142875" y="80367"/>
                </a:lnTo>
                <a:lnTo>
                  <a:pt x="169664" y="44648"/>
                </a:lnTo>
                <a:lnTo>
                  <a:pt x="187524" y="17859"/>
                </a:lnTo>
                <a:lnTo>
                  <a:pt x="205383" y="8930"/>
                </a:lnTo>
                <a:lnTo>
                  <a:pt x="223243" y="0"/>
                </a:lnTo>
                <a:lnTo>
                  <a:pt x="241102" y="8930"/>
                </a:lnTo>
                <a:lnTo>
                  <a:pt x="250032" y="17859"/>
                </a:lnTo>
                <a:lnTo>
                  <a:pt x="258961" y="35719"/>
                </a:lnTo>
                <a:lnTo>
                  <a:pt x="258961" y="53578"/>
                </a:lnTo>
                <a:lnTo>
                  <a:pt x="241102" y="71437"/>
                </a:lnTo>
                <a:lnTo>
                  <a:pt x="223243" y="98226"/>
                </a:lnTo>
                <a:lnTo>
                  <a:pt x="205383" y="125015"/>
                </a:lnTo>
                <a:lnTo>
                  <a:pt x="187524" y="142875"/>
                </a:lnTo>
                <a:lnTo>
                  <a:pt x="169664" y="151805"/>
                </a:lnTo>
                <a:lnTo>
                  <a:pt x="160735" y="151805"/>
                </a:lnTo>
                <a:lnTo>
                  <a:pt x="151805" y="142875"/>
                </a:lnTo>
                <a:lnTo>
                  <a:pt x="151805" y="133945"/>
                </a:lnTo>
                <a:lnTo>
                  <a:pt x="160735" y="116086"/>
                </a:lnTo>
                <a:lnTo>
                  <a:pt x="169664" y="107156"/>
                </a:lnTo>
                <a:lnTo>
                  <a:pt x="178594" y="98226"/>
                </a:lnTo>
                <a:lnTo>
                  <a:pt x="187524" y="89297"/>
                </a:lnTo>
                <a:lnTo>
                  <a:pt x="196453" y="98226"/>
                </a:lnTo>
                <a:lnTo>
                  <a:pt x="196453"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3241477" y="5197078"/>
            <a:ext cx="98227" cy="80368"/>
          </a:xfrm>
          <a:custGeom>
            <a:avLst/>
            <a:gdLst/>
            <a:ahLst/>
            <a:cxnLst/>
            <a:rect l="0" t="0" r="0" b="0"/>
            <a:pathLst>
              <a:path w="98227" h="80368">
                <a:moveTo>
                  <a:pt x="0" y="80367"/>
                </a:moveTo>
                <a:lnTo>
                  <a:pt x="0" y="80367"/>
                </a:lnTo>
                <a:lnTo>
                  <a:pt x="0" y="80367"/>
                </a:lnTo>
                <a:lnTo>
                  <a:pt x="8929" y="80367"/>
                </a:lnTo>
                <a:lnTo>
                  <a:pt x="17859" y="71438"/>
                </a:lnTo>
                <a:lnTo>
                  <a:pt x="26789" y="62508"/>
                </a:lnTo>
                <a:lnTo>
                  <a:pt x="44648" y="53578"/>
                </a:lnTo>
                <a:lnTo>
                  <a:pt x="62507" y="44649"/>
                </a:lnTo>
                <a:lnTo>
                  <a:pt x="71437" y="35719"/>
                </a:lnTo>
                <a:lnTo>
                  <a:pt x="89296" y="26789"/>
                </a:lnTo>
                <a:lnTo>
                  <a:pt x="98226" y="17860"/>
                </a:lnTo>
                <a:lnTo>
                  <a:pt x="98226" y="17860"/>
                </a:lnTo>
                <a:lnTo>
                  <a:pt x="98226" y="8930"/>
                </a:lnTo>
                <a:lnTo>
                  <a:pt x="98226" y="0"/>
                </a:lnTo>
                <a:lnTo>
                  <a:pt x="9822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3250406" y="5170289"/>
            <a:ext cx="80368" cy="178595"/>
          </a:xfrm>
          <a:custGeom>
            <a:avLst/>
            <a:gdLst/>
            <a:ahLst/>
            <a:cxnLst/>
            <a:rect l="0" t="0" r="0" b="0"/>
            <a:pathLst>
              <a:path w="80368" h="178595">
                <a:moveTo>
                  <a:pt x="0" y="0"/>
                </a:moveTo>
                <a:lnTo>
                  <a:pt x="0" y="0"/>
                </a:lnTo>
                <a:lnTo>
                  <a:pt x="0" y="17859"/>
                </a:lnTo>
                <a:lnTo>
                  <a:pt x="8930" y="44649"/>
                </a:lnTo>
                <a:lnTo>
                  <a:pt x="17860" y="71438"/>
                </a:lnTo>
                <a:lnTo>
                  <a:pt x="35719" y="107156"/>
                </a:lnTo>
                <a:lnTo>
                  <a:pt x="44649" y="133945"/>
                </a:lnTo>
                <a:lnTo>
                  <a:pt x="62508" y="160734"/>
                </a:lnTo>
                <a:lnTo>
                  <a:pt x="71438" y="178594"/>
                </a:lnTo>
                <a:lnTo>
                  <a:pt x="80367" y="178594"/>
                </a:lnTo>
                <a:lnTo>
                  <a:pt x="80367"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3348633" y="4947047"/>
            <a:ext cx="160735" cy="330399"/>
          </a:xfrm>
          <a:custGeom>
            <a:avLst/>
            <a:gdLst/>
            <a:ahLst/>
            <a:cxnLst/>
            <a:rect l="0" t="0" r="0" b="0"/>
            <a:pathLst>
              <a:path w="160735" h="330399">
                <a:moveTo>
                  <a:pt x="0" y="0"/>
                </a:moveTo>
                <a:lnTo>
                  <a:pt x="0" y="8930"/>
                </a:lnTo>
                <a:lnTo>
                  <a:pt x="0" y="8930"/>
                </a:lnTo>
                <a:lnTo>
                  <a:pt x="0" y="17859"/>
                </a:lnTo>
                <a:lnTo>
                  <a:pt x="8930" y="35719"/>
                </a:lnTo>
                <a:lnTo>
                  <a:pt x="17859" y="53578"/>
                </a:lnTo>
                <a:lnTo>
                  <a:pt x="26789" y="80367"/>
                </a:lnTo>
                <a:lnTo>
                  <a:pt x="35719" y="116086"/>
                </a:lnTo>
                <a:lnTo>
                  <a:pt x="44648" y="151805"/>
                </a:lnTo>
                <a:lnTo>
                  <a:pt x="44648" y="187523"/>
                </a:lnTo>
                <a:lnTo>
                  <a:pt x="53578" y="223242"/>
                </a:lnTo>
                <a:lnTo>
                  <a:pt x="53578" y="250031"/>
                </a:lnTo>
                <a:lnTo>
                  <a:pt x="53578" y="276820"/>
                </a:lnTo>
                <a:lnTo>
                  <a:pt x="53578" y="294680"/>
                </a:lnTo>
                <a:lnTo>
                  <a:pt x="53578" y="303609"/>
                </a:lnTo>
                <a:lnTo>
                  <a:pt x="53578" y="294680"/>
                </a:lnTo>
                <a:lnTo>
                  <a:pt x="53578" y="285750"/>
                </a:lnTo>
                <a:lnTo>
                  <a:pt x="53578" y="258961"/>
                </a:lnTo>
                <a:lnTo>
                  <a:pt x="62508" y="232172"/>
                </a:lnTo>
                <a:lnTo>
                  <a:pt x="71437" y="205383"/>
                </a:lnTo>
                <a:lnTo>
                  <a:pt x="80367" y="178594"/>
                </a:lnTo>
                <a:lnTo>
                  <a:pt x="98226" y="160734"/>
                </a:lnTo>
                <a:lnTo>
                  <a:pt x="125015" y="151805"/>
                </a:lnTo>
                <a:lnTo>
                  <a:pt x="142875" y="160734"/>
                </a:lnTo>
                <a:lnTo>
                  <a:pt x="151805" y="169664"/>
                </a:lnTo>
                <a:lnTo>
                  <a:pt x="160734" y="187523"/>
                </a:lnTo>
                <a:lnTo>
                  <a:pt x="160734" y="214312"/>
                </a:lnTo>
                <a:lnTo>
                  <a:pt x="160734" y="250031"/>
                </a:lnTo>
                <a:lnTo>
                  <a:pt x="142875" y="276820"/>
                </a:lnTo>
                <a:lnTo>
                  <a:pt x="133945" y="303609"/>
                </a:lnTo>
                <a:lnTo>
                  <a:pt x="125015" y="321469"/>
                </a:lnTo>
                <a:lnTo>
                  <a:pt x="116086" y="330398"/>
                </a:lnTo>
                <a:lnTo>
                  <a:pt x="116086" y="33039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3562945" y="4982766"/>
            <a:ext cx="187525" cy="178594"/>
          </a:xfrm>
          <a:custGeom>
            <a:avLst/>
            <a:gdLst/>
            <a:ahLst/>
            <a:cxnLst/>
            <a:rect l="0" t="0" r="0" b="0"/>
            <a:pathLst>
              <a:path w="187525" h="178594">
                <a:moveTo>
                  <a:pt x="0" y="0"/>
                </a:moveTo>
                <a:lnTo>
                  <a:pt x="0" y="0"/>
                </a:lnTo>
                <a:lnTo>
                  <a:pt x="8930" y="8929"/>
                </a:lnTo>
                <a:lnTo>
                  <a:pt x="8930" y="17859"/>
                </a:lnTo>
                <a:lnTo>
                  <a:pt x="8930" y="44648"/>
                </a:lnTo>
                <a:lnTo>
                  <a:pt x="17860" y="62507"/>
                </a:lnTo>
                <a:lnTo>
                  <a:pt x="17860" y="89297"/>
                </a:lnTo>
                <a:lnTo>
                  <a:pt x="26789" y="125015"/>
                </a:lnTo>
                <a:lnTo>
                  <a:pt x="26789" y="142875"/>
                </a:lnTo>
                <a:lnTo>
                  <a:pt x="35719" y="160734"/>
                </a:lnTo>
                <a:lnTo>
                  <a:pt x="35719" y="178593"/>
                </a:lnTo>
                <a:lnTo>
                  <a:pt x="44649" y="178593"/>
                </a:lnTo>
                <a:lnTo>
                  <a:pt x="44649" y="178593"/>
                </a:lnTo>
                <a:lnTo>
                  <a:pt x="44649" y="169664"/>
                </a:lnTo>
                <a:lnTo>
                  <a:pt x="53578" y="151804"/>
                </a:lnTo>
                <a:lnTo>
                  <a:pt x="53578" y="125015"/>
                </a:lnTo>
                <a:lnTo>
                  <a:pt x="53578" y="89297"/>
                </a:lnTo>
                <a:lnTo>
                  <a:pt x="53578" y="62507"/>
                </a:lnTo>
                <a:lnTo>
                  <a:pt x="53578" y="26789"/>
                </a:lnTo>
                <a:lnTo>
                  <a:pt x="53578" y="8929"/>
                </a:lnTo>
                <a:lnTo>
                  <a:pt x="53578" y="0"/>
                </a:lnTo>
                <a:lnTo>
                  <a:pt x="53578" y="0"/>
                </a:lnTo>
                <a:lnTo>
                  <a:pt x="62508" y="17859"/>
                </a:lnTo>
                <a:lnTo>
                  <a:pt x="71438" y="44648"/>
                </a:lnTo>
                <a:lnTo>
                  <a:pt x="80368" y="80367"/>
                </a:lnTo>
                <a:lnTo>
                  <a:pt x="89297" y="107156"/>
                </a:lnTo>
                <a:lnTo>
                  <a:pt x="98227" y="125015"/>
                </a:lnTo>
                <a:lnTo>
                  <a:pt x="116086" y="133945"/>
                </a:lnTo>
                <a:lnTo>
                  <a:pt x="125016" y="133945"/>
                </a:lnTo>
                <a:lnTo>
                  <a:pt x="142875" y="133945"/>
                </a:lnTo>
                <a:lnTo>
                  <a:pt x="160735" y="116086"/>
                </a:lnTo>
                <a:lnTo>
                  <a:pt x="169664" y="98226"/>
                </a:lnTo>
                <a:lnTo>
                  <a:pt x="178594" y="71437"/>
                </a:lnTo>
                <a:lnTo>
                  <a:pt x="187524" y="35718"/>
                </a:lnTo>
                <a:lnTo>
                  <a:pt x="187524"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3696891" y="4893469"/>
            <a:ext cx="80368" cy="205384"/>
          </a:xfrm>
          <a:custGeom>
            <a:avLst/>
            <a:gdLst/>
            <a:ahLst/>
            <a:cxnLst/>
            <a:rect l="0" t="0" r="0" b="0"/>
            <a:pathLst>
              <a:path w="80368" h="205384">
                <a:moveTo>
                  <a:pt x="35718" y="0"/>
                </a:moveTo>
                <a:lnTo>
                  <a:pt x="35718" y="0"/>
                </a:lnTo>
                <a:lnTo>
                  <a:pt x="35718" y="8929"/>
                </a:lnTo>
                <a:lnTo>
                  <a:pt x="17859" y="17859"/>
                </a:lnTo>
                <a:lnTo>
                  <a:pt x="17859" y="26789"/>
                </a:lnTo>
                <a:lnTo>
                  <a:pt x="8929" y="35719"/>
                </a:lnTo>
                <a:lnTo>
                  <a:pt x="0" y="53578"/>
                </a:lnTo>
                <a:lnTo>
                  <a:pt x="0" y="62508"/>
                </a:lnTo>
                <a:lnTo>
                  <a:pt x="0" y="71437"/>
                </a:lnTo>
                <a:lnTo>
                  <a:pt x="8929" y="80367"/>
                </a:lnTo>
                <a:lnTo>
                  <a:pt x="17859" y="89297"/>
                </a:lnTo>
                <a:lnTo>
                  <a:pt x="35718" y="107156"/>
                </a:lnTo>
                <a:lnTo>
                  <a:pt x="53578" y="116086"/>
                </a:lnTo>
                <a:lnTo>
                  <a:pt x="62507" y="133945"/>
                </a:lnTo>
                <a:lnTo>
                  <a:pt x="80367" y="151804"/>
                </a:lnTo>
                <a:lnTo>
                  <a:pt x="80367" y="169664"/>
                </a:lnTo>
                <a:lnTo>
                  <a:pt x="80367" y="187523"/>
                </a:lnTo>
                <a:lnTo>
                  <a:pt x="80367" y="196453"/>
                </a:lnTo>
                <a:lnTo>
                  <a:pt x="62507" y="205383"/>
                </a:lnTo>
                <a:lnTo>
                  <a:pt x="44648" y="205383"/>
                </a:lnTo>
                <a:lnTo>
                  <a:pt x="35718" y="196453"/>
                </a:lnTo>
                <a:lnTo>
                  <a:pt x="17859" y="169664"/>
                </a:lnTo>
                <a:lnTo>
                  <a:pt x="17859"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3830836" y="4902398"/>
            <a:ext cx="26790" cy="133947"/>
          </a:xfrm>
          <a:custGeom>
            <a:avLst/>
            <a:gdLst/>
            <a:ahLst/>
            <a:cxnLst/>
            <a:rect l="0" t="0" r="0" b="0"/>
            <a:pathLst>
              <a:path w="26790" h="133947">
                <a:moveTo>
                  <a:pt x="17859" y="0"/>
                </a:moveTo>
                <a:lnTo>
                  <a:pt x="17859" y="0"/>
                </a:lnTo>
                <a:lnTo>
                  <a:pt x="17859" y="8930"/>
                </a:lnTo>
                <a:lnTo>
                  <a:pt x="8930" y="26790"/>
                </a:lnTo>
                <a:lnTo>
                  <a:pt x="8930" y="35719"/>
                </a:lnTo>
                <a:lnTo>
                  <a:pt x="0" y="53579"/>
                </a:lnTo>
                <a:lnTo>
                  <a:pt x="0" y="80368"/>
                </a:lnTo>
                <a:lnTo>
                  <a:pt x="8930" y="98227"/>
                </a:lnTo>
                <a:lnTo>
                  <a:pt x="8930" y="116086"/>
                </a:lnTo>
                <a:lnTo>
                  <a:pt x="17859" y="125016"/>
                </a:lnTo>
                <a:lnTo>
                  <a:pt x="17859" y="133946"/>
                </a:lnTo>
                <a:lnTo>
                  <a:pt x="26789" y="125016"/>
                </a:lnTo>
                <a:lnTo>
                  <a:pt x="26789" y="116086"/>
                </a:lnTo>
                <a:lnTo>
                  <a:pt x="26789" y="98227"/>
                </a:lnTo>
                <a:lnTo>
                  <a:pt x="26789"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Freeform 66"/>
          <p:cNvSpPr/>
          <p:nvPr/>
        </p:nvSpPr>
        <p:spPr>
          <a:xfrm>
            <a:off x="3804047" y="4723804"/>
            <a:ext cx="53579" cy="26790"/>
          </a:xfrm>
          <a:custGeom>
            <a:avLst/>
            <a:gdLst/>
            <a:ahLst/>
            <a:cxnLst/>
            <a:rect l="0" t="0" r="0" b="0"/>
            <a:pathLst>
              <a:path w="53579" h="26790">
                <a:moveTo>
                  <a:pt x="17859" y="17860"/>
                </a:moveTo>
                <a:lnTo>
                  <a:pt x="8930" y="17860"/>
                </a:lnTo>
                <a:lnTo>
                  <a:pt x="8930" y="26789"/>
                </a:lnTo>
                <a:lnTo>
                  <a:pt x="0" y="26789"/>
                </a:lnTo>
                <a:lnTo>
                  <a:pt x="0" y="26789"/>
                </a:lnTo>
                <a:lnTo>
                  <a:pt x="0" y="26789"/>
                </a:lnTo>
                <a:lnTo>
                  <a:pt x="0" y="26789"/>
                </a:lnTo>
                <a:lnTo>
                  <a:pt x="0" y="26789"/>
                </a:lnTo>
                <a:lnTo>
                  <a:pt x="8930" y="17860"/>
                </a:lnTo>
                <a:lnTo>
                  <a:pt x="17859" y="8930"/>
                </a:lnTo>
                <a:lnTo>
                  <a:pt x="26789" y="0"/>
                </a:lnTo>
                <a:lnTo>
                  <a:pt x="53578" y="0"/>
                </a:lnTo>
                <a:lnTo>
                  <a:pt x="5357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3929063" y="4768453"/>
            <a:ext cx="125016" cy="223243"/>
          </a:xfrm>
          <a:custGeom>
            <a:avLst/>
            <a:gdLst/>
            <a:ahLst/>
            <a:cxnLst/>
            <a:rect l="0" t="0" r="0" b="0"/>
            <a:pathLst>
              <a:path w="125016" h="223243">
                <a:moveTo>
                  <a:pt x="17859" y="35718"/>
                </a:moveTo>
                <a:lnTo>
                  <a:pt x="8929" y="35718"/>
                </a:lnTo>
                <a:lnTo>
                  <a:pt x="8929" y="44648"/>
                </a:lnTo>
                <a:lnTo>
                  <a:pt x="8929" y="44648"/>
                </a:lnTo>
                <a:lnTo>
                  <a:pt x="8929" y="53578"/>
                </a:lnTo>
                <a:lnTo>
                  <a:pt x="0" y="62508"/>
                </a:lnTo>
                <a:lnTo>
                  <a:pt x="0" y="71437"/>
                </a:lnTo>
                <a:lnTo>
                  <a:pt x="8929" y="89297"/>
                </a:lnTo>
                <a:lnTo>
                  <a:pt x="8929" y="107156"/>
                </a:lnTo>
                <a:lnTo>
                  <a:pt x="17859" y="133945"/>
                </a:lnTo>
                <a:lnTo>
                  <a:pt x="17859" y="160735"/>
                </a:lnTo>
                <a:lnTo>
                  <a:pt x="26789" y="187524"/>
                </a:lnTo>
                <a:lnTo>
                  <a:pt x="26789" y="214313"/>
                </a:lnTo>
                <a:lnTo>
                  <a:pt x="26789" y="223242"/>
                </a:lnTo>
                <a:lnTo>
                  <a:pt x="26789" y="223242"/>
                </a:lnTo>
                <a:lnTo>
                  <a:pt x="26789" y="214313"/>
                </a:lnTo>
                <a:lnTo>
                  <a:pt x="26789" y="196453"/>
                </a:lnTo>
                <a:lnTo>
                  <a:pt x="35718" y="169664"/>
                </a:lnTo>
                <a:lnTo>
                  <a:pt x="35718" y="133945"/>
                </a:lnTo>
                <a:lnTo>
                  <a:pt x="35718" y="89297"/>
                </a:lnTo>
                <a:lnTo>
                  <a:pt x="44648" y="53578"/>
                </a:lnTo>
                <a:lnTo>
                  <a:pt x="53578" y="17859"/>
                </a:lnTo>
                <a:lnTo>
                  <a:pt x="62507" y="0"/>
                </a:lnTo>
                <a:lnTo>
                  <a:pt x="80367" y="0"/>
                </a:lnTo>
                <a:lnTo>
                  <a:pt x="89296" y="8929"/>
                </a:lnTo>
                <a:lnTo>
                  <a:pt x="98226" y="35718"/>
                </a:lnTo>
                <a:lnTo>
                  <a:pt x="107156" y="62508"/>
                </a:lnTo>
                <a:lnTo>
                  <a:pt x="107156" y="98226"/>
                </a:lnTo>
                <a:lnTo>
                  <a:pt x="116085" y="125016"/>
                </a:lnTo>
                <a:lnTo>
                  <a:pt x="116085" y="142875"/>
                </a:lnTo>
                <a:lnTo>
                  <a:pt x="125015" y="160735"/>
                </a:lnTo>
                <a:lnTo>
                  <a:pt x="125015" y="160735"/>
                </a:lnTo>
                <a:lnTo>
                  <a:pt x="125015"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4071938" y="4714875"/>
            <a:ext cx="125016" cy="205384"/>
          </a:xfrm>
          <a:custGeom>
            <a:avLst/>
            <a:gdLst/>
            <a:ahLst/>
            <a:cxnLst/>
            <a:rect l="0" t="0" r="0" b="0"/>
            <a:pathLst>
              <a:path w="125016" h="205384">
                <a:moveTo>
                  <a:pt x="17859" y="133945"/>
                </a:moveTo>
                <a:lnTo>
                  <a:pt x="17859" y="133945"/>
                </a:lnTo>
                <a:lnTo>
                  <a:pt x="17859" y="133945"/>
                </a:lnTo>
                <a:lnTo>
                  <a:pt x="17859" y="133945"/>
                </a:lnTo>
                <a:lnTo>
                  <a:pt x="17859" y="133945"/>
                </a:lnTo>
                <a:lnTo>
                  <a:pt x="17859" y="133945"/>
                </a:lnTo>
                <a:lnTo>
                  <a:pt x="26789" y="125015"/>
                </a:lnTo>
                <a:lnTo>
                  <a:pt x="26789" y="107156"/>
                </a:lnTo>
                <a:lnTo>
                  <a:pt x="35718" y="89296"/>
                </a:lnTo>
                <a:lnTo>
                  <a:pt x="35718" y="71437"/>
                </a:lnTo>
                <a:lnTo>
                  <a:pt x="35718" y="44648"/>
                </a:lnTo>
                <a:lnTo>
                  <a:pt x="35718" y="26789"/>
                </a:lnTo>
                <a:lnTo>
                  <a:pt x="26789" y="8929"/>
                </a:lnTo>
                <a:lnTo>
                  <a:pt x="17859" y="0"/>
                </a:lnTo>
                <a:lnTo>
                  <a:pt x="8929" y="8929"/>
                </a:lnTo>
                <a:lnTo>
                  <a:pt x="8929" y="26789"/>
                </a:lnTo>
                <a:lnTo>
                  <a:pt x="0" y="53578"/>
                </a:lnTo>
                <a:lnTo>
                  <a:pt x="0" y="89296"/>
                </a:lnTo>
                <a:lnTo>
                  <a:pt x="0" y="125015"/>
                </a:lnTo>
                <a:lnTo>
                  <a:pt x="8929" y="160734"/>
                </a:lnTo>
                <a:lnTo>
                  <a:pt x="8929" y="187523"/>
                </a:lnTo>
                <a:lnTo>
                  <a:pt x="17859" y="196453"/>
                </a:lnTo>
                <a:lnTo>
                  <a:pt x="35718" y="205383"/>
                </a:lnTo>
                <a:lnTo>
                  <a:pt x="53578" y="205383"/>
                </a:lnTo>
                <a:lnTo>
                  <a:pt x="71437" y="196453"/>
                </a:lnTo>
                <a:lnTo>
                  <a:pt x="89296" y="178594"/>
                </a:lnTo>
                <a:lnTo>
                  <a:pt x="107156" y="151804"/>
                </a:lnTo>
                <a:lnTo>
                  <a:pt x="125015" y="116086"/>
                </a:lnTo>
                <a:lnTo>
                  <a:pt x="125015"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4179094" y="4652367"/>
            <a:ext cx="107157" cy="178595"/>
          </a:xfrm>
          <a:custGeom>
            <a:avLst/>
            <a:gdLst/>
            <a:ahLst/>
            <a:cxnLst/>
            <a:rect l="0" t="0" r="0" b="0"/>
            <a:pathLst>
              <a:path w="107157" h="178595">
                <a:moveTo>
                  <a:pt x="53578" y="0"/>
                </a:moveTo>
                <a:lnTo>
                  <a:pt x="44648" y="0"/>
                </a:lnTo>
                <a:lnTo>
                  <a:pt x="35719" y="8929"/>
                </a:lnTo>
                <a:lnTo>
                  <a:pt x="26789" y="17859"/>
                </a:lnTo>
                <a:lnTo>
                  <a:pt x="17859" y="26789"/>
                </a:lnTo>
                <a:lnTo>
                  <a:pt x="8929" y="35719"/>
                </a:lnTo>
                <a:lnTo>
                  <a:pt x="8929" y="53578"/>
                </a:lnTo>
                <a:lnTo>
                  <a:pt x="8929" y="62508"/>
                </a:lnTo>
                <a:lnTo>
                  <a:pt x="8929" y="62508"/>
                </a:lnTo>
                <a:lnTo>
                  <a:pt x="17859" y="71437"/>
                </a:lnTo>
                <a:lnTo>
                  <a:pt x="35719" y="71437"/>
                </a:lnTo>
                <a:lnTo>
                  <a:pt x="53578" y="71437"/>
                </a:lnTo>
                <a:lnTo>
                  <a:pt x="62508" y="80367"/>
                </a:lnTo>
                <a:lnTo>
                  <a:pt x="89297" y="80367"/>
                </a:lnTo>
                <a:lnTo>
                  <a:pt x="98226" y="89297"/>
                </a:lnTo>
                <a:lnTo>
                  <a:pt x="107156" y="107156"/>
                </a:lnTo>
                <a:lnTo>
                  <a:pt x="107156" y="125015"/>
                </a:lnTo>
                <a:lnTo>
                  <a:pt x="98226" y="142875"/>
                </a:lnTo>
                <a:lnTo>
                  <a:pt x="89297" y="160734"/>
                </a:lnTo>
                <a:lnTo>
                  <a:pt x="71437" y="169664"/>
                </a:lnTo>
                <a:lnTo>
                  <a:pt x="44648" y="178594"/>
                </a:lnTo>
                <a:lnTo>
                  <a:pt x="26789" y="169664"/>
                </a:lnTo>
                <a:lnTo>
                  <a:pt x="8929" y="160734"/>
                </a:lnTo>
                <a:lnTo>
                  <a:pt x="0" y="142875"/>
                </a:lnTo>
                <a:lnTo>
                  <a:pt x="0"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4304109" y="4625578"/>
            <a:ext cx="80369" cy="116087"/>
          </a:xfrm>
          <a:custGeom>
            <a:avLst/>
            <a:gdLst/>
            <a:ahLst/>
            <a:cxnLst/>
            <a:rect l="0" t="0" r="0" b="0"/>
            <a:pathLst>
              <a:path w="80369" h="116087">
                <a:moveTo>
                  <a:pt x="35719" y="0"/>
                </a:moveTo>
                <a:lnTo>
                  <a:pt x="35719" y="0"/>
                </a:lnTo>
                <a:lnTo>
                  <a:pt x="26789" y="0"/>
                </a:lnTo>
                <a:lnTo>
                  <a:pt x="17860" y="0"/>
                </a:lnTo>
                <a:lnTo>
                  <a:pt x="8930" y="8929"/>
                </a:lnTo>
                <a:lnTo>
                  <a:pt x="0" y="8929"/>
                </a:lnTo>
                <a:lnTo>
                  <a:pt x="0" y="17859"/>
                </a:lnTo>
                <a:lnTo>
                  <a:pt x="8930" y="26789"/>
                </a:lnTo>
                <a:lnTo>
                  <a:pt x="17860" y="35718"/>
                </a:lnTo>
                <a:lnTo>
                  <a:pt x="26789" y="35718"/>
                </a:lnTo>
                <a:lnTo>
                  <a:pt x="44649" y="44648"/>
                </a:lnTo>
                <a:lnTo>
                  <a:pt x="62508" y="53578"/>
                </a:lnTo>
                <a:lnTo>
                  <a:pt x="71438" y="62508"/>
                </a:lnTo>
                <a:lnTo>
                  <a:pt x="80368" y="71437"/>
                </a:lnTo>
                <a:lnTo>
                  <a:pt x="80368" y="80367"/>
                </a:lnTo>
                <a:lnTo>
                  <a:pt x="71438" y="89297"/>
                </a:lnTo>
                <a:lnTo>
                  <a:pt x="62508" y="98226"/>
                </a:lnTo>
                <a:lnTo>
                  <a:pt x="44649" y="116086"/>
                </a:lnTo>
                <a:lnTo>
                  <a:pt x="26789" y="116086"/>
                </a:lnTo>
                <a:lnTo>
                  <a:pt x="8930" y="116086"/>
                </a:lnTo>
                <a:lnTo>
                  <a:pt x="0" y="116086"/>
                </a:lnTo>
                <a:lnTo>
                  <a:pt x="0" y="107156"/>
                </a:lnTo>
                <a:lnTo>
                  <a:pt x="0"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4464844" y="4554140"/>
            <a:ext cx="98227" cy="169665"/>
          </a:xfrm>
          <a:custGeom>
            <a:avLst/>
            <a:gdLst/>
            <a:ahLst/>
            <a:cxnLst/>
            <a:rect l="0" t="0" r="0" b="0"/>
            <a:pathLst>
              <a:path w="98227" h="169665">
                <a:moveTo>
                  <a:pt x="17859" y="0"/>
                </a:moveTo>
                <a:lnTo>
                  <a:pt x="17859" y="0"/>
                </a:lnTo>
                <a:lnTo>
                  <a:pt x="17859" y="0"/>
                </a:lnTo>
                <a:lnTo>
                  <a:pt x="17859" y="0"/>
                </a:lnTo>
                <a:lnTo>
                  <a:pt x="8929" y="8930"/>
                </a:lnTo>
                <a:lnTo>
                  <a:pt x="8929" y="26789"/>
                </a:lnTo>
                <a:lnTo>
                  <a:pt x="0" y="44649"/>
                </a:lnTo>
                <a:lnTo>
                  <a:pt x="0" y="80367"/>
                </a:lnTo>
                <a:lnTo>
                  <a:pt x="0" y="107156"/>
                </a:lnTo>
                <a:lnTo>
                  <a:pt x="8929" y="133946"/>
                </a:lnTo>
                <a:lnTo>
                  <a:pt x="17859" y="151805"/>
                </a:lnTo>
                <a:lnTo>
                  <a:pt x="26789" y="169664"/>
                </a:lnTo>
                <a:lnTo>
                  <a:pt x="44648" y="169664"/>
                </a:lnTo>
                <a:lnTo>
                  <a:pt x="62508" y="169664"/>
                </a:lnTo>
                <a:lnTo>
                  <a:pt x="80367" y="151805"/>
                </a:lnTo>
                <a:lnTo>
                  <a:pt x="98226" y="133946"/>
                </a:lnTo>
                <a:lnTo>
                  <a:pt x="98226"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Freeform 72"/>
          <p:cNvSpPr/>
          <p:nvPr/>
        </p:nvSpPr>
        <p:spPr>
          <a:xfrm>
            <a:off x="4563070" y="4598789"/>
            <a:ext cx="53579" cy="107157"/>
          </a:xfrm>
          <a:custGeom>
            <a:avLst/>
            <a:gdLst/>
            <a:ahLst/>
            <a:cxnLst/>
            <a:rect l="0" t="0" r="0" b="0"/>
            <a:pathLst>
              <a:path w="53579" h="107157">
                <a:moveTo>
                  <a:pt x="17860" y="35718"/>
                </a:moveTo>
                <a:lnTo>
                  <a:pt x="17860" y="44648"/>
                </a:lnTo>
                <a:lnTo>
                  <a:pt x="8930" y="62507"/>
                </a:lnTo>
                <a:lnTo>
                  <a:pt x="8930" y="80367"/>
                </a:lnTo>
                <a:lnTo>
                  <a:pt x="8930" y="89297"/>
                </a:lnTo>
                <a:lnTo>
                  <a:pt x="17860" y="107156"/>
                </a:lnTo>
                <a:lnTo>
                  <a:pt x="17860" y="107156"/>
                </a:lnTo>
                <a:lnTo>
                  <a:pt x="26789" y="107156"/>
                </a:lnTo>
                <a:lnTo>
                  <a:pt x="35719" y="98226"/>
                </a:lnTo>
                <a:lnTo>
                  <a:pt x="44649" y="89297"/>
                </a:lnTo>
                <a:lnTo>
                  <a:pt x="53578" y="71437"/>
                </a:lnTo>
                <a:lnTo>
                  <a:pt x="53578" y="53578"/>
                </a:lnTo>
                <a:lnTo>
                  <a:pt x="44649" y="35718"/>
                </a:lnTo>
                <a:lnTo>
                  <a:pt x="44649" y="26789"/>
                </a:lnTo>
                <a:lnTo>
                  <a:pt x="35719" y="8929"/>
                </a:lnTo>
                <a:lnTo>
                  <a:pt x="17860" y="0"/>
                </a:lnTo>
                <a:lnTo>
                  <a:pt x="8930" y="0"/>
                </a:lnTo>
                <a:lnTo>
                  <a:pt x="0" y="0"/>
                </a:lnTo>
                <a:lnTo>
                  <a:pt x="0" y="0"/>
                </a:lnTo>
                <a:lnTo>
                  <a:pt x="8930" y="8929"/>
                </a:lnTo>
                <a:lnTo>
                  <a:pt x="8930"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Freeform 73"/>
          <p:cNvSpPr/>
          <p:nvPr/>
        </p:nvSpPr>
        <p:spPr>
          <a:xfrm>
            <a:off x="4661297" y="4500562"/>
            <a:ext cx="62509" cy="142876"/>
          </a:xfrm>
          <a:custGeom>
            <a:avLst/>
            <a:gdLst/>
            <a:ahLst/>
            <a:cxnLst/>
            <a:rect l="0" t="0" r="0" b="0"/>
            <a:pathLst>
              <a:path w="62509" h="142876">
                <a:moveTo>
                  <a:pt x="17859" y="0"/>
                </a:moveTo>
                <a:lnTo>
                  <a:pt x="17859" y="0"/>
                </a:lnTo>
                <a:lnTo>
                  <a:pt x="17859" y="0"/>
                </a:lnTo>
                <a:lnTo>
                  <a:pt x="17859" y="0"/>
                </a:lnTo>
                <a:lnTo>
                  <a:pt x="17859" y="0"/>
                </a:lnTo>
                <a:lnTo>
                  <a:pt x="8930" y="8930"/>
                </a:lnTo>
                <a:lnTo>
                  <a:pt x="8930" y="17859"/>
                </a:lnTo>
                <a:lnTo>
                  <a:pt x="0" y="35719"/>
                </a:lnTo>
                <a:lnTo>
                  <a:pt x="0" y="44649"/>
                </a:lnTo>
                <a:lnTo>
                  <a:pt x="0" y="62508"/>
                </a:lnTo>
                <a:lnTo>
                  <a:pt x="0" y="71438"/>
                </a:lnTo>
                <a:lnTo>
                  <a:pt x="8930" y="80367"/>
                </a:lnTo>
                <a:lnTo>
                  <a:pt x="17859" y="89297"/>
                </a:lnTo>
                <a:lnTo>
                  <a:pt x="35719" y="98227"/>
                </a:lnTo>
                <a:lnTo>
                  <a:pt x="44648" y="107156"/>
                </a:lnTo>
                <a:lnTo>
                  <a:pt x="62508" y="116086"/>
                </a:lnTo>
                <a:lnTo>
                  <a:pt x="62508" y="125016"/>
                </a:lnTo>
                <a:lnTo>
                  <a:pt x="62508" y="133945"/>
                </a:lnTo>
                <a:lnTo>
                  <a:pt x="53578" y="133945"/>
                </a:lnTo>
                <a:lnTo>
                  <a:pt x="44648" y="142875"/>
                </a:lnTo>
                <a:lnTo>
                  <a:pt x="26789" y="142875"/>
                </a:lnTo>
                <a:lnTo>
                  <a:pt x="17859" y="142875"/>
                </a:lnTo>
                <a:lnTo>
                  <a:pt x="8930" y="142875"/>
                </a:lnTo>
                <a:lnTo>
                  <a:pt x="0" y="133945"/>
                </a:lnTo>
                <a:lnTo>
                  <a:pt x="0"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4759523" y="4438054"/>
            <a:ext cx="44650" cy="196454"/>
          </a:xfrm>
          <a:custGeom>
            <a:avLst/>
            <a:gdLst/>
            <a:ahLst/>
            <a:cxnLst/>
            <a:rect l="0" t="0" r="0" b="0"/>
            <a:pathLst>
              <a:path w="44650" h="196454">
                <a:moveTo>
                  <a:pt x="0" y="0"/>
                </a:moveTo>
                <a:lnTo>
                  <a:pt x="0" y="0"/>
                </a:lnTo>
                <a:lnTo>
                  <a:pt x="0" y="0"/>
                </a:lnTo>
                <a:lnTo>
                  <a:pt x="0" y="8930"/>
                </a:lnTo>
                <a:lnTo>
                  <a:pt x="0" y="35719"/>
                </a:lnTo>
                <a:lnTo>
                  <a:pt x="0" y="62508"/>
                </a:lnTo>
                <a:lnTo>
                  <a:pt x="8930" y="89297"/>
                </a:lnTo>
                <a:lnTo>
                  <a:pt x="8930" y="116086"/>
                </a:lnTo>
                <a:lnTo>
                  <a:pt x="17860" y="142875"/>
                </a:lnTo>
                <a:lnTo>
                  <a:pt x="17860" y="169664"/>
                </a:lnTo>
                <a:lnTo>
                  <a:pt x="26790" y="178594"/>
                </a:lnTo>
                <a:lnTo>
                  <a:pt x="35719" y="187524"/>
                </a:lnTo>
                <a:lnTo>
                  <a:pt x="35719" y="196453"/>
                </a:lnTo>
                <a:lnTo>
                  <a:pt x="44649" y="187524"/>
                </a:lnTo>
                <a:lnTo>
                  <a:pt x="44649" y="178594"/>
                </a:lnTo>
                <a:lnTo>
                  <a:pt x="35719" y="169664"/>
                </a:lnTo>
                <a:lnTo>
                  <a:pt x="35719"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4697016" y="4500562"/>
            <a:ext cx="133946" cy="17860"/>
          </a:xfrm>
          <a:custGeom>
            <a:avLst/>
            <a:gdLst/>
            <a:ahLst/>
            <a:cxnLst/>
            <a:rect l="0" t="0" r="0" b="0"/>
            <a:pathLst>
              <a:path w="133946" h="17860">
                <a:moveTo>
                  <a:pt x="0" y="17859"/>
                </a:moveTo>
                <a:lnTo>
                  <a:pt x="0" y="17859"/>
                </a:lnTo>
                <a:lnTo>
                  <a:pt x="17859" y="17859"/>
                </a:lnTo>
                <a:lnTo>
                  <a:pt x="35718" y="17859"/>
                </a:lnTo>
                <a:lnTo>
                  <a:pt x="53578" y="17859"/>
                </a:lnTo>
                <a:lnTo>
                  <a:pt x="89297" y="8930"/>
                </a:lnTo>
                <a:lnTo>
                  <a:pt x="107156" y="8930"/>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13432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testing return on investment </a:t>
            </a:r>
            <a:r>
              <a:rPr lang="en-US" dirty="0" smtClean="0"/>
              <a:t>(ROI)</a:t>
            </a:r>
            <a:endParaRPr lang="en-US" dirty="0"/>
          </a:p>
        </p:txBody>
      </p:sp>
      <p:sp>
        <p:nvSpPr>
          <p:cNvPr id="3" name="Content Placeholder 2"/>
          <p:cNvSpPr>
            <a:spLocks noGrp="1"/>
          </p:cNvSpPr>
          <p:nvPr>
            <p:ph idx="1"/>
          </p:nvPr>
        </p:nvSpPr>
        <p:spPr>
          <a:xfrm>
            <a:off x="457200" y="1600200"/>
            <a:ext cx="8686800" cy="4525963"/>
          </a:xfrm>
        </p:spPr>
        <p:txBody>
          <a:bodyPr>
            <a:normAutofit/>
          </a:bodyPr>
          <a:lstStyle/>
          <a:p>
            <a:r>
              <a:rPr lang="en-US" dirty="0"/>
              <a:t>Equation   2-6.   Calculating the testing return on investment </a:t>
            </a:r>
            <a:endParaRPr lang="en-US" dirty="0" smtClean="0"/>
          </a:p>
          <a:p>
            <a:pPr lvl="1"/>
            <a:r>
              <a:rPr lang="en-US" dirty="0" smtClean="0"/>
              <a:t>Test ROI= (ACPB – ACTB)*test-bugs / cost-of-detect</a:t>
            </a:r>
          </a:p>
          <a:p>
            <a:r>
              <a:rPr lang="en-US" dirty="0" smtClean="0"/>
              <a:t>ROIs range </a:t>
            </a:r>
            <a:r>
              <a:rPr lang="en-US" dirty="0"/>
              <a:t>from </a:t>
            </a:r>
            <a:r>
              <a:rPr lang="en-US" dirty="0" smtClean="0"/>
              <a:t>25</a:t>
            </a:r>
            <a:r>
              <a:rPr lang="en-US" dirty="0"/>
              <a:t>% all the way up to more than 3,500%. </a:t>
            </a:r>
            <a:endParaRPr lang="en-US" dirty="0" smtClean="0"/>
          </a:p>
          <a:p>
            <a:r>
              <a:rPr lang="en-US" dirty="0" smtClean="0"/>
              <a:t>as </a:t>
            </a:r>
            <a:r>
              <a:rPr lang="en-US" dirty="0"/>
              <a:t>the cost of external failure goes up relative to the cost of internal failure, the return on the testing investment also goes up.</a:t>
            </a:r>
          </a:p>
          <a:p>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3277195" y="2330648"/>
            <a:ext cx="8931" cy="348259"/>
          </a:xfrm>
          <a:custGeom>
            <a:avLst/>
            <a:gdLst/>
            <a:ahLst/>
            <a:cxnLst/>
            <a:rect l="0" t="0" r="0" b="0"/>
            <a:pathLst>
              <a:path w="8931" h="348259">
                <a:moveTo>
                  <a:pt x="8930" y="0"/>
                </a:moveTo>
                <a:lnTo>
                  <a:pt x="8930" y="8930"/>
                </a:lnTo>
                <a:lnTo>
                  <a:pt x="8930" y="17860"/>
                </a:lnTo>
                <a:lnTo>
                  <a:pt x="0" y="35719"/>
                </a:lnTo>
                <a:lnTo>
                  <a:pt x="0" y="53578"/>
                </a:lnTo>
                <a:lnTo>
                  <a:pt x="0" y="98227"/>
                </a:lnTo>
                <a:lnTo>
                  <a:pt x="0" y="133946"/>
                </a:lnTo>
                <a:lnTo>
                  <a:pt x="0" y="187524"/>
                </a:lnTo>
                <a:lnTo>
                  <a:pt x="8930" y="232172"/>
                </a:lnTo>
                <a:lnTo>
                  <a:pt x="8930" y="276821"/>
                </a:lnTo>
                <a:lnTo>
                  <a:pt x="8930" y="321469"/>
                </a:lnTo>
                <a:lnTo>
                  <a:pt x="8930" y="339329"/>
                </a:lnTo>
                <a:lnTo>
                  <a:pt x="8930" y="348258"/>
                </a:lnTo>
                <a:lnTo>
                  <a:pt x="8930" y="339329"/>
                </a:lnTo>
                <a:lnTo>
                  <a:pt x="8930" y="3393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4348758" y="2277070"/>
            <a:ext cx="35720" cy="401837"/>
          </a:xfrm>
          <a:custGeom>
            <a:avLst/>
            <a:gdLst/>
            <a:ahLst/>
            <a:cxnLst/>
            <a:rect l="0" t="0" r="0" b="0"/>
            <a:pathLst>
              <a:path w="35720" h="401837">
                <a:moveTo>
                  <a:pt x="0" y="0"/>
                </a:moveTo>
                <a:lnTo>
                  <a:pt x="8930" y="8930"/>
                </a:lnTo>
                <a:lnTo>
                  <a:pt x="8930" y="17859"/>
                </a:lnTo>
                <a:lnTo>
                  <a:pt x="8930" y="26789"/>
                </a:lnTo>
                <a:lnTo>
                  <a:pt x="17859" y="53578"/>
                </a:lnTo>
                <a:lnTo>
                  <a:pt x="17859" y="80367"/>
                </a:lnTo>
                <a:lnTo>
                  <a:pt x="26789" y="125016"/>
                </a:lnTo>
                <a:lnTo>
                  <a:pt x="26789" y="178594"/>
                </a:lnTo>
                <a:lnTo>
                  <a:pt x="26789" y="223243"/>
                </a:lnTo>
                <a:lnTo>
                  <a:pt x="35719" y="276821"/>
                </a:lnTo>
                <a:lnTo>
                  <a:pt x="35719" y="321469"/>
                </a:lnTo>
                <a:lnTo>
                  <a:pt x="35719" y="357188"/>
                </a:lnTo>
                <a:lnTo>
                  <a:pt x="35719" y="383977"/>
                </a:lnTo>
                <a:lnTo>
                  <a:pt x="35719" y="401836"/>
                </a:lnTo>
                <a:lnTo>
                  <a:pt x="35719" y="401836"/>
                </a:lnTo>
                <a:lnTo>
                  <a:pt x="35719" y="392907"/>
                </a:lnTo>
                <a:lnTo>
                  <a:pt x="35719" y="375047"/>
                </a:lnTo>
                <a:lnTo>
                  <a:pt x="35719" y="37504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8885038" y="2937867"/>
            <a:ext cx="35720" cy="44649"/>
          </a:xfrm>
          <a:custGeom>
            <a:avLst/>
            <a:gdLst/>
            <a:ahLst/>
            <a:cxnLst/>
            <a:rect l="0" t="0" r="0" b="0"/>
            <a:pathLst>
              <a:path w="35720" h="44649">
                <a:moveTo>
                  <a:pt x="8930" y="0"/>
                </a:moveTo>
                <a:lnTo>
                  <a:pt x="8930" y="0"/>
                </a:lnTo>
                <a:lnTo>
                  <a:pt x="0" y="8929"/>
                </a:lnTo>
                <a:lnTo>
                  <a:pt x="0" y="17859"/>
                </a:lnTo>
                <a:lnTo>
                  <a:pt x="0" y="26789"/>
                </a:lnTo>
                <a:lnTo>
                  <a:pt x="0" y="35719"/>
                </a:lnTo>
                <a:lnTo>
                  <a:pt x="8930" y="44648"/>
                </a:lnTo>
                <a:lnTo>
                  <a:pt x="8930" y="44648"/>
                </a:lnTo>
                <a:lnTo>
                  <a:pt x="17860" y="44648"/>
                </a:lnTo>
                <a:lnTo>
                  <a:pt x="17860" y="44648"/>
                </a:lnTo>
                <a:lnTo>
                  <a:pt x="26789" y="44648"/>
                </a:lnTo>
                <a:lnTo>
                  <a:pt x="26789" y="35719"/>
                </a:lnTo>
                <a:lnTo>
                  <a:pt x="35719" y="26789"/>
                </a:lnTo>
                <a:lnTo>
                  <a:pt x="35719" y="8929"/>
                </a:lnTo>
                <a:lnTo>
                  <a:pt x="35719"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8858249" y="2821781"/>
            <a:ext cx="35720" cy="17860"/>
          </a:xfrm>
          <a:custGeom>
            <a:avLst/>
            <a:gdLst/>
            <a:ahLst/>
            <a:cxnLst/>
            <a:rect l="0" t="0" r="0" b="0"/>
            <a:pathLst>
              <a:path w="35720" h="17860">
                <a:moveTo>
                  <a:pt x="0" y="17859"/>
                </a:moveTo>
                <a:lnTo>
                  <a:pt x="0" y="17859"/>
                </a:lnTo>
                <a:lnTo>
                  <a:pt x="0" y="8930"/>
                </a:lnTo>
                <a:lnTo>
                  <a:pt x="0" y="8930"/>
                </a:lnTo>
                <a:lnTo>
                  <a:pt x="0" y="8930"/>
                </a:lnTo>
                <a:lnTo>
                  <a:pt x="8930" y="0"/>
                </a:lnTo>
                <a:lnTo>
                  <a:pt x="8930" y="0"/>
                </a:lnTo>
                <a:lnTo>
                  <a:pt x="17860" y="0"/>
                </a:lnTo>
                <a:lnTo>
                  <a:pt x="26789" y="0"/>
                </a:lnTo>
                <a:lnTo>
                  <a:pt x="26789" y="0"/>
                </a:lnTo>
                <a:lnTo>
                  <a:pt x="35719" y="8930"/>
                </a:lnTo>
                <a:lnTo>
                  <a:pt x="35719" y="8930"/>
                </a:lnTo>
                <a:lnTo>
                  <a:pt x="3571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8965405" y="2875359"/>
            <a:ext cx="35720" cy="53579"/>
          </a:xfrm>
          <a:custGeom>
            <a:avLst/>
            <a:gdLst/>
            <a:ahLst/>
            <a:cxnLst/>
            <a:rect l="0" t="0" r="0" b="0"/>
            <a:pathLst>
              <a:path w="35720" h="53579">
                <a:moveTo>
                  <a:pt x="0" y="0"/>
                </a:moveTo>
                <a:lnTo>
                  <a:pt x="0" y="0"/>
                </a:lnTo>
                <a:lnTo>
                  <a:pt x="0" y="8930"/>
                </a:lnTo>
                <a:lnTo>
                  <a:pt x="0" y="8930"/>
                </a:lnTo>
                <a:lnTo>
                  <a:pt x="0" y="8930"/>
                </a:lnTo>
                <a:lnTo>
                  <a:pt x="0" y="17859"/>
                </a:lnTo>
                <a:lnTo>
                  <a:pt x="0" y="26789"/>
                </a:lnTo>
                <a:lnTo>
                  <a:pt x="8930" y="26789"/>
                </a:lnTo>
                <a:lnTo>
                  <a:pt x="8930" y="35719"/>
                </a:lnTo>
                <a:lnTo>
                  <a:pt x="8930" y="44648"/>
                </a:lnTo>
                <a:lnTo>
                  <a:pt x="8930" y="53578"/>
                </a:lnTo>
                <a:lnTo>
                  <a:pt x="17860" y="53578"/>
                </a:lnTo>
                <a:lnTo>
                  <a:pt x="17860" y="53578"/>
                </a:lnTo>
                <a:lnTo>
                  <a:pt x="26790" y="53578"/>
                </a:lnTo>
                <a:lnTo>
                  <a:pt x="26790" y="53578"/>
                </a:lnTo>
                <a:lnTo>
                  <a:pt x="26790" y="53578"/>
                </a:lnTo>
                <a:lnTo>
                  <a:pt x="35719" y="44648"/>
                </a:lnTo>
                <a:lnTo>
                  <a:pt x="35719" y="44648"/>
                </a:lnTo>
                <a:lnTo>
                  <a:pt x="35719" y="35719"/>
                </a:lnTo>
                <a:lnTo>
                  <a:pt x="35719" y="35719"/>
                </a:lnTo>
                <a:lnTo>
                  <a:pt x="26790" y="26789"/>
                </a:lnTo>
                <a:lnTo>
                  <a:pt x="26790" y="26789"/>
                </a:lnTo>
                <a:lnTo>
                  <a:pt x="26790" y="26789"/>
                </a:lnTo>
                <a:lnTo>
                  <a:pt x="17860" y="26789"/>
                </a:lnTo>
                <a:lnTo>
                  <a:pt x="17860" y="26789"/>
                </a:lnTo>
                <a:lnTo>
                  <a:pt x="17860" y="26789"/>
                </a:lnTo>
                <a:lnTo>
                  <a:pt x="17860"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9045773" y="2875359"/>
            <a:ext cx="89298" cy="71438"/>
          </a:xfrm>
          <a:custGeom>
            <a:avLst/>
            <a:gdLst/>
            <a:ahLst/>
            <a:cxnLst/>
            <a:rect l="0" t="0" r="0" b="0"/>
            <a:pathLst>
              <a:path w="89298" h="71438">
                <a:moveTo>
                  <a:pt x="0" y="0"/>
                </a:moveTo>
                <a:lnTo>
                  <a:pt x="0" y="0"/>
                </a:lnTo>
                <a:lnTo>
                  <a:pt x="0" y="0"/>
                </a:lnTo>
                <a:lnTo>
                  <a:pt x="8929" y="0"/>
                </a:lnTo>
                <a:lnTo>
                  <a:pt x="8929" y="8930"/>
                </a:lnTo>
                <a:lnTo>
                  <a:pt x="8929" y="8930"/>
                </a:lnTo>
                <a:lnTo>
                  <a:pt x="8929" y="17859"/>
                </a:lnTo>
                <a:lnTo>
                  <a:pt x="8929" y="17859"/>
                </a:lnTo>
                <a:lnTo>
                  <a:pt x="8929" y="26789"/>
                </a:lnTo>
                <a:lnTo>
                  <a:pt x="8929" y="35719"/>
                </a:lnTo>
                <a:lnTo>
                  <a:pt x="8929" y="44648"/>
                </a:lnTo>
                <a:lnTo>
                  <a:pt x="8929" y="53578"/>
                </a:lnTo>
                <a:lnTo>
                  <a:pt x="8929" y="62508"/>
                </a:lnTo>
                <a:lnTo>
                  <a:pt x="8929" y="71437"/>
                </a:lnTo>
                <a:lnTo>
                  <a:pt x="17859" y="71437"/>
                </a:lnTo>
                <a:lnTo>
                  <a:pt x="17859" y="71437"/>
                </a:lnTo>
                <a:lnTo>
                  <a:pt x="26789" y="62508"/>
                </a:lnTo>
                <a:lnTo>
                  <a:pt x="35718" y="53578"/>
                </a:lnTo>
                <a:lnTo>
                  <a:pt x="44648" y="53578"/>
                </a:lnTo>
                <a:lnTo>
                  <a:pt x="53578" y="44648"/>
                </a:lnTo>
                <a:lnTo>
                  <a:pt x="62507" y="35719"/>
                </a:lnTo>
                <a:lnTo>
                  <a:pt x="71437" y="35719"/>
                </a:lnTo>
                <a:lnTo>
                  <a:pt x="80367" y="35719"/>
                </a:lnTo>
                <a:lnTo>
                  <a:pt x="80367" y="35719"/>
                </a:lnTo>
                <a:lnTo>
                  <a:pt x="89297" y="44648"/>
                </a:lnTo>
                <a:lnTo>
                  <a:pt x="89297" y="53578"/>
                </a:lnTo>
                <a:lnTo>
                  <a:pt x="89297" y="53578"/>
                </a:lnTo>
                <a:lnTo>
                  <a:pt x="89297" y="62508"/>
                </a:lnTo>
                <a:lnTo>
                  <a:pt x="89297" y="71437"/>
                </a:lnTo>
                <a:lnTo>
                  <a:pt x="89297" y="71437"/>
                </a:lnTo>
                <a:lnTo>
                  <a:pt x="89297"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1759148" y="4188023"/>
            <a:ext cx="839392" cy="71439"/>
          </a:xfrm>
          <a:custGeom>
            <a:avLst/>
            <a:gdLst/>
            <a:ahLst/>
            <a:cxnLst/>
            <a:rect l="0" t="0" r="0" b="0"/>
            <a:pathLst>
              <a:path w="839392" h="71439">
                <a:moveTo>
                  <a:pt x="8930" y="8930"/>
                </a:moveTo>
                <a:lnTo>
                  <a:pt x="8930" y="8930"/>
                </a:lnTo>
                <a:lnTo>
                  <a:pt x="8930" y="8930"/>
                </a:lnTo>
                <a:lnTo>
                  <a:pt x="0" y="8930"/>
                </a:lnTo>
                <a:lnTo>
                  <a:pt x="0" y="8930"/>
                </a:lnTo>
                <a:lnTo>
                  <a:pt x="0" y="0"/>
                </a:lnTo>
                <a:lnTo>
                  <a:pt x="8930" y="0"/>
                </a:lnTo>
                <a:lnTo>
                  <a:pt x="8930" y="0"/>
                </a:lnTo>
                <a:lnTo>
                  <a:pt x="8930" y="0"/>
                </a:lnTo>
                <a:lnTo>
                  <a:pt x="8930" y="0"/>
                </a:lnTo>
                <a:lnTo>
                  <a:pt x="8930" y="0"/>
                </a:lnTo>
                <a:lnTo>
                  <a:pt x="8930" y="8930"/>
                </a:lnTo>
                <a:lnTo>
                  <a:pt x="8930" y="8930"/>
                </a:lnTo>
                <a:lnTo>
                  <a:pt x="17860" y="8930"/>
                </a:lnTo>
                <a:lnTo>
                  <a:pt x="17860" y="8930"/>
                </a:lnTo>
                <a:lnTo>
                  <a:pt x="26790" y="8930"/>
                </a:lnTo>
                <a:lnTo>
                  <a:pt x="35719" y="8930"/>
                </a:lnTo>
                <a:lnTo>
                  <a:pt x="35719" y="8930"/>
                </a:lnTo>
                <a:lnTo>
                  <a:pt x="44649" y="8930"/>
                </a:lnTo>
                <a:lnTo>
                  <a:pt x="44649" y="17859"/>
                </a:lnTo>
                <a:lnTo>
                  <a:pt x="53579" y="17859"/>
                </a:lnTo>
                <a:lnTo>
                  <a:pt x="62508" y="17859"/>
                </a:lnTo>
                <a:lnTo>
                  <a:pt x="71438" y="17859"/>
                </a:lnTo>
                <a:lnTo>
                  <a:pt x="80368" y="17859"/>
                </a:lnTo>
                <a:lnTo>
                  <a:pt x="89297" y="26789"/>
                </a:lnTo>
                <a:lnTo>
                  <a:pt x="98227" y="26789"/>
                </a:lnTo>
                <a:lnTo>
                  <a:pt x="107157" y="26789"/>
                </a:lnTo>
                <a:lnTo>
                  <a:pt x="125016" y="26789"/>
                </a:lnTo>
                <a:lnTo>
                  <a:pt x="133946" y="35719"/>
                </a:lnTo>
                <a:lnTo>
                  <a:pt x="142875" y="35719"/>
                </a:lnTo>
                <a:lnTo>
                  <a:pt x="160735" y="44648"/>
                </a:lnTo>
                <a:lnTo>
                  <a:pt x="169665" y="44648"/>
                </a:lnTo>
                <a:lnTo>
                  <a:pt x="187524" y="53578"/>
                </a:lnTo>
                <a:lnTo>
                  <a:pt x="205383" y="53578"/>
                </a:lnTo>
                <a:lnTo>
                  <a:pt x="214313" y="53578"/>
                </a:lnTo>
                <a:lnTo>
                  <a:pt x="232172" y="53578"/>
                </a:lnTo>
                <a:lnTo>
                  <a:pt x="250032" y="53578"/>
                </a:lnTo>
                <a:lnTo>
                  <a:pt x="267891" y="53578"/>
                </a:lnTo>
                <a:lnTo>
                  <a:pt x="285750" y="53578"/>
                </a:lnTo>
                <a:lnTo>
                  <a:pt x="303610" y="62508"/>
                </a:lnTo>
                <a:lnTo>
                  <a:pt x="321469" y="62508"/>
                </a:lnTo>
                <a:lnTo>
                  <a:pt x="339329" y="62508"/>
                </a:lnTo>
                <a:lnTo>
                  <a:pt x="357188" y="62508"/>
                </a:lnTo>
                <a:lnTo>
                  <a:pt x="375047" y="62508"/>
                </a:lnTo>
                <a:lnTo>
                  <a:pt x="392907" y="71438"/>
                </a:lnTo>
                <a:lnTo>
                  <a:pt x="419696" y="71438"/>
                </a:lnTo>
                <a:lnTo>
                  <a:pt x="437555" y="71438"/>
                </a:lnTo>
                <a:lnTo>
                  <a:pt x="455415" y="71438"/>
                </a:lnTo>
                <a:lnTo>
                  <a:pt x="473274" y="71438"/>
                </a:lnTo>
                <a:lnTo>
                  <a:pt x="500063" y="62508"/>
                </a:lnTo>
                <a:lnTo>
                  <a:pt x="517922" y="62508"/>
                </a:lnTo>
                <a:lnTo>
                  <a:pt x="535782" y="62508"/>
                </a:lnTo>
                <a:lnTo>
                  <a:pt x="562571" y="62508"/>
                </a:lnTo>
                <a:lnTo>
                  <a:pt x="580430" y="62508"/>
                </a:lnTo>
                <a:lnTo>
                  <a:pt x="598290" y="53578"/>
                </a:lnTo>
                <a:lnTo>
                  <a:pt x="616149" y="53578"/>
                </a:lnTo>
                <a:lnTo>
                  <a:pt x="642938" y="53578"/>
                </a:lnTo>
                <a:lnTo>
                  <a:pt x="651868" y="44648"/>
                </a:lnTo>
                <a:lnTo>
                  <a:pt x="678657" y="44648"/>
                </a:lnTo>
                <a:lnTo>
                  <a:pt x="687586" y="44648"/>
                </a:lnTo>
                <a:lnTo>
                  <a:pt x="705446" y="44648"/>
                </a:lnTo>
                <a:lnTo>
                  <a:pt x="723305" y="35719"/>
                </a:lnTo>
                <a:lnTo>
                  <a:pt x="732235" y="35719"/>
                </a:lnTo>
                <a:lnTo>
                  <a:pt x="750094" y="35719"/>
                </a:lnTo>
                <a:lnTo>
                  <a:pt x="759024" y="35719"/>
                </a:lnTo>
                <a:lnTo>
                  <a:pt x="776883" y="35719"/>
                </a:lnTo>
                <a:lnTo>
                  <a:pt x="785813" y="35719"/>
                </a:lnTo>
                <a:lnTo>
                  <a:pt x="794743" y="35719"/>
                </a:lnTo>
                <a:lnTo>
                  <a:pt x="803672" y="35719"/>
                </a:lnTo>
                <a:lnTo>
                  <a:pt x="812602" y="35719"/>
                </a:lnTo>
                <a:lnTo>
                  <a:pt x="812602" y="35719"/>
                </a:lnTo>
                <a:lnTo>
                  <a:pt x="821532" y="35719"/>
                </a:lnTo>
                <a:lnTo>
                  <a:pt x="830461" y="35719"/>
                </a:lnTo>
                <a:lnTo>
                  <a:pt x="830461" y="35719"/>
                </a:lnTo>
                <a:lnTo>
                  <a:pt x="830461" y="35719"/>
                </a:lnTo>
                <a:lnTo>
                  <a:pt x="839391" y="35719"/>
                </a:lnTo>
                <a:lnTo>
                  <a:pt x="839391" y="35719"/>
                </a:lnTo>
                <a:lnTo>
                  <a:pt x="839391" y="35719"/>
                </a:lnTo>
                <a:lnTo>
                  <a:pt x="839391" y="35719"/>
                </a:lnTo>
                <a:lnTo>
                  <a:pt x="830461" y="35719"/>
                </a:lnTo>
                <a:lnTo>
                  <a:pt x="830461"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3170039" y="2116336"/>
            <a:ext cx="116087" cy="169665"/>
          </a:xfrm>
          <a:custGeom>
            <a:avLst/>
            <a:gdLst/>
            <a:ahLst/>
            <a:cxnLst/>
            <a:rect l="0" t="0" r="0" b="0"/>
            <a:pathLst>
              <a:path w="116087" h="169665">
                <a:moveTo>
                  <a:pt x="8930" y="62508"/>
                </a:moveTo>
                <a:lnTo>
                  <a:pt x="8930" y="62508"/>
                </a:lnTo>
                <a:lnTo>
                  <a:pt x="8930" y="62508"/>
                </a:lnTo>
                <a:lnTo>
                  <a:pt x="8930" y="71437"/>
                </a:lnTo>
                <a:lnTo>
                  <a:pt x="8930" y="71437"/>
                </a:lnTo>
                <a:lnTo>
                  <a:pt x="17859" y="80367"/>
                </a:lnTo>
                <a:lnTo>
                  <a:pt x="17859" y="89297"/>
                </a:lnTo>
                <a:lnTo>
                  <a:pt x="26789" y="98226"/>
                </a:lnTo>
                <a:lnTo>
                  <a:pt x="35719" y="116086"/>
                </a:lnTo>
                <a:lnTo>
                  <a:pt x="35719" y="125015"/>
                </a:lnTo>
                <a:lnTo>
                  <a:pt x="44649" y="142875"/>
                </a:lnTo>
                <a:lnTo>
                  <a:pt x="44649" y="151804"/>
                </a:lnTo>
                <a:lnTo>
                  <a:pt x="53578" y="160734"/>
                </a:lnTo>
                <a:lnTo>
                  <a:pt x="53578" y="169664"/>
                </a:lnTo>
                <a:lnTo>
                  <a:pt x="53578" y="169664"/>
                </a:lnTo>
                <a:lnTo>
                  <a:pt x="53578" y="169664"/>
                </a:lnTo>
                <a:lnTo>
                  <a:pt x="44649" y="169664"/>
                </a:lnTo>
                <a:lnTo>
                  <a:pt x="35719" y="160734"/>
                </a:lnTo>
                <a:lnTo>
                  <a:pt x="35719" y="151804"/>
                </a:lnTo>
                <a:lnTo>
                  <a:pt x="26789" y="142875"/>
                </a:lnTo>
                <a:lnTo>
                  <a:pt x="17859" y="125015"/>
                </a:lnTo>
                <a:lnTo>
                  <a:pt x="8930" y="116086"/>
                </a:lnTo>
                <a:lnTo>
                  <a:pt x="8930" y="98226"/>
                </a:lnTo>
                <a:lnTo>
                  <a:pt x="0" y="89297"/>
                </a:lnTo>
                <a:lnTo>
                  <a:pt x="8930" y="80367"/>
                </a:lnTo>
                <a:lnTo>
                  <a:pt x="8930" y="62508"/>
                </a:lnTo>
                <a:lnTo>
                  <a:pt x="17859" y="53578"/>
                </a:lnTo>
                <a:lnTo>
                  <a:pt x="26789" y="35718"/>
                </a:lnTo>
                <a:lnTo>
                  <a:pt x="44649" y="26789"/>
                </a:lnTo>
                <a:lnTo>
                  <a:pt x="62508" y="8929"/>
                </a:lnTo>
                <a:lnTo>
                  <a:pt x="80367" y="0"/>
                </a:lnTo>
                <a:lnTo>
                  <a:pt x="98227" y="0"/>
                </a:lnTo>
                <a:lnTo>
                  <a:pt x="107156" y="0"/>
                </a:lnTo>
                <a:lnTo>
                  <a:pt x="116086" y="8929"/>
                </a:lnTo>
                <a:lnTo>
                  <a:pt x="116086" y="17859"/>
                </a:lnTo>
                <a:lnTo>
                  <a:pt x="107156" y="35718"/>
                </a:lnTo>
                <a:lnTo>
                  <a:pt x="107156" y="53578"/>
                </a:lnTo>
                <a:lnTo>
                  <a:pt x="89297" y="71437"/>
                </a:lnTo>
                <a:lnTo>
                  <a:pt x="80367" y="89297"/>
                </a:lnTo>
                <a:lnTo>
                  <a:pt x="71438" y="98226"/>
                </a:lnTo>
                <a:lnTo>
                  <a:pt x="62508" y="98226"/>
                </a:lnTo>
                <a:lnTo>
                  <a:pt x="53578" y="98226"/>
                </a:lnTo>
                <a:lnTo>
                  <a:pt x="62508" y="89297"/>
                </a:lnTo>
                <a:lnTo>
                  <a:pt x="62508" y="80367"/>
                </a:lnTo>
                <a:lnTo>
                  <a:pt x="62508"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3321844" y="2107406"/>
            <a:ext cx="71438" cy="125017"/>
          </a:xfrm>
          <a:custGeom>
            <a:avLst/>
            <a:gdLst/>
            <a:ahLst/>
            <a:cxnLst/>
            <a:rect l="0" t="0" r="0" b="0"/>
            <a:pathLst>
              <a:path w="71438" h="125017">
                <a:moveTo>
                  <a:pt x="0" y="17859"/>
                </a:moveTo>
                <a:lnTo>
                  <a:pt x="0" y="17859"/>
                </a:lnTo>
                <a:lnTo>
                  <a:pt x="0" y="26789"/>
                </a:lnTo>
                <a:lnTo>
                  <a:pt x="0" y="26789"/>
                </a:lnTo>
                <a:lnTo>
                  <a:pt x="8929" y="35719"/>
                </a:lnTo>
                <a:lnTo>
                  <a:pt x="17859" y="44648"/>
                </a:lnTo>
                <a:lnTo>
                  <a:pt x="26789" y="53578"/>
                </a:lnTo>
                <a:lnTo>
                  <a:pt x="35719" y="71438"/>
                </a:lnTo>
                <a:lnTo>
                  <a:pt x="35719" y="89297"/>
                </a:lnTo>
                <a:lnTo>
                  <a:pt x="44648" y="107156"/>
                </a:lnTo>
                <a:lnTo>
                  <a:pt x="44648" y="116086"/>
                </a:lnTo>
                <a:lnTo>
                  <a:pt x="44648" y="125016"/>
                </a:lnTo>
                <a:lnTo>
                  <a:pt x="44648" y="125016"/>
                </a:lnTo>
                <a:lnTo>
                  <a:pt x="44648" y="116086"/>
                </a:lnTo>
                <a:lnTo>
                  <a:pt x="35719" y="107156"/>
                </a:lnTo>
                <a:lnTo>
                  <a:pt x="35719" y="89297"/>
                </a:lnTo>
                <a:lnTo>
                  <a:pt x="35719" y="71438"/>
                </a:lnTo>
                <a:lnTo>
                  <a:pt x="35719" y="53578"/>
                </a:lnTo>
                <a:lnTo>
                  <a:pt x="35719" y="35719"/>
                </a:lnTo>
                <a:lnTo>
                  <a:pt x="44648" y="17859"/>
                </a:lnTo>
                <a:lnTo>
                  <a:pt x="53578" y="8930"/>
                </a:lnTo>
                <a:lnTo>
                  <a:pt x="53578" y="0"/>
                </a:lnTo>
                <a:lnTo>
                  <a:pt x="62508" y="0"/>
                </a:lnTo>
                <a:lnTo>
                  <a:pt x="71437" y="8930"/>
                </a:lnTo>
                <a:lnTo>
                  <a:pt x="71437"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3411141" y="2134195"/>
            <a:ext cx="53579" cy="89298"/>
          </a:xfrm>
          <a:custGeom>
            <a:avLst/>
            <a:gdLst/>
            <a:ahLst/>
            <a:cxnLst/>
            <a:rect l="0" t="0" r="0" b="0"/>
            <a:pathLst>
              <a:path w="53579" h="89298">
                <a:moveTo>
                  <a:pt x="8929" y="0"/>
                </a:moveTo>
                <a:lnTo>
                  <a:pt x="8929" y="0"/>
                </a:lnTo>
                <a:lnTo>
                  <a:pt x="8929" y="8930"/>
                </a:lnTo>
                <a:lnTo>
                  <a:pt x="0" y="17859"/>
                </a:lnTo>
                <a:lnTo>
                  <a:pt x="8929" y="26789"/>
                </a:lnTo>
                <a:lnTo>
                  <a:pt x="8929" y="44649"/>
                </a:lnTo>
                <a:lnTo>
                  <a:pt x="8929" y="62508"/>
                </a:lnTo>
                <a:lnTo>
                  <a:pt x="17859" y="80367"/>
                </a:lnTo>
                <a:lnTo>
                  <a:pt x="26789" y="89297"/>
                </a:lnTo>
                <a:lnTo>
                  <a:pt x="26789" y="89297"/>
                </a:lnTo>
                <a:lnTo>
                  <a:pt x="35718" y="89297"/>
                </a:lnTo>
                <a:lnTo>
                  <a:pt x="44648" y="80367"/>
                </a:lnTo>
                <a:lnTo>
                  <a:pt x="53578" y="62508"/>
                </a:lnTo>
                <a:lnTo>
                  <a:pt x="53578" y="53578"/>
                </a:lnTo>
                <a:lnTo>
                  <a:pt x="53578" y="35719"/>
                </a:lnTo>
                <a:lnTo>
                  <a:pt x="53578" y="17859"/>
                </a:lnTo>
                <a:lnTo>
                  <a:pt x="53578" y="8930"/>
                </a:lnTo>
                <a:lnTo>
                  <a:pt x="44648" y="0"/>
                </a:lnTo>
                <a:lnTo>
                  <a:pt x="35718" y="0"/>
                </a:lnTo>
                <a:lnTo>
                  <a:pt x="26789" y="0"/>
                </a:lnTo>
                <a:lnTo>
                  <a:pt x="17859" y="0"/>
                </a:lnTo>
                <a:lnTo>
                  <a:pt x="17859" y="8930"/>
                </a:lnTo>
                <a:lnTo>
                  <a:pt x="17859" y="17859"/>
                </a:lnTo>
                <a:lnTo>
                  <a:pt x="17859" y="17859"/>
                </a:lnTo>
                <a:lnTo>
                  <a:pt x="17859" y="26789"/>
                </a:lnTo>
                <a:lnTo>
                  <a:pt x="26789" y="26789"/>
                </a:lnTo>
                <a:lnTo>
                  <a:pt x="2678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3518297" y="2018109"/>
            <a:ext cx="187524" cy="205384"/>
          </a:xfrm>
          <a:custGeom>
            <a:avLst/>
            <a:gdLst/>
            <a:ahLst/>
            <a:cxnLst/>
            <a:rect l="0" t="0" r="0" b="0"/>
            <a:pathLst>
              <a:path w="187524" h="205384">
                <a:moveTo>
                  <a:pt x="17859" y="53578"/>
                </a:moveTo>
                <a:lnTo>
                  <a:pt x="17859" y="53578"/>
                </a:lnTo>
                <a:lnTo>
                  <a:pt x="17859" y="62508"/>
                </a:lnTo>
                <a:lnTo>
                  <a:pt x="8930" y="71438"/>
                </a:lnTo>
                <a:lnTo>
                  <a:pt x="8930" y="89297"/>
                </a:lnTo>
                <a:lnTo>
                  <a:pt x="0" y="116086"/>
                </a:lnTo>
                <a:lnTo>
                  <a:pt x="0" y="133945"/>
                </a:lnTo>
                <a:lnTo>
                  <a:pt x="0" y="160735"/>
                </a:lnTo>
                <a:lnTo>
                  <a:pt x="0" y="178594"/>
                </a:lnTo>
                <a:lnTo>
                  <a:pt x="0" y="196453"/>
                </a:lnTo>
                <a:lnTo>
                  <a:pt x="8930" y="205383"/>
                </a:lnTo>
                <a:lnTo>
                  <a:pt x="17859" y="205383"/>
                </a:lnTo>
                <a:lnTo>
                  <a:pt x="26789" y="205383"/>
                </a:lnTo>
                <a:lnTo>
                  <a:pt x="35719" y="187524"/>
                </a:lnTo>
                <a:lnTo>
                  <a:pt x="44648" y="169664"/>
                </a:lnTo>
                <a:lnTo>
                  <a:pt x="53578" y="151805"/>
                </a:lnTo>
                <a:lnTo>
                  <a:pt x="62508" y="125016"/>
                </a:lnTo>
                <a:lnTo>
                  <a:pt x="62508" y="98227"/>
                </a:lnTo>
                <a:lnTo>
                  <a:pt x="62508" y="71438"/>
                </a:lnTo>
                <a:lnTo>
                  <a:pt x="62508" y="44649"/>
                </a:lnTo>
                <a:lnTo>
                  <a:pt x="53578" y="26789"/>
                </a:lnTo>
                <a:lnTo>
                  <a:pt x="53578" y="8930"/>
                </a:lnTo>
                <a:lnTo>
                  <a:pt x="53578" y="0"/>
                </a:lnTo>
                <a:lnTo>
                  <a:pt x="44648" y="0"/>
                </a:lnTo>
                <a:lnTo>
                  <a:pt x="44648" y="0"/>
                </a:lnTo>
                <a:lnTo>
                  <a:pt x="35719" y="17860"/>
                </a:lnTo>
                <a:lnTo>
                  <a:pt x="35719" y="35719"/>
                </a:lnTo>
                <a:lnTo>
                  <a:pt x="35719" y="62508"/>
                </a:lnTo>
                <a:lnTo>
                  <a:pt x="44648" y="89297"/>
                </a:lnTo>
                <a:lnTo>
                  <a:pt x="44648" y="116086"/>
                </a:lnTo>
                <a:lnTo>
                  <a:pt x="62508" y="142875"/>
                </a:lnTo>
                <a:lnTo>
                  <a:pt x="71437" y="160735"/>
                </a:lnTo>
                <a:lnTo>
                  <a:pt x="80367" y="178594"/>
                </a:lnTo>
                <a:lnTo>
                  <a:pt x="89297" y="178594"/>
                </a:lnTo>
                <a:lnTo>
                  <a:pt x="98226" y="178594"/>
                </a:lnTo>
                <a:lnTo>
                  <a:pt x="107156" y="169664"/>
                </a:lnTo>
                <a:lnTo>
                  <a:pt x="116086" y="151805"/>
                </a:lnTo>
                <a:lnTo>
                  <a:pt x="116086" y="133945"/>
                </a:lnTo>
                <a:lnTo>
                  <a:pt x="125016" y="116086"/>
                </a:lnTo>
                <a:lnTo>
                  <a:pt x="125016" y="89297"/>
                </a:lnTo>
                <a:lnTo>
                  <a:pt x="125016" y="62508"/>
                </a:lnTo>
                <a:lnTo>
                  <a:pt x="125016" y="44649"/>
                </a:lnTo>
                <a:lnTo>
                  <a:pt x="125016" y="44649"/>
                </a:lnTo>
                <a:lnTo>
                  <a:pt x="125016" y="44649"/>
                </a:lnTo>
                <a:lnTo>
                  <a:pt x="125016" y="53578"/>
                </a:lnTo>
                <a:lnTo>
                  <a:pt x="125016" y="71438"/>
                </a:lnTo>
                <a:lnTo>
                  <a:pt x="133945" y="89297"/>
                </a:lnTo>
                <a:lnTo>
                  <a:pt x="133945" y="116086"/>
                </a:lnTo>
                <a:lnTo>
                  <a:pt x="142875" y="133945"/>
                </a:lnTo>
                <a:lnTo>
                  <a:pt x="142875" y="151805"/>
                </a:lnTo>
                <a:lnTo>
                  <a:pt x="151805" y="169664"/>
                </a:lnTo>
                <a:lnTo>
                  <a:pt x="160734" y="178594"/>
                </a:lnTo>
                <a:lnTo>
                  <a:pt x="160734" y="169664"/>
                </a:lnTo>
                <a:lnTo>
                  <a:pt x="169664" y="160735"/>
                </a:lnTo>
                <a:lnTo>
                  <a:pt x="178594" y="151805"/>
                </a:lnTo>
                <a:lnTo>
                  <a:pt x="187523" y="125016"/>
                </a:lnTo>
                <a:lnTo>
                  <a:pt x="187523" y="98227"/>
                </a:lnTo>
                <a:lnTo>
                  <a:pt x="187523" y="71438"/>
                </a:lnTo>
                <a:lnTo>
                  <a:pt x="187523"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3741539" y="2053828"/>
            <a:ext cx="89298" cy="89298"/>
          </a:xfrm>
          <a:custGeom>
            <a:avLst/>
            <a:gdLst/>
            <a:ahLst/>
            <a:cxnLst/>
            <a:rect l="0" t="0" r="0" b="0"/>
            <a:pathLst>
              <a:path w="89298" h="89298">
                <a:moveTo>
                  <a:pt x="17859" y="8930"/>
                </a:moveTo>
                <a:lnTo>
                  <a:pt x="8930" y="8930"/>
                </a:lnTo>
                <a:lnTo>
                  <a:pt x="8930" y="8930"/>
                </a:lnTo>
                <a:lnTo>
                  <a:pt x="8930" y="8930"/>
                </a:lnTo>
                <a:lnTo>
                  <a:pt x="0" y="0"/>
                </a:lnTo>
                <a:lnTo>
                  <a:pt x="0" y="0"/>
                </a:lnTo>
                <a:lnTo>
                  <a:pt x="0" y="0"/>
                </a:lnTo>
                <a:lnTo>
                  <a:pt x="8930" y="0"/>
                </a:lnTo>
                <a:lnTo>
                  <a:pt x="8930" y="8930"/>
                </a:lnTo>
                <a:lnTo>
                  <a:pt x="8930" y="17859"/>
                </a:lnTo>
                <a:lnTo>
                  <a:pt x="8930" y="35719"/>
                </a:lnTo>
                <a:lnTo>
                  <a:pt x="8930" y="53578"/>
                </a:lnTo>
                <a:lnTo>
                  <a:pt x="17859" y="71437"/>
                </a:lnTo>
                <a:lnTo>
                  <a:pt x="26789" y="80367"/>
                </a:lnTo>
                <a:lnTo>
                  <a:pt x="35719" y="89297"/>
                </a:lnTo>
                <a:lnTo>
                  <a:pt x="53578" y="89297"/>
                </a:lnTo>
                <a:lnTo>
                  <a:pt x="62508" y="80367"/>
                </a:lnTo>
                <a:lnTo>
                  <a:pt x="71438" y="71437"/>
                </a:lnTo>
                <a:lnTo>
                  <a:pt x="80367" y="53578"/>
                </a:lnTo>
                <a:lnTo>
                  <a:pt x="89297" y="35719"/>
                </a:lnTo>
                <a:lnTo>
                  <a:pt x="89297"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3857625" y="1875234"/>
            <a:ext cx="71439" cy="241103"/>
          </a:xfrm>
          <a:custGeom>
            <a:avLst/>
            <a:gdLst/>
            <a:ahLst/>
            <a:cxnLst/>
            <a:rect l="0" t="0" r="0" b="0"/>
            <a:pathLst>
              <a:path w="71439" h="241103">
                <a:moveTo>
                  <a:pt x="8930" y="0"/>
                </a:moveTo>
                <a:lnTo>
                  <a:pt x="8930" y="0"/>
                </a:lnTo>
                <a:lnTo>
                  <a:pt x="8930" y="8930"/>
                </a:lnTo>
                <a:lnTo>
                  <a:pt x="0" y="26789"/>
                </a:lnTo>
                <a:lnTo>
                  <a:pt x="0" y="44649"/>
                </a:lnTo>
                <a:lnTo>
                  <a:pt x="0" y="80367"/>
                </a:lnTo>
                <a:lnTo>
                  <a:pt x="8930" y="107156"/>
                </a:lnTo>
                <a:lnTo>
                  <a:pt x="17859" y="142875"/>
                </a:lnTo>
                <a:lnTo>
                  <a:pt x="26789" y="169664"/>
                </a:lnTo>
                <a:lnTo>
                  <a:pt x="35719" y="196453"/>
                </a:lnTo>
                <a:lnTo>
                  <a:pt x="44648" y="214313"/>
                </a:lnTo>
                <a:lnTo>
                  <a:pt x="53578" y="232172"/>
                </a:lnTo>
                <a:lnTo>
                  <a:pt x="62508" y="241102"/>
                </a:lnTo>
                <a:lnTo>
                  <a:pt x="71438" y="241102"/>
                </a:lnTo>
                <a:lnTo>
                  <a:pt x="71438" y="241102"/>
                </a:lnTo>
                <a:lnTo>
                  <a:pt x="62508" y="232172"/>
                </a:lnTo>
                <a:lnTo>
                  <a:pt x="62508" y="223242"/>
                </a:lnTo>
                <a:lnTo>
                  <a:pt x="44648" y="214313"/>
                </a:lnTo>
                <a:lnTo>
                  <a:pt x="26789" y="196453"/>
                </a:lnTo>
                <a:lnTo>
                  <a:pt x="0" y="178594"/>
                </a:lnTo>
                <a:lnTo>
                  <a:pt x="0"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3777258" y="1982390"/>
            <a:ext cx="187524" cy="53580"/>
          </a:xfrm>
          <a:custGeom>
            <a:avLst/>
            <a:gdLst/>
            <a:ahLst/>
            <a:cxnLst/>
            <a:rect l="0" t="0" r="0" b="0"/>
            <a:pathLst>
              <a:path w="187524" h="53580">
                <a:moveTo>
                  <a:pt x="0" y="53579"/>
                </a:moveTo>
                <a:lnTo>
                  <a:pt x="8930" y="53579"/>
                </a:lnTo>
                <a:lnTo>
                  <a:pt x="17859" y="53579"/>
                </a:lnTo>
                <a:lnTo>
                  <a:pt x="35719" y="44649"/>
                </a:lnTo>
                <a:lnTo>
                  <a:pt x="62508" y="35719"/>
                </a:lnTo>
                <a:lnTo>
                  <a:pt x="89297" y="26789"/>
                </a:lnTo>
                <a:lnTo>
                  <a:pt x="125015" y="17860"/>
                </a:lnTo>
                <a:lnTo>
                  <a:pt x="151805" y="8930"/>
                </a:lnTo>
                <a:lnTo>
                  <a:pt x="169664" y="8930"/>
                </a:lnTo>
                <a:lnTo>
                  <a:pt x="187523" y="0"/>
                </a:lnTo>
                <a:lnTo>
                  <a:pt x="18752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3214688" y="2116336"/>
            <a:ext cx="812602" cy="294680"/>
          </a:xfrm>
          <a:custGeom>
            <a:avLst/>
            <a:gdLst/>
            <a:ahLst/>
            <a:cxnLst/>
            <a:rect l="0" t="0" r="0" b="0"/>
            <a:pathLst>
              <a:path w="812602" h="294680">
                <a:moveTo>
                  <a:pt x="0" y="294679"/>
                </a:moveTo>
                <a:lnTo>
                  <a:pt x="8929" y="294679"/>
                </a:lnTo>
                <a:lnTo>
                  <a:pt x="17859" y="294679"/>
                </a:lnTo>
                <a:lnTo>
                  <a:pt x="35718" y="285750"/>
                </a:lnTo>
                <a:lnTo>
                  <a:pt x="71437" y="267890"/>
                </a:lnTo>
                <a:lnTo>
                  <a:pt x="107156" y="250031"/>
                </a:lnTo>
                <a:lnTo>
                  <a:pt x="160734" y="223242"/>
                </a:lnTo>
                <a:lnTo>
                  <a:pt x="223242" y="196453"/>
                </a:lnTo>
                <a:lnTo>
                  <a:pt x="294679" y="169664"/>
                </a:lnTo>
                <a:lnTo>
                  <a:pt x="366117" y="142875"/>
                </a:lnTo>
                <a:lnTo>
                  <a:pt x="446484" y="116086"/>
                </a:lnTo>
                <a:lnTo>
                  <a:pt x="526851" y="89297"/>
                </a:lnTo>
                <a:lnTo>
                  <a:pt x="607218" y="71437"/>
                </a:lnTo>
                <a:lnTo>
                  <a:pt x="669726" y="53578"/>
                </a:lnTo>
                <a:lnTo>
                  <a:pt x="732234" y="35718"/>
                </a:lnTo>
                <a:lnTo>
                  <a:pt x="767953" y="26789"/>
                </a:lnTo>
                <a:lnTo>
                  <a:pt x="803671" y="17859"/>
                </a:lnTo>
                <a:lnTo>
                  <a:pt x="812601" y="0"/>
                </a:lnTo>
                <a:lnTo>
                  <a:pt x="81260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3982641" y="1946672"/>
            <a:ext cx="62508" cy="142876"/>
          </a:xfrm>
          <a:custGeom>
            <a:avLst/>
            <a:gdLst/>
            <a:ahLst/>
            <a:cxnLst/>
            <a:rect l="0" t="0" r="0" b="0"/>
            <a:pathLst>
              <a:path w="62508" h="142876">
                <a:moveTo>
                  <a:pt x="17859" y="0"/>
                </a:moveTo>
                <a:lnTo>
                  <a:pt x="8929" y="8929"/>
                </a:lnTo>
                <a:lnTo>
                  <a:pt x="8929" y="8929"/>
                </a:lnTo>
                <a:lnTo>
                  <a:pt x="8929" y="17859"/>
                </a:lnTo>
                <a:lnTo>
                  <a:pt x="0" y="35718"/>
                </a:lnTo>
                <a:lnTo>
                  <a:pt x="8929" y="62507"/>
                </a:lnTo>
                <a:lnTo>
                  <a:pt x="8929" y="80367"/>
                </a:lnTo>
                <a:lnTo>
                  <a:pt x="17859" y="98226"/>
                </a:lnTo>
                <a:lnTo>
                  <a:pt x="26789" y="116086"/>
                </a:lnTo>
                <a:lnTo>
                  <a:pt x="35718" y="125015"/>
                </a:lnTo>
                <a:lnTo>
                  <a:pt x="53578" y="133945"/>
                </a:lnTo>
                <a:lnTo>
                  <a:pt x="53578" y="142875"/>
                </a:lnTo>
                <a:lnTo>
                  <a:pt x="62507" y="133945"/>
                </a:lnTo>
                <a:lnTo>
                  <a:pt x="62507" y="125015"/>
                </a:lnTo>
                <a:lnTo>
                  <a:pt x="53578" y="107156"/>
                </a:lnTo>
                <a:lnTo>
                  <a:pt x="53578" y="80367"/>
                </a:lnTo>
                <a:lnTo>
                  <a:pt x="53578"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3955852" y="1884164"/>
            <a:ext cx="80368" cy="17860"/>
          </a:xfrm>
          <a:custGeom>
            <a:avLst/>
            <a:gdLst/>
            <a:ahLst/>
            <a:cxnLst/>
            <a:rect l="0" t="0" r="0" b="0"/>
            <a:pathLst>
              <a:path w="80368" h="17860">
                <a:moveTo>
                  <a:pt x="8929" y="0"/>
                </a:moveTo>
                <a:lnTo>
                  <a:pt x="0" y="0"/>
                </a:lnTo>
                <a:lnTo>
                  <a:pt x="0" y="0"/>
                </a:lnTo>
                <a:lnTo>
                  <a:pt x="0" y="0"/>
                </a:lnTo>
                <a:lnTo>
                  <a:pt x="0" y="0"/>
                </a:lnTo>
                <a:lnTo>
                  <a:pt x="0" y="0"/>
                </a:lnTo>
                <a:lnTo>
                  <a:pt x="0" y="0"/>
                </a:lnTo>
                <a:lnTo>
                  <a:pt x="8929" y="0"/>
                </a:lnTo>
                <a:lnTo>
                  <a:pt x="26789" y="8930"/>
                </a:lnTo>
                <a:lnTo>
                  <a:pt x="35718" y="8930"/>
                </a:lnTo>
                <a:lnTo>
                  <a:pt x="62507" y="17859"/>
                </a:lnTo>
                <a:lnTo>
                  <a:pt x="80367" y="17859"/>
                </a:lnTo>
                <a:lnTo>
                  <a:pt x="80367"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4098727" y="1902023"/>
            <a:ext cx="232172" cy="116087"/>
          </a:xfrm>
          <a:custGeom>
            <a:avLst/>
            <a:gdLst/>
            <a:ahLst/>
            <a:cxnLst/>
            <a:rect l="0" t="0" r="0" b="0"/>
            <a:pathLst>
              <a:path w="232172" h="116087">
                <a:moveTo>
                  <a:pt x="8929" y="35719"/>
                </a:moveTo>
                <a:lnTo>
                  <a:pt x="8929" y="35719"/>
                </a:lnTo>
                <a:lnTo>
                  <a:pt x="8929" y="44649"/>
                </a:lnTo>
                <a:lnTo>
                  <a:pt x="0" y="53578"/>
                </a:lnTo>
                <a:lnTo>
                  <a:pt x="8929" y="71438"/>
                </a:lnTo>
                <a:lnTo>
                  <a:pt x="8929" y="80367"/>
                </a:lnTo>
                <a:lnTo>
                  <a:pt x="17859" y="98227"/>
                </a:lnTo>
                <a:lnTo>
                  <a:pt x="26789" y="107156"/>
                </a:lnTo>
                <a:lnTo>
                  <a:pt x="35718" y="116086"/>
                </a:lnTo>
                <a:lnTo>
                  <a:pt x="35718" y="116086"/>
                </a:lnTo>
                <a:lnTo>
                  <a:pt x="44648" y="116086"/>
                </a:lnTo>
                <a:lnTo>
                  <a:pt x="44648" y="107156"/>
                </a:lnTo>
                <a:lnTo>
                  <a:pt x="53578" y="98227"/>
                </a:lnTo>
                <a:lnTo>
                  <a:pt x="53578" y="80367"/>
                </a:lnTo>
                <a:lnTo>
                  <a:pt x="53578" y="62508"/>
                </a:lnTo>
                <a:lnTo>
                  <a:pt x="62507" y="44649"/>
                </a:lnTo>
                <a:lnTo>
                  <a:pt x="62507" y="26789"/>
                </a:lnTo>
                <a:lnTo>
                  <a:pt x="62507" y="17860"/>
                </a:lnTo>
                <a:lnTo>
                  <a:pt x="71437" y="8930"/>
                </a:lnTo>
                <a:lnTo>
                  <a:pt x="71437" y="8930"/>
                </a:lnTo>
                <a:lnTo>
                  <a:pt x="71437" y="17860"/>
                </a:lnTo>
                <a:lnTo>
                  <a:pt x="71437" y="35719"/>
                </a:lnTo>
                <a:lnTo>
                  <a:pt x="71437" y="44649"/>
                </a:lnTo>
                <a:lnTo>
                  <a:pt x="71437" y="53578"/>
                </a:lnTo>
                <a:lnTo>
                  <a:pt x="80367" y="62508"/>
                </a:lnTo>
                <a:lnTo>
                  <a:pt x="80367" y="71438"/>
                </a:lnTo>
                <a:lnTo>
                  <a:pt x="89296" y="71438"/>
                </a:lnTo>
                <a:lnTo>
                  <a:pt x="98226" y="62508"/>
                </a:lnTo>
                <a:lnTo>
                  <a:pt x="116086" y="53578"/>
                </a:lnTo>
                <a:lnTo>
                  <a:pt x="133945" y="44649"/>
                </a:lnTo>
                <a:lnTo>
                  <a:pt x="160734" y="26789"/>
                </a:lnTo>
                <a:lnTo>
                  <a:pt x="178593" y="26789"/>
                </a:lnTo>
                <a:lnTo>
                  <a:pt x="196453" y="17860"/>
                </a:lnTo>
                <a:lnTo>
                  <a:pt x="205382" y="17860"/>
                </a:lnTo>
                <a:lnTo>
                  <a:pt x="223242" y="8930"/>
                </a:lnTo>
                <a:lnTo>
                  <a:pt x="232171" y="8930"/>
                </a:lnTo>
                <a:lnTo>
                  <a:pt x="232171" y="8930"/>
                </a:lnTo>
                <a:lnTo>
                  <a:pt x="232171" y="0"/>
                </a:lnTo>
                <a:lnTo>
                  <a:pt x="23217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3000375" y="1482328"/>
            <a:ext cx="1553767" cy="982267"/>
          </a:xfrm>
          <a:custGeom>
            <a:avLst/>
            <a:gdLst/>
            <a:ahLst/>
            <a:cxnLst/>
            <a:rect l="0" t="0" r="0" b="0"/>
            <a:pathLst>
              <a:path w="1553767" h="982267">
                <a:moveTo>
                  <a:pt x="1268016" y="151805"/>
                </a:moveTo>
                <a:lnTo>
                  <a:pt x="1268016" y="142875"/>
                </a:lnTo>
                <a:lnTo>
                  <a:pt x="1259086" y="142875"/>
                </a:lnTo>
                <a:lnTo>
                  <a:pt x="1259086" y="133945"/>
                </a:lnTo>
                <a:lnTo>
                  <a:pt x="1250156" y="133945"/>
                </a:lnTo>
                <a:lnTo>
                  <a:pt x="1241227" y="125016"/>
                </a:lnTo>
                <a:lnTo>
                  <a:pt x="1232297" y="116086"/>
                </a:lnTo>
                <a:lnTo>
                  <a:pt x="1223367" y="116086"/>
                </a:lnTo>
                <a:lnTo>
                  <a:pt x="1205508" y="107156"/>
                </a:lnTo>
                <a:lnTo>
                  <a:pt x="1196578" y="98226"/>
                </a:lnTo>
                <a:lnTo>
                  <a:pt x="1178719" y="89297"/>
                </a:lnTo>
                <a:lnTo>
                  <a:pt x="1160859" y="89297"/>
                </a:lnTo>
                <a:lnTo>
                  <a:pt x="1143000" y="80367"/>
                </a:lnTo>
                <a:lnTo>
                  <a:pt x="1116211" y="80367"/>
                </a:lnTo>
                <a:lnTo>
                  <a:pt x="1089422" y="80367"/>
                </a:lnTo>
                <a:lnTo>
                  <a:pt x="1062633" y="80367"/>
                </a:lnTo>
                <a:lnTo>
                  <a:pt x="1035844" y="80367"/>
                </a:lnTo>
                <a:lnTo>
                  <a:pt x="1000125" y="80367"/>
                </a:lnTo>
                <a:lnTo>
                  <a:pt x="964406" y="89297"/>
                </a:lnTo>
                <a:lnTo>
                  <a:pt x="919758" y="89297"/>
                </a:lnTo>
                <a:lnTo>
                  <a:pt x="884039" y="98226"/>
                </a:lnTo>
                <a:lnTo>
                  <a:pt x="839391" y="107156"/>
                </a:lnTo>
                <a:lnTo>
                  <a:pt x="785813" y="116086"/>
                </a:lnTo>
                <a:lnTo>
                  <a:pt x="732234" y="133945"/>
                </a:lnTo>
                <a:lnTo>
                  <a:pt x="678656" y="151805"/>
                </a:lnTo>
                <a:lnTo>
                  <a:pt x="625078" y="169664"/>
                </a:lnTo>
                <a:lnTo>
                  <a:pt x="571500" y="187523"/>
                </a:lnTo>
                <a:lnTo>
                  <a:pt x="517922" y="214312"/>
                </a:lnTo>
                <a:lnTo>
                  <a:pt x="464344" y="241101"/>
                </a:lnTo>
                <a:lnTo>
                  <a:pt x="419695" y="267891"/>
                </a:lnTo>
                <a:lnTo>
                  <a:pt x="366117" y="303609"/>
                </a:lnTo>
                <a:lnTo>
                  <a:pt x="321469" y="339328"/>
                </a:lnTo>
                <a:lnTo>
                  <a:pt x="276820" y="375047"/>
                </a:lnTo>
                <a:lnTo>
                  <a:pt x="232172" y="410766"/>
                </a:lnTo>
                <a:lnTo>
                  <a:pt x="196453" y="455414"/>
                </a:lnTo>
                <a:lnTo>
                  <a:pt x="151805" y="500062"/>
                </a:lnTo>
                <a:lnTo>
                  <a:pt x="125016" y="535781"/>
                </a:lnTo>
                <a:lnTo>
                  <a:pt x="89297" y="580430"/>
                </a:lnTo>
                <a:lnTo>
                  <a:pt x="62508" y="625078"/>
                </a:lnTo>
                <a:lnTo>
                  <a:pt x="44648" y="660797"/>
                </a:lnTo>
                <a:lnTo>
                  <a:pt x="26789" y="705445"/>
                </a:lnTo>
                <a:lnTo>
                  <a:pt x="8930" y="741164"/>
                </a:lnTo>
                <a:lnTo>
                  <a:pt x="0" y="776883"/>
                </a:lnTo>
                <a:lnTo>
                  <a:pt x="0" y="812601"/>
                </a:lnTo>
                <a:lnTo>
                  <a:pt x="8930" y="848320"/>
                </a:lnTo>
                <a:lnTo>
                  <a:pt x="17859" y="875109"/>
                </a:lnTo>
                <a:lnTo>
                  <a:pt x="26789" y="901898"/>
                </a:lnTo>
                <a:lnTo>
                  <a:pt x="44648" y="919758"/>
                </a:lnTo>
                <a:lnTo>
                  <a:pt x="71438" y="946547"/>
                </a:lnTo>
                <a:lnTo>
                  <a:pt x="107156" y="955476"/>
                </a:lnTo>
                <a:lnTo>
                  <a:pt x="133945" y="964406"/>
                </a:lnTo>
                <a:lnTo>
                  <a:pt x="178594" y="973336"/>
                </a:lnTo>
                <a:lnTo>
                  <a:pt x="223242" y="982266"/>
                </a:lnTo>
                <a:lnTo>
                  <a:pt x="267891" y="982266"/>
                </a:lnTo>
                <a:lnTo>
                  <a:pt x="321469" y="973336"/>
                </a:lnTo>
                <a:lnTo>
                  <a:pt x="375047" y="964406"/>
                </a:lnTo>
                <a:lnTo>
                  <a:pt x="437555" y="946547"/>
                </a:lnTo>
                <a:lnTo>
                  <a:pt x="508992" y="928687"/>
                </a:lnTo>
                <a:lnTo>
                  <a:pt x="571500" y="901898"/>
                </a:lnTo>
                <a:lnTo>
                  <a:pt x="642938" y="875109"/>
                </a:lnTo>
                <a:lnTo>
                  <a:pt x="723305" y="848320"/>
                </a:lnTo>
                <a:lnTo>
                  <a:pt x="794742" y="812601"/>
                </a:lnTo>
                <a:lnTo>
                  <a:pt x="866180" y="776883"/>
                </a:lnTo>
                <a:lnTo>
                  <a:pt x="928688" y="732234"/>
                </a:lnTo>
                <a:lnTo>
                  <a:pt x="1000125" y="696516"/>
                </a:lnTo>
                <a:lnTo>
                  <a:pt x="1071563" y="651867"/>
                </a:lnTo>
                <a:lnTo>
                  <a:pt x="1134070" y="616148"/>
                </a:lnTo>
                <a:lnTo>
                  <a:pt x="1196578" y="571500"/>
                </a:lnTo>
                <a:lnTo>
                  <a:pt x="1259086" y="526851"/>
                </a:lnTo>
                <a:lnTo>
                  <a:pt x="1321594" y="491133"/>
                </a:lnTo>
                <a:lnTo>
                  <a:pt x="1375172" y="446484"/>
                </a:lnTo>
                <a:lnTo>
                  <a:pt x="1419820" y="401836"/>
                </a:lnTo>
                <a:lnTo>
                  <a:pt x="1455539" y="357187"/>
                </a:lnTo>
                <a:lnTo>
                  <a:pt x="1491258" y="312539"/>
                </a:lnTo>
                <a:lnTo>
                  <a:pt x="1518047" y="276820"/>
                </a:lnTo>
                <a:lnTo>
                  <a:pt x="1535906" y="232172"/>
                </a:lnTo>
                <a:lnTo>
                  <a:pt x="1553766" y="196453"/>
                </a:lnTo>
                <a:lnTo>
                  <a:pt x="1553766" y="160734"/>
                </a:lnTo>
                <a:lnTo>
                  <a:pt x="1553766" y="125016"/>
                </a:lnTo>
                <a:lnTo>
                  <a:pt x="1535906" y="98226"/>
                </a:lnTo>
                <a:lnTo>
                  <a:pt x="1509117" y="80367"/>
                </a:lnTo>
                <a:lnTo>
                  <a:pt x="1473398" y="53578"/>
                </a:lnTo>
                <a:lnTo>
                  <a:pt x="1428750" y="35719"/>
                </a:lnTo>
                <a:lnTo>
                  <a:pt x="1375172" y="17859"/>
                </a:lnTo>
                <a:lnTo>
                  <a:pt x="1312664" y="8930"/>
                </a:lnTo>
                <a:lnTo>
                  <a:pt x="1250156" y="0"/>
                </a:lnTo>
                <a:lnTo>
                  <a:pt x="1178719" y="0"/>
                </a:lnTo>
                <a:lnTo>
                  <a:pt x="1107281" y="0"/>
                </a:lnTo>
                <a:lnTo>
                  <a:pt x="1035844" y="17859"/>
                </a:lnTo>
                <a:lnTo>
                  <a:pt x="955477" y="35719"/>
                </a:lnTo>
                <a:lnTo>
                  <a:pt x="884039" y="53578"/>
                </a:lnTo>
                <a:lnTo>
                  <a:pt x="803672" y="89297"/>
                </a:lnTo>
                <a:lnTo>
                  <a:pt x="803672"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13432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HW</a:t>
            </a:r>
          </a:p>
          <a:p>
            <a:r>
              <a:rPr lang="en-US" dirty="0" smtClean="0"/>
              <a:t>Victor </a:t>
            </a:r>
            <a:r>
              <a:rPr lang="en-US" dirty="0" err="1" smtClean="0"/>
              <a:t>Basili’s</a:t>
            </a:r>
            <a:r>
              <a:rPr lang="en-US" dirty="0" smtClean="0"/>
              <a:t> </a:t>
            </a:r>
            <a:r>
              <a:rPr lang="en-US" dirty="0"/>
              <a:t>goal-question-metric approach</a:t>
            </a:r>
          </a:p>
          <a:p>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660797" y="1089422"/>
            <a:ext cx="8090297" cy="2223493"/>
          </a:xfrm>
          <a:custGeom>
            <a:avLst/>
            <a:gdLst/>
            <a:ahLst/>
            <a:cxnLst/>
            <a:rect l="0" t="0" r="0" b="0"/>
            <a:pathLst>
              <a:path w="8090297" h="2223493">
                <a:moveTo>
                  <a:pt x="7813476" y="892968"/>
                </a:moveTo>
                <a:lnTo>
                  <a:pt x="7804546" y="892968"/>
                </a:lnTo>
                <a:lnTo>
                  <a:pt x="7795616" y="884039"/>
                </a:lnTo>
                <a:lnTo>
                  <a:pt x="7786687" y="884039"/>
                </a:lnTo>
                <a:lnTo>
                  <a:pt x="7768827" y="866179"/>
                </a:lnTo>
                <a:lnTo>
                  <a:pt x="7742038" y="857250"/>
                </a:lnTo>
                <a:lnTo>
                  <a:pt x="7724179" y="848320"/>
                </a:lnTo>
                <a:lnTo>
                  <a:pt x="7697390" y="839390"/>
                </a:lnTo>
                <a:lnTo>
                  <a:pt x="7670601" y="830461"/>
                </a:lnTo>
                <a:lnTo>
                  <a:pt x="7643812" y="821531"/>
                </a:lnTo>
                <a:lnTo>
                  <a:pt x="7608093" y="812601"/>
                </a:lnTo>
                <a:lnTo>
                  <a:pt x="7572374" y="794742"/>
                </a:lnTo>
                <a:lnTo>
                  <a:pt x="7536655" y="776882"/>
                </a:lnTo>
                <a:lnTo>
                  <a:pt x="7492008" y="759023"/>
                </a:lnTo>
                <a:lnTo>
                  <a:pt x="7447359" y="741164"/>
                </a:lnTo>
                <a:lnTo>
                  <a:pt x="7393781" y="723304"/>
                </a:lnTo>
                <a:lnTo>
                  <a:pt x="7340203" y="705445"/>
                </a:lnTo>
                <a:lnTo>
                  <a:pt x="7277695" y="678656"/>
                </a:lnTo>
                <a:lnTo>
                  <a:pt x="7215187" y="660797"/>
                </a:lnTo>
                <a:lnTo>
                  <a:pt x="7143750" y="634007"/>
                </a:lnTo>
                <a:lnTo>
                  <a:pt x="7072312" y="616148"/>
                </a:lnTo>
                <a:lnTo>
                  <a:pt x="6991945" y="598289"/>
                </a:lnTo>
                <a:lnTo>
                  <a:pt x="6902648" y="571500"/>
                </a:lnTo>
                <a:lnTo>
                  <a:pt x="6813351" y="553640"/>
                </a:lnTo>
                <a:lnTo>
                  <a:pt x="6724055" y="544711"/>
                </a:lnTo>
                <a:lnTo>
                  <a:pt x="6616898" y="526851"/>
                </a:lnTo>
                <a:lnTo>
                  <a:pt x="6509742" y="508992"/>
                </a:lnTo>
                <a:lnTo>
                  <a:pt x="6402586" y="491132"/>
                </a:lnTo>
                <a:lnTo>
                  <a:pt x="6286500" y="473273"/>
                </a:lnTo>
                <a:lnTo>
                  <a:pt x="6170414" y="464343"/>
                </a:lnTo>
                <a:lnTo>
                  <a:pt x="6045398" y="446484"/>
                </a:lnTo>
                <a:lnTo>
                  <a:pt x="5920383" y="428625"/>
                </a:lnTo>
                <a:lnTo>
                  <a:pt x="5804297" y="410765"/>
                </a:lnTo>
                <a:lnTo>
                  <a:pt x="5670351" y="392906"/>
                </a:lnTo>
                <a:lnTo>
                  <a:pt x="5545336" y="375047"/>
                </a:lnTo>
                <a:lnTo>
                  <a:pt x="5420320" y="357187"/>
                </a:lnTo>
                <a:lnTo>
                  <a:pt x="5286375" y="348257"/>
                </a:lnTo>
                <a:lnTo>
                  <a:pt x="5152430" y="330398"/>
                </a:lnTo>
                <a:lnTo>
                  <a:pt x="5027414" y="321468"/>
                </a:lnTo>
                <a:lnTo>
                  <a:pt x="4893469" y="303609"/>
                </a:lnTo>
                <a:lnTo>
                  <a:pt x="4768453" y="294680"/>
                </a:lnTo>
                <a:lnTo>
                  <a:pt x="4634508" y="276820"/>
                </a:lnTo>
                <a:lnTo>
                  <a:pt x="4509492" y="267891"/>
                </a:lnTo>
                <a:lnTo>
                  <a:pt x="4384476" y="258961"/>
                </a:lnTo>
                <a:lnTo>
                  <a:pt x="4250531" y="250031"/>
                </a:lnTo>
                <a:lnTo>
                  <a:pt x="4125516" y="232172"/>
                </a:lnTo>
                <a:lnTo>
                  <a:pt x="3991570" y="223242"/>
                </a:lnTo>
                <a:lnTo>
                  <a:pt x="3866555" y="214312"/>
                </a:lnTo>
                <a:lnTo>
                  <a:pt x="3741539" y="205383"/>
                </a:lnTo>
                <a:lnTo>
                  <a:pt x="3616523" y="196453"/>
                </a:lnTo>
                <a:lnTo>
                  <a:pt x="3500437" y="178594"/>
                </a:lnTo>
                <a:lnTo>
                  <a:pt x="3375422" y="169664"/>
                </a:lnTo>
                <a:lnTo>
                  <a:pt x="3259336" y="160734"/>
                </a:lnTo>
                <a:lnTo>
                  <a:pt x="3143250" y="142875"/>
                </a:lnTo>
                <a:lnTo>
                  <a:pt x="3027164" y="133945"/>
                </a:lnTo>
                <a:lnTo>
                  <a:pt x="2920008" y="125015"/>
                </a:lnTo>
                <a:lnTo>
                  <a:pt x="2812851" y="107156"/>
                </a:lnTo>
                <a:lnTo>
                  <a:pt x="2705695" y="98226"/>
                </a:lnTo>
                <a:lnTo>
                  <a:pt x="2607469" y="89297"/>
                </a:lnTo>
                <a:lnTo>
                  <a:pt x="2500312" y="71437"/>
                </a:lnTo>
                <a:lnTo>
                  <a:pt x="2402086" y="62508"/>
                </a:lnTo>
                <a:lnTo>
                  <a:pt x="2312789" y="44648"/>
                </a:lnTo>
                <a:lnTo>
                  <a:pt x="2214562" y="35719"/>
                </a:lnTo>
                <a:lnTo>
                  <a:pt x="2125266" y="26789"/>
                </a:lnTo>
                <a:lnTo>
                  <a:pt x="2027039" y="17859"/>
                </a:lnTo>
                <a:lnTo>
                  <a:pt x="1937742" y="17859"/>
                </a:lnTo>
                <a:lnTo>
                  <a:pt x="1848445" y="8929"/>
                </a:lnTo>
                <a:lnTo>
                  <a:pt x="1750219" y="8929"/>
                </a:lnTo>
                <a:lnTo>
                  <a:pt x="1669851" y="8929"/>
                </a:lnTo>
                <a:lnTo>
                  <a:pt x="1580555" y="0"/>
                </a:lnTo>
                <a:lnTo>
                  <a:pt x="1500187" y="0"/>
                </a:lnTo>
                <a:lnTo>
                  <a:pt x="1419820" y="0"/>
                </a:lnTo>
                <a:lnTo>
                  <a:pt x="1339453" y="8929"/>
                </a:lnTo>
                <a:lnTo>
                  <a:pt x="1268016" y="8929"/>
                </a:lnTo>
                <a:lnTo>
                  <a:pt x="1187648" y="17859"/>
                </a:lnTo>
                <a:lnTo>
                  <a:pt x="1116211" y="26789"/>
                </a:lnTo>
                <a:lnTo>
                  <a:pt x="1044773" y="35719"/>
                </a:lnTo>
                <a:lnTo>
                  <a:pt x="973336" y="53578"/>
                </a:lnTo>
                <a:lnTo>
                  <a:pt x="910828" y="62508"/>
                </a:lnTo>
                <a:lnTo>
                  <a:pt x="848320" y="80367"/>
                </a:lnTo>
                <a:lnTo>
                  <a:pt x="785812" y="98226"/>
                </a:lnTo>
                <a:lnTo>
                  <a:pt x="723305" y="116086"/>
                </a:lnTo>
                <a:lnTo>
                  <a:pt x="669726" y="125015"/>
                </a:lnTo>
                <a:lnTo>
                  <a:pt x="616148" y="151805"/>
                </a:lnTo>
                <a:lnTo>
                  <a:pt x="562570" y="169664"/>
                </a:lnTo>
                <a:lnTo>
                  <a:pt x="517922" y="187523"/>
                </a:lnTo>
                <a:lnTo>
                  <a:pt x="473273" y="214312"/>
                </a:lnTo>
                <a:lnTo>
                  <a:pt x="428625" y="241101"/>
                </a:lnTo>
                <a:lnTo>
                  <a:pt x="383977" y="267891"/>
                </a:lnTo>
                <a:lnTo>
                  <a:pt x="348258" y="294680"/>
                </a:lnTo>
                <a:lnTo>
                  <a:pt x="312539" y="330398"/>
                </a:lnTo>
                <a:lnTo>
                  <a:pt x="285750" y="366117"/>
                </a:lnTo>
                <a:lnTo>
                  <a:pt x="250031" y="401836"/>
                </a:lnTo>
                <a:lnTo>
                  <a:pt x="223242" y="437554"/>
                </a:lnTo>
                <a:lnTo>
                  <a:pt x="196453" y="473273"/>
                </a:lnTo>
                <a:lnTo>
                  <a:pt x="178594" y="508992"/>
                </a:lnTo>
                <a:lnTo>
                  <a:pt x="151805" y="544711"/>
                </a:lnTo>
                <a:lnTo>
                  <a:pt x="133945" y="589359"/>
                </a:lnTo>
                <a:lnTo>
                  <a:pt x="107156" y="625078"/>
                </a:lnTo>
                <a:lnTo>
                  <a:pt x="89297" y="660797"/>
                </a:lnTo>
                <a:lnTo>
                  <a:pt x="80367" y="705445"/>
                </a:lnTo>
                <a:lnTo>
                  <a:pt x="62508" y="741164"/>
                </a:lnTo>
                <a:lnTo>
                  <a:pt x="44648" y="776882"/>
                </a:lnTo>
                <a:lnTo>
                  <a:pt x="35719" y="812601"/>
                </a:lnTo>
                <a:lnTo>
                  <a:pt x="26789" y="857250"/>
                </a:lnTo>
                <a:lnTo>
                  <a:pt x="17859" y="892968"/>
                </a:lnTo>
                <a:lnTo>
                  <a:pt x="8930" y="928687"/>
                </a:lnTo>
                <a:lnTo>
                  <a:pt x="0" y="973336"/>
                </a:lnTo>
                <a:lnTo>
                  <a:pt x="0" y="1009054"/>
                </a:lnTo>
                <a:lnTo>
                  <a:pt x="8930" y="1044773"/>
                </a:lnTo>
                <a:lnTo>
                  <a:pt x="17859" y="1080492"/>
                </a:lnTo>
                <a:lnTo>
                  <a:pt x="17859" y="1125140"/>
                </a:lnTo>
                <a:lnTo>
                  <a:pt x="35719" y="1160859"/>
                </a:lnTo>
                <a:lnTo>
                  <a:pt x="44648" y="1205507"/>
                </a:lnTo>
                <a:lnTo>
                  <a:pt x="53578" y="1241226"/>
                </a:lnTo>
                <a:lnTo>
                  <a:pt x="71437" y="1276945"/>
                </a:lnTo>
                <a:lnTo>
                  <a:pt x="89297" y="1312664"/>
                </a:lnTo>
                <a:lnTo>
                  <a:pt x="107156" y="1348382"/>
                </a:lnTo>
                <a:lnTo>
                  <a:pt x="125016" y="1375172"/>
                </a:lnTo>
                <a:lnTo>
                  <a:pt x="151805" y="1410891"/>
                </a:lnTo>
                <a:lnTo>
                  <a:pt x="178594" y="1437680"/>
                </a:lnTo>
                <a:lnTo>
                  <a:pt x="205383" y="1473398"/>
                </a:lnTo>
                <a:lnTo>
                  <a:pt x="232172" y="1500187"/>
                </a:lnTo>
                <a:lnTo>
                  <a:pt x="258961" y="1526976"/>
                </a:lnTo>
                <a:lnTo>
                  <a:pt x="285750" y="1562695"/>
                </a:lnTo>
                <a:lnTo>
                  <a:pt x="312539" y="1589484"/>
                </a:lnTo>
                <a:lnTo>
                  <a:pt x="348258" y="1616273"/>
                </a:lnTo>
                <a:lnTo>
                  <a:pt x="375047" y="1643062"/>
                </a:lnTo>
                <a:lnTo>
                  <a:pt x="410766" y="1678781"/>
                </a:lnTo>
                <a:lnTo>
                  <a:pt x="437555" y="1705570"/>
                </a:lnTo>
                <a:lnTo>
                  <a:pt x="473273" y="1732359"/>
                </a:lnTo>
                <a:lnTo>
                  <a:pt x="508992" y="1759148"/>
                </a:lnTo>
                <a:lnTo>
                  <a:pt x="544711" y="1785937"/>
                </a:lnTo>
                <a:lnTo>
                  <a:pt x="580430" y="1803796"/>
                </a:lnTo>
                <a:lnTo>
                  <a:pt x="625078" y="1830585"/>
                </a:lnTo>
                <a:lnTo>
                  <a:pt x="669726" y="1848445"/>
                </a:lnTo>
                <a:lnTo>
                  <a:pt x="714375" y="1866304"/>
                </a:lnTo>
                <a:lnTo>
                  <a:pt x="767953" y="1884164"/>
                </a:lnTo>
                <a:lnTo>
                  <a:pt x="812601" y="1910953"/>
                </a:lnTo>
                <a:lnTo>
                  <a:pt x="866180" y="1919882"/>
                </a:lnTo>
                <a:lnTo>
                  <a:pt x="928687" y="1937742"/>
                </a:lnTo>
                <a:lnTo>
                  <a:pt x="982266" y="1955601"/>
                </a:lnTo>
                <a:lnTo>
                  <a:pt x="1044773" y="1973460"/>
                </a:lnTo>
                <a:lnTo>
                  <a:pt x="1107281" y="1991320"/>
                </a:lnTo>
                <a:lnTo>
                  <a:pt x="1178719" y="2000249"/>
                </a:lnTo>
                <a:lnTo>
                  <a:pt x="1241226" y="2018109"/>
                </a:lnTo>
                <a:lnTo>
                  <a:pt x="1312664" y="2027039"/>
                </a:lnTo>
                <a:lnTo>
                  <a:pt x="1384101" y="2035968"/>
                </a:lnTo>
                <a:lnTo>
                  <a:pt x="1455539" y="2044898"/>
                </a:lnTo>
                <a:lnTo>
                  <a:pt x="1526976" y="2044898"/>
                </a:lnTo>
                <a:lnTo>
                  <a:pt x="1598414" y="2062757"/>
                </a:lnTo>
                <a:lnTo>
                  <a:pt x="1669851" y="2062757"/>
                </a:lnTo>
                <a:lnTo>
                  <a:pt x="1741289" y="2071687"/>
                </a:lnTo>
                <a:lnTo>
                  <a:pt x="1812726" y="2080617"/>
                </a:lnTo>
                <a:lnTo>
                  <a:pt x="1893094" y="2098476"/>
                </a:lnTo>
                <a:lnTo>
                  <a:pt x="1973461" y="2098476"/>
                </a:lnTo>
                <a:lnTo>
                  <a:pt x="2053828" y="2116335"/>
                </a:lnTo>
                <a:lnTo>
                  <a:pt x="2134195" y="2125265"/>
                </a:lnTo>
                <a:lnTo>
                  <a:pt x="2214562" y="2125265"/>
                </a:lnTo>
                <a:lnTo>
                  <a:pt x="2294930" y="2134195"/>
                </a:lnTo>
                <a:lnTo>
                  <a:pt x="2384226" y="2134195"/>
                </a:lnTo>
                <a:lnTo>
                  <a:pt x="2464594" y="2143124"/>
                </a:lnTo>
                <a:lnTo>
                  <a:pt x="2553891" y="2152054"/>
                </a:lnTo>
                <a:lnTo>
                  <a:pt x="2634258" y="2152054"/>
                </a:lnTo>
                <a:lnTo>
                  <a:pt x="2723555" y="2160984"/>
                </a:lnTo>
                <a:lnTo>
                  <a:pt x="2812851" y="2169914"/>
                </a:lnTo>
                <a:lnTo>
                  <a:pt x="2902148" y="2178843"/>
                </a:lnTo>
                <a:lnTo>
                  <a:pt x="2991445" y="2187773"/>
                </a:lnTo>
                <a:lnTo>
                  <a:pt x="3080742" y="2196703"/>
                </a:lnTo>
                <a:lnTo>
                  <a:pt x="3170039" y="2205632"/>
                </a:lnTo>
                <a:lnTo>
                  <a:pt x="3268266" y="2205632"/>
                </a:lnTo>
                <a:lnTo>
                  <a:pt x="3357562" y="2214562"/>
                </a:lnTo>
                <a:lnTo>
                  <a:pt x="3446859" y="2214562"/>
                </a:lnTo>
                <a:lnTo>
                  <a:pt x="3536156" y="2214562"/>
                </a:lnTo>
                <a:lnTo>
                  <a:pt x="3634383" y="2223492"/>
                </a:lnTo>
                <a:lnTo>
                  <a:pt x="3723680" y="2223492"/>
                </a:lnTo>
                <a:lnTo>
                  <a:pt x="3821906" y="2223492"/>
                </a:lnTo>
                <a:lnTo>
                  <a:pt x="3911203" y="2223492"/>
                </a:lnTo>
                <a:lnTo>
                  <a:pt x="4009430" y="2223492"/>
                </a:lnTo>
                <a:lnTo>
                  <a:pt x="4107656" y="2223492"/>
                </a:lnTo>
                <a:lnTo>
                  <a:pt x="4205883" y="2223492"/>
                </a:lnTo>
                <a:lnTo>
                  <a:pt x="4295180" y="2223492"/>
                </a:lnTo>
                <a:lnTo>
                  <a:pt x="4393406" y="2223492"/>
                </a:lnTo>
                <a:lnTo>
                  <a:pt x="4491633" y="2223492"/>
                </a:lnTo>
                <a:lnTo>
                  <a:pt x="4580930" y="2223492"/>
                </a:lnTo>
                <a:lnTo>
                  <a:pt x="4679156" y="2223492"/>
                </a:lnTo>
                <a:lnTo>
                  <a:pt x="4768453" y="2223492"/>
                </a:lnTo>
                <a:lnTo>
                  <a:pt x="4866680" y="2223492"/>
                </a:lnTo>
                <a:lnTo>
                  <a:pt x="4964906" y="2223492"/>
                </a:lnTo>
                <a:lnTo>
                  <a:pt x="5063133" y="2214562"/>
                </a:lnTo>
                <a:lnTo>
                  <a:pt x="5152430" y="2214562"/>
                </a:lnTo>
                <a:lnTo>
                  <a:pt x="5250656" y="2205632"/>
                </a:lnTo>
                <a:lnTo>
                  <a:pt x="5339953" y="2205632"/>
                </a:lnTo>
                <a:lnTo>
                  <a:pt x="5429250" y="2205632"/>
                </a:lnTo>
                <a:lnTo>
                  <a:pt x="5527476" y="2196703"/>
                </a:lnTo>
                <a:lnTo>
                  <a:pt x="5616773" y="2187773"/>
                </a:lnTo>
                <a:lnTo>
                  <a:pt x="5706070" y="2187773"/>
                </a:lnTo>
                <a:lnTo>
                  <a:pt x="5795367" y="2178843"/>
                </a:lnTo>
                <a:lnTo>
                  <a:pt x="5884664" y="2178843"/>
                </a:lnTo>
                <a:lnTo>
                  <a:pt x="5965031" y="2169914"/>
                </a:lnTo>
                <a:lnTo>
                  <a:pt x="6054328" y="2169914"/>
                </a:lnTo>
                <a:lnTo>
                  <a:pt x="6134695" y="2160984"/>
                </a:lnTo>
                <a:lnTo>
                  <a:pt x="6206133" y="2152054"/>
                </a:lnTo>
                <a:lnTo>
                  <a:pt x="6286500" y="2152054"/>
                </a:lnTo>
                <a:lnTo>
                  <a:pt x="6366867" y="2143124"/>
                </a:lnTo>
                <a:lnTo>
                  <a:pt x="6438305" y="2134195"/>
                </a:lnTo>
                <a:lnTo>
                  <a:pt x="6509742" y="2125265"/>
                </a:lnTo>
                <a:lnTo>
                  <a:pt x="6581180" y="2125265"/>
                </a:lnTo>
                <a:lnTo>
                  <a:pt x="6652617" y="2116335"/>
                </a:lnTo>
                <a:lnTo>
                  <a:pt x="6724055" y="2107406"/>
                </a:lnTo>
                <a:lnTo>
                  <a:pt x="6786562" y="2098476"/>
                </a:lnTo>
                <a:lnTo>
                  <a:pt x="6858000" y="2089546"/>
                </a:lnTo>
                <a:lnTo>
                  <a:pt x="6920508" y="2080617"/>
                </a:lnTo>
                <a:lnTo>
                  <a:pt x="6983016" y="2071687"/>
                </a:lnTo>
                <a:lnTo>
                  <a:pt x="7045523" y="2062757"/>
                </a:lnTo>
                <a:lnTo>
                  <a:pt x="7099101" y="2062757"/>
                </a:lnTo>
                <a:lnTo>
                  <a:pt x="7152680" y="2044898"/>
                </a:lnTo>
                <a:lnTo>
                  <a:pt x="7206258" y="2044898"/>
                </a:lnTo>
                <a:lnTo>
                  <a:pt x="7250906" y="2035968"/>
                </a:lnTo>
                <a:lnTo>
                  <a:pt x="7304484" y="2027039"/>
                </a:lnTo>
                <a:lnTo>
                  <a:pt x="7349133" y="2018109"/>
                </a:lnTo>
                <a:lnTo>
                  <a:pt x="7393781" y="2009179"/>
                </a:lnTo>
                <a:lnTo>
                  <a:pt x="7438430" y="2000249"/>
                </a:lnTo>
                <a:lnTo>
                  <a:pt x="7483078" y="1991320"/>
                </a:lnTo>
                <a:lnTo>
                  <a:pt x="7527726" y="1982390"/>
                </a:lnTo>
                <a:lnTo>
                  <a:pt x="7563444" y="1973460"/>
                </a:lnTo>
                <a:lnTo>
                  <a:pt x="7608093" y="1964531"/>
                </a:lnTo>
                <a:lnTo>
                  <a:pt x="7643812" y="1955601"/>
                </a:lnTo>
                <a:lnTo>
                  <a:pt x="7670601" y="1946671"/>
                </a:lnTo>
                <a:lnTo>
                  <a:pt x="7706319" y="1937742"/>
                </a:lnTo>
                <a:lnTo>
                  <a:pt x="7742038" y="1928812"/>
                </a:lnTo>
                <a:lnTo>
                  <a:pt x="7777757" y="1919882"/>
                </a:lnTo>
                <a:lnTo>
                  <a:pt x="7813476" y="1910953"/>
                </a:lnTo>
                <a:lnTo>
                  <a:pt x="7840265" y="1902023"/>
                </a:lnTo>
                <a:lnTo>
                  <a:pt x="7867054" y="1884164"/>
                </a:lnTo>
                <a:lnTo>
                  <a:pt x="7884913" y="1875234"/>
                </a:lnTo>
                <a:lnTo>
                  <a:pt x="7911702" y="1866304"/>
                </a:lnTo>
                <a:lnTo>
                  <a:pt x="7929562" y="1857374"/>
                </a:lnTo>
                <a:lnTo>
                  <a:pt x="7947421" y="1848445"/>
                </a:lnTo>
                <a:lnTo>
                  <a:pt x="7974210" y="1839515"/>
                </a:lnTo>
                <a:lnTo>
                  <a:pt x="7992069" y="1821656"/>
                </a:lnTo>
                <a:lnTo>
                  <a:pt x="8009929" y="1812726"/>
                </a:lnTo>
                <a:lnTo>
                  <a:pt x="8027788" y="1794867"/>
                </a:lnTo>
                <a:lnTo>
                  <a:pt x="8036718" y="1785937"/>
                </a:lnTo>
                <a:lnTo>
                  <a:pt x="8054577" y="1768078"/>
                </a:lnTo>
                <a:lnTo>
                  <a:pt x="8063507" y="1759148"/>
                </a:lnTo>
                <a:lnTo>
                  <a:pt x="8063507" y="1741289"/>
                </a:lnTo>
                <a:lnTo>
                  <a:pt x="8072437" y="1723429"/>
                </a:lnTo>
                <a:lnTo>
                  <a:pt x="8081366" y="1705570"/>
                </a:lnTo>
                <a:lnTo>
                  <a:pt x="8081366" y="1687711"/>
                </a:lnTo>
                <a:lnTo>
                  <a:pt x="8081366" y="1669851"/>
                </a:lnTo>
                <a:lnTo>
                  <a:pt x="8090296" y="1643062"/>
                </a:lnTo>
                <a:lnTo>
                  <a:pt x="8081366" y="1625203"/>
                </a:lnTo>
                <a:lnTo>
                  <a:pt x="8081366" y="1598414"/>
                </a:lnTo>
                <a:lnTo>
                  <a:pt x="8081366" y="1571625"/>
                </a:lnTo>
                <a:lnTo>
                  <a:pt x="8072437" y="1544836"/>
                </a:lnTo>
                <a:lnTo>
                  <a:pt x="8063507" y="1518047"/>
                </a:lnTo>
                <a:lnTo>
                  <a:pt x="8054577" y="1482328"/>
                </a:lnTo>
                <a:lnTo>
                  <a:pt x="8054577" y="1455539"/>
                </a:lnTo>
                <a:lnTo>
                  <a:pt x="8045648" y="1428750"/>
                </a:lnTo>
                <a:lnTo>
                  <a:pt x="8036718" y="1393031"/>
                </a:lnTo>
                <a:lnTo>
                  <a:pt x="8027788" y="1357312"/>
                </a:lnTo>
                <a:lnTo>
                  <a:pt x="8018858" y="1321593"/>
                </a:lnTo>
                <a:lnTo>
                  <a:pt x="8009929" y="1285875"/>
                </a:lnTo>
                <a:lnTo>
                  <a:pt x="8000999" y="1259086"/>
                </a:lnTo>
                <a:lnTo>
                  <a:pt x="7992069" y="1214437"/>
                </a:lnTo>
                <a:lnTo>
                  <a:pt x="7983140" y="1187648"/>
                </a:lnTo>
                <a:lnTo>
                  <a:pt x="7974210" y="1143000"/>
                </a:lnTo>
                <a:lnTo>
                  <a:pt x="7956351" y="1107281"/>
                </a:lnTo>
                <a:lnTo>
                  <a:pt x="7947421" y="1062632"/>
                </a:lnTo>
                <a:lnTo>
                  <a:pt x="7938491" y="1026914"/>
                </a:lnTo>
                <a:lnTo>
                  <a:pt x="7920632" y="991195"/>
                </a:lnTo>
                <a:lnTo>
                  <a:pt x="7911702" y="946547"/>
                </a:lnTo>
                <a:lnTo>
                  <a:pt x="7893843" y="919757"/>
                </a:lnTo>
                <a:lnTo>
                  <a:pt x="7867054" y="884039"/>
                </a:lnTo>
                <a:lnTo>
                  <a:pt x="7840265" y="857250"/>
                </a:lnTo>
                <a:lnTo>
                  <a:pt x="7813476" y="830461"/>
                </a:lnTo>
                <a:lnTo>
                  <a:pt x="7777757" y="803672"/>
                </a:lnTo>
                <a:lnTo>
                  <a:pt x="7742038" y="776882"/>
                </a:lnTo>
                <a:lnTo>
                  <a:pt x="7706319" y="750093"/>
                </a:lnTo>
                <a:lnTo>
                  <a:pt x="7706319" y="75009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3911203" y="2928937"/>
            <a:ext cx="223243" cy="339329"/>
          </a:xfrm>
          <a:custGeom>
            <a:avLst/>
            <a:gdLst/>
            <a:ahLst/>
            <a:cxnLst/>
            <a:rect l="0" t="0" r="0" b="0"/>
            <a:pathLst>
              <a:path w="223243" h="339329">
                <a:moveTo>
                  <a:pt x="160735" y="71438"/>
                </a:moveTo>
                <a:lnTo>
                  <a:pt x="160735" y="71438"/>
                </a:lnTo>
                <a:lnTo>
                  <a:pt x="160735" y="62508"/>
                </a:lnTo>
                <a:lnTo>
                  <a:pt x="160735" y="53578"/>
                </a:lnTo>
                <a:lnTo>
                  <a:pt x="151805" y="44649"/>
                </a:lnTo>
                <a:lnTo>
                  <a:pt x="142875" y="35719"/>
                </a:lnTo>
                <a:lnTo>
                  <a:pt x="133945" y="17859"/>
                </a:lnTo>
                <a:lnTo>
                  <a:pt x="125016" y="8930"/>
                </a:lnTo>
                <a:lnTo>
                  <a:pt x="107156" y="0"/>
                </a:lnTo>
                <a:lnTo>
                  <a:pt x="89297" y="0"/>
                </a:lnTo>
                <a:lnTo>
                  <a:pt x="62508" y="8930"/>
                </a:lnTo>
                <a:lnTo>
                  <a:pt x="44649" y="17859"/>
                </a:lnTo>
                <a:lnTo>
                  <a:pt x="26789" y="35719"/>
                </a:lnTo>
                <a:lnTo>
                  <a:pt x="8930" y="53578"/>
                </a:lnTo>
                <a:lnTo>
                  <a:pt x="0" y="71438"/>
                </a:lnTo>
                <a:lnTo>
                  <a:pt x="0" y="89297"/>
                </a:lnTo>
                <a:lnTo>
                  <a:pt x="0" y="107156"/>
                </a:lnTo>
                <a:lnTo>
                  <a:pt x="17860" y="116086"/>
                </a:lnTo>
                <a:lnTo>
                  <a:pt x="44649" y="133945"/>
                </a:lnTo>
                <a:lnTo>
                  <a:pt x="80367" y="142875"/>
                </a:lnTo>
                <a:lnTo>
                  <a:pt x="116086" y="160734"/>
                </a:lnTo>
                <a:lnTo>
                  <a:pt x="160735" y="178594"/>
                </a:lnTo>
                <a:lnTo>
                  <a:pt x="187524" y="205383"/>
                </a:lnTo>
                <a:lnTo>
                  <a:pt x="214313" y="232172"/>
                </a:lnTo>
                <a:lnTo>
                  <a:pt x="223242" y="258961"/>
                </a:lnTo>
                <a:lnTo>
                  <a:pt x="223242" y="285750"/>
                </a:lnTo>
                <a:lnTo>
                  <a:pt x="205383" y="312539"/>
                </a:lnTo>
                <a:lnTo>
                  <a:pt x="178594" y="330399"/>
                </a:lnTo>
                <a:lnTo>
                  <a:pt x="142875" y="339328"/>
                </a:lnTo>
                <a:lnTo>
                  <a:pt x="98227" y="339328"/>
                </a:lnTo>
                <a:lnTo>
                  <a:pt x="71438" y="330399"/>
                </a:lnTo>
                <a:lnTo>
                  <a:pt x="44649" y="321469"/>
                </a:lnTo>
                <a:lnTo>
                  <a:pt x="26789" y="312539"/>
                </a:lnTo>
                <a:lnTo>
                  <a:pt x="26789" y="294680"/>
                </a:lnTo>
                <a:lnTo>
                  <a:pt x="44649" y="276820"/>
                </a:lnTo>
                <a:lnTo>
                  <a:pt x="71438" y="258961"/>
                </a:lnTo>
                <a:lnTo>
                  <a:pt x="71438"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4179094" y="3053953"/>
            <a:ext cx="258962" cy="196454"/>
          </a:xfrm>
          <a:custGeom>
            <a:avLst/>
            <a:gdLst/>
            <a:ahLst/>
            <a:cxnLst/>
            <a:rect l="0" t="0" r="0" b="0"/>
            <a:pathLst>
              <a:path w="258962" h="196454">
                <a:moveTo>
                  <a:pt x="17859" y="0"/>
                </a:moveTo>
                <a:lnTo>
                  <a:pt x="8929" y="8929"/>
                </a:lnTo>
                <a:lnTo>
                  <a:pt x="8929" y="26789"/>
                </a:lnTo>
                <a:lnTo>
                  <a:pt x="0" y="44648"/>
                </a:lnTo>
                <a:lnTo>
                  <a:pt x="0" y="80367"/>
                </a:lnTo>
                <a:lnTo>
                  <a:pt x="8929" y="116086"/>
                </a:lnTo>
                <a:lnTo>
                  <a:pt x="8929" y="142875"/>
                </a:lnTo>
                <a:lnTo>
                  <a:pt x="26789" y="169664"/>
                </a:lnTo>
                <a:lnTo>
                  <a:pt x="35719" y="187523"/>
                </a:lnTo>
                <a:lnTo>
                  <a:pt x="53578" y="196453"/>
                </a:lnTo>
                <a:lnTo>
                  <a:pt x="62508" y="196453"/>
                </a:lnTo>
                <a:lnTo>
                  <a:pt x="71437" y="187523"/>
                </a:lnTo>
                <a:lnTo>
                  <a:pt x="80367" y="169664"/>
                </a:lnTo>
                <a:lnTo>
                  <a:pt x="89297" y="142875"/>
                </a:lnTo>
                <a:lnTo>
                  <a:pt x="89297" y="116086"/>
                </a:lnTo>
                <a:lnTo>
                  <a:pt x="98226" y="80367"/>
                </a:lnTo>
                <a:lnTo>
                  <a:pt x="98226" y="53578"/>
                </a:lnTo>
                <a:lnTo>
                  <a:pt x="107156" y="44648"/>
                </a:lnTo>
                <a:lnTo>
                  <a:pt x="107156" y="35718"/>
                </a:lnTo>
                <a:lnTo>
                  <a:pt x="116086" y="53578"/>
                </a:lnTo>
                <a:lnTo>
                  <a:pt x="125015" y="71437"/>
                </a:lnTo>
                <a:lnTo>
                  <a:pt x="133945" y="98226"/>
                </a:lnTo>
                <a:lnTo>
                  <a:pt x="142875" y="133945"/>
                </a:lnTo>
                <a:lnTo>
                  <a:pt x="160734" y="160734"/>
                </a:lnTo>
                <a:lnTo>
                  <a:pt x="169664" y="178593"/>
                </a:lnTo>
                <a:lnTo>
                  <a:pt x="187523" y="196453"/>
                </a:lnTo>
                <a:lnTo>
                  <a:pt x="196453" y="196453"/>
                </a:lnTo>
                <a:lnTo>
                  <a:pt x="214312" y="196453"/>
                </a:lnTo>
                <a:lnTo>
                  <a:pt x="232172" y="178593"/>
                </a:lnTo>
                <a:lnTo>
                  <a:pt x="250031" y="151804"/>
                </a:lnTo>
                <a:lnTo>
                  <a:pt x="258961" y="125015"/>
                </a:lnTo>
                <a:lnTo>
                  <a:pt x="258961"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4438055" y="3045023"/>
            <a:ext cx="258962" cy="169665"/>
          </a:xfrm>
          <a:custGeom>
            <a:avLst/>
            <a:gdLst/>
            <a:ahLst/>
            <a:cxnLst/>
            <a:rect l="0" t="0" r="0" b="0"/>
            <a:pathLst>
              <a:path w="258962" h="169665">
                <a:moveTo>
                  <a:pt x="0" y="0"/>
                </a:moveTo>
                <a:lnTo>
                  <a:pt x="0" y="8930"/>
                </a:lnTo>
                <a:lnTo>
                  <a:pt x="0" y="26789"/>
                </a:lnTo>
                <a:lnTo>
                  <a:pt x="0" y="44648"/>
                </a:lnTo>
                <a:lnTo>
                  <a:pt x="0" y="62508"/>
                </a:lnTo>
                <a:lnTo>
                  <a:pt x="8929" y="80367"/>
                </a:lnTo>
                <a:lnTo>
                  <a:pt x="8929" y="107156"/>
                </a:lnTo>
                <a:lnTo>
                  <a:pt x="17859" y="125016"/>
                </a:lnTo>
                <a:lnTo>
                  <a:pt x="17859" y="142875"/>
                </a:lnTo>
                <a:lnTo>
                  <a:pt x="26789" y="160734"/>
                </a:lnTo>
                <a:lnTo>
                  <a:pt x="26789" y="169664"/>
                </a:lnTo>
                <a:lnTo>
                  <a:pt x="35718" y="169664"/>
                </a:lnTo>
                <a:lnTo>
                  <a:pt x="44648" y="160734"/>
                </a:lnTo>
                <a:lnTo>
                  <a:pt x="44648" y="142875"/>
                </a:lnTo>
                <a:lnTo>
                  <a:pt x="53578" y="107156"/>
                </a:lnTo>
                <a:lnTo>
                  <a:pt x="62508" y="71438"/>
                </a:lnTo>
                <a:lnTo>
                  <a:pt x="71437" y="44648"/>
                </a:lnTo>
                <a:lnTo>
                  <a:pt x="80367" y="17859"/>
                </a:lnTo>
                <a:lnTo>
                  <a:pt x="89297" y="8930"/>
                </a:lnTo>
                <a:lnTo>
                  <a:pt x="107156" y="17859"/>
                </a:lnTo>
                <a:lnTo>
                  <a:pt x="116086" y="35719"/>
                </a:lnTo>
                <a:lnTo>
                  <a:pt x="125015" y="62508"/>
                </a:lnTo>
                <a:lnTo>
                  <a:pt x="133945" y="89297"/>
                </a:lnTo>
                <a:lnTo>
                  <a:pt x="142875" y="116086"/>
                </a:lnTo>
                <a:lnTo>
                  <a:pt x="151804" y="142875"/>
                </a:lnTo>
                <a:lnTo>
                  <a:pt x="169664" y="160734"/>
                </a:lnTo>
                <a:lnTo>
                  <a:pt x="178593" y="169664"/>
                </a:lnTo>
                <a:lnTo>
                  <a:pt x="196453" y="169664"/>
                </a:lnTo>
                <a:lnTo>
                  <a:pt x="205383" y="160734"/>
                </a:lnTo>
                <a:lnTo>
                  <a:pt x="223242" y="133945"/>
                </a:lnTo>
                <a:lnTo>
                  <a:pt x="241101" y="107156"/>
                </a:lnTo>
                <a:lnTo>
                  <a:pt x="258961" y="71438"/>
                </a:lnTo>
                <a:lnTo>
                  <a:pt x="258961"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4661297" y="2857500"/>
            <a:ext cx="205384" cy="357188"/>
          </a:xfrm>
          <a:custGeom>
            <a:avLst/>
            <a:gdLst/>
            <a:ahLst/>
            <a:cxnLst/>
            <a:rect l="0" t="0" r="0" b="0"/>
            <a:pathLst>
              <a:path w="205384" h="357188">
                <a:moveTo>
                  <a:pt x="53578" y="142875"/>
                </a:moveTo>
                <a:lnTo>
                  <a:pt x="44648" y="142875"/>
                </a:lnTo>
                <a:lnTo>
                  <a:pt x="44648" y="151804"/>
                </a:lnTo>
                <a:lnTo>
                  <a:pt x="35719" y="160734"/>
                </a:lnTo>
                <a:lnTo>
                  <a:pt x="26789" y="169664"/>
                </a:lnTo>
                <a:lnTo>
                  <a:pt x="8930" y="196453"/>
                </a:lnTo>
                <a:lnTo>
                  <a:pt x="8930" y="223242"/>
                </a:lnTo>
                <a:lnTo>
                  <a:pt x="0" y="250031"/>
                </a:lnTo>
                <a:lnTo>
                  <a:pt x="0" y="285750"/>
                </a:lnTo>
                <a:lnTo>
                  <a:pt x="8930" y="312539"/>
                </a:lnTo>
                <a:lnTo>
                  <a:pt x="17859" y="339328"/>
                </a:lnTo>
                <a:lnTo>
                  <a:pt x="17859" y="348257"/>
                </a:lnTo>
                <a:lnTo>
                  <a:pt x="35719" y="357187"/>
                </a:lnTo>
                <a:lnTo>
                  <a:pt x="44648" y="348257"/>
                </a:lnTo>
                <a:lnTo>
                  <a:pt x="62508" y="339328"/>
                </a:lnTo>
                <a:lnTo>
                  <a:pt x="71437" y="312539"/>
                </a:lnTo>
                <a:lnTo>
                  <a:pt x="89297" y="285750"/>
                </a:lnTo>
                <a:lnTo>
                  <a:pt x="98226" y="250031"/>
                </a:lnTo>
                <a:lnTo>
                  <a:pt x="107156" y="214312"/>
                </a:lnTo>
                <a:lnTo>
                  <a:pt x="107156" y="169664"/>
                </a:lnTo>
                <a:lnTo>
                  <a:pt x="107156" y="116086"/>
                </a:lnTo>
                <a:lnTo>
                  <a:pt x="98226" y="62507"/>
                </a:lnTo>
                <a:lnTo>
                  <a:pt x="98226" y="26789"/>
                </a:lnTo>
                <a:lnTo>
                  <a:pt x="98226" y="8929"/>
                </a:lnTo>
                <a:lnTo>
                  <a:pt x="98226" y="0"/>
                </a:lnTo>
                <a:lnTo>
                  <a:pt x="89297" y="17859"/>
                </a:lnTo>
                <a:lnTo>
                  <a:pt x="80367" y="53578"/>
                </a:lnTo>
                <a:lnTo>
                  <a:pt x="71437" y="98226"/>
                </a:lnTo>
                <a:lnTo>
                  <a:pt x="62508" y="151804"/>
                </a:lnTo>
                <a:lnTo>
                  <a:pt x="62508" y="196453"/>
                </a:lnTo>
                <a:lnTo>
                  <a:pt x="62508" y="250031"/>
                </a:lnTo>
                <a:lnTo>
                  <a:pt x="71437" y="285750"/>
                </a:lnTo>
                <a:lnTo>
                  <a:pt x="80367" y="312539"/>
                </a:lnTo>
                <a:lnTo>
                  <a:pt x="89297" y="330398"/>
                </a:lnTo>
                <a:lnTo>
                  <a:pt x="107156" y="339328"/>
                </a:lnTo>
                <a:lnTo>
                  <a:pt x="133945" y="330398"/>
                </a:lnTo>
                <a:lnTo>
                  <a:pt x="151805" y="312539"/>
                </a:lnTo>
                <a:lnTo>
                  <a:pt x="178594" y="294679"/>
                </a:lnTo>
                <a:lnTo>
                  <a:pt x="196453" y="258961"/>
                </a:lnTo>
                <a:lnTo>
                  <a:pt x="205383" y="232171"/>
                </a:lnTo>
                <a:lnTo>
                  <a:pt x="205383" y="23217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4857750" y="3027164"/>
            <a:ext cx="258962" cy="250032"/>
          </a:xfrm>
          <a:custGeom>
            <a:avLst/>
            <a:gdLst/>
            <a:ahLst/>
            <a:cxnLst/>
            <a:rect l="0" t="0" r="0" b="0"/>
            <a:pathLst>
              <a:path w="258962" h="250032">
                <a:moveTo>
                  <a:pt x="35719" y="8929"/>
                </a:moveTo>
                <a:lnTo>
                  <a:pt x="35719" y="8929"/>
                </a:lnTo>
                <a:lnTo>
                  <a:pt x="26789" y="8929"/>
                </a:lnTo>
                <a:lnTo>
                  <a:pt x="17859" y="17859"/>
                </a:lnTo>
                <a:lnTo>
                  <a:pt x="8930" y="26789"/>
                </a:lnTo>
                <a:lnTo>
                  <a:pt x="8930" y="35718"/>
                </a:lnTo>
                <a:lnTo>
                  <a:pt x="0" y="53578"/>
                </a:lnTo>
                <a:lnTo>
                  <a:pt x="0" y="71437"/>
                </a:lnTo>
                <a:lnTo>
                  <a:pt x="8930" y="80367"/>
                </a:lnTo>
                <a:lnTo>
                  <a:pt x="8930" y="98226"/>
                </a:lnTo>
                <a:lnTo>
                  <a:pt x="8930" y="107156"/>
                </a:lnTo>
                <a:lnTo>
                  <a:pt x="8930" y="116086"/>
                </a:lnTo>
                <a:lnTo>
                  <a:pt x="17859" y="116086"/>
                </a:lnTo>
                <a:lnTo>
                  <a:pt x="26789" y="116086"/>
                </a:lnTo>
                <a:lnTo>
                  <a:pt x="35719" y="107156"/>
                </a:lnTo>
                <a:lnTo>
                  <a:pt x="44648" y="89297"/>
                </a:lnTo>
                <a:lnTo>
                  <a:pt x="44648" y="71437"/>
                </a:lnTo>
                <a:lnTo>
                  <a:pt x="53578" y="53578"/>
                </a:lnTo>
                <a:lnTo>
                  <a:pt x="62508" y="35718"/>
                </a:lnTo>
                <a:lnTo>
                  <a:pt x="71438" y="17859"/>
                </a:lnTo>
                <a:lnTo>
                  <a:pt x="71438" y="17859"/>
                </a:lnTo>
                <a:lnTo>
                  <a:pt x="80367" y="26789"/>
                </a:lnTo>
                <a:lnTo>
                  <a:pt x="80367" y="35718"/>
                </a:lnTo>
                <a:lnTo>
                  <a:pt x="71438" y="62507"/>
                </a:lnTo>
                <a:lnTo>
                  <a:pt x="71438" y="80367"/>
                </a:lnTo>
                <a:lnTo>
                  <a:pt x="71438" y="107156"/>
                </a:lnTo>
                <a:lnTo>
                  <a:pt x="71438" y="125015"/>
                </a:lnTo>
                <a:lnTo>
                  <a:pt x="80367" y="133945"/>
                </a:lnTo>
                <a:lnTo>
                  <a:pt x="89297" y="142875"/>
                </a:lnTo>
                <a:lnTo>
                  <a:pt x="89297" y="142875"/>
                </a:lnTo>
                <a:lnTo>
                  <a:pt x="98227" y="133945"/>
                </a:lnTo>
                <a:lnTo>
                  <a:pt x="116086" y="116086"/>
                </a:lnTo>
                <a:lnTo>
                  <a:pt x="125016" y="89297"/>
                </a:lnTo>
                <a:lnTo>
                  <a:pt x="133945" y="62507"/>
                </a:lnTo>
                <a:lnTo>
                  <a:pt x="142875" y="35718"/>
                </a:lnTo>
                <a:lnTo>
                  <a:pt x="151805" y="17859"/>
                </a:lnTo>
                <a:lnTo>
                  <a:pt x="151805" y="8929"/>
                </a:lnTo>
                <a:lnTo>
                  <a:pt x="151805" y="0"/>
                </a:lnTo>
                <a:lnTo>
                  <a:pt x="151805" y="8929"/>
                </a:lnTo>
                <a:lnTo>
                  <a:pt x="151805" y="17859"/>
                </a:lnTo>
                <a:lnTo>
                  <a:pt x="160734" y="35718"/>
                </a:lnTo>
                <a:lnTo>
                  <a:pt x="160734" y="44648"/>
                </a:lnTo>
                <a:lnTo>
                  <a:pt x="160734" y="53578"/>
                </a:lnTo>
                <a:lnTo>
                  <a:pt x="169664" y="53578"/>
                </a:lnTo>
                <a:lnTo>
                  <a:pt x="178594" y="53578"/>
                </a:lnTo>
                <a:lnTo>
                  <a:pt x="187523" y="44648"/>
                </a:lnTo>
                <a:lnTo>
                  <a:pt x="196453" y="35718"/>
                </a:lnTo>
                <a:lnTo>
                  <a:pt x="205383" y="17859"/>
                </a:lnTo>
                <a:lnTo>
                  <a:pt x="214313" y="8929"/>
                </a:lnTo>
                <a:lnTo>
                  <a:pt x="223242" y="0"/>
                </a:lnTo>
                <a:lnTo>
                  <a:pt x="232172" y="8929"/>
                </a:lnTo>
                <a:lnTo>
                  <a:pt x="232172" y="17859"/>
                </a:lnTo>
                <a:lnTo>
                  <a:pt x="241102" y="44648"/>
                </a:lnTo>
                <a:lnTo>
                  <a:pt x="241102" y="71437"/>
                </a:lnTo>
                <a:lnTo>
                  <a:pt x="250031" y="107156"/>
                </a:lnTo>
                <a:lnTo>
                  <a:pt x="250031" y="142875"/>
                </a:lnTo>
                <a:lnTo>
                  <a:pt x="258961" y="169664"/>
                </a:lnTo>
                <a:lnTo>
                  <a:pt x="258961" y="196453"/>
                </a:lnTo>
                <a:lnTo>
                  <a:pt x="250031" y="223242"/>
                </a:lnTo>
                <a:lnTo>
                  <a:pt x="241102" y="241101"/>
                </a:lnTo>
                <a:lnTo>
                  <a:pt x="232172" y="250031"/>
                </a:lnTo>
                <a:lnTo>
                  <a:pt x="223242" y="250031"/>
                </a:lnTo>
                <a:lnTo>
                  <a:pt x="214313" y="241101"/>
                </a:lnTo>
                <a:lnTo>
                  <a:pt x="205383" y="232172"/>
                </a:lnTo>
                <a:lnTo>
                  <a:pt x="196453" y="214312"/>
                </a:lnTo>
                <a:lnTo>
                  <a:pt x="196453" y="187523"/>
                </a:lnTo>
                <a:lnTo>
                  <a:pt x="196453" y="169664"/>
                </a:lnTo>
                <a:lnTo>
                  <a:pt x="205383" y="160734"/>
                </a:lnTo>
                <a:lnTo>
                  <a:pt x="205383"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5429250" y="2794992"/>
            <a:ext cx="759024" cy="348259"/>
          </a:xfrm>
          <a:custGeom>
            <a:avLst/>
            <a:gdLst/>
            <a:ahLst/>
            <a:cxnLst/>
            <a:rect l="0" t="0" r="0" b="0"/>
            <a:pathLst>
              <a:path w="759024" h="348259">
                <a:moveTo>
                  <a:pt x="26789" y="187523"/>
                </a:moveTo>
                <a:lnTo>
                  <a:pt x="26789" y="187523"/>
                </a:lnTo>
                <a:lnTo>
                  <a:pt x="17859" y="187523"/>
                </a:lnTo>
                <a:lnTo>
                  <a:pt x="17859" y="187523"/>
                </a:lnTo>
                <a:lnTo>
                  <a:pt x="8930" y="196453"/>
                </a:lnTo>
                <a:lnTo>
                  <a:pt x="8930" y="205383"/>
                </a:lnTo>
                <a:lnTo>
                  <a:pt x="0" y="223242"/>
                </a:lnTo>
                <a:lnTo>
                  <a:pt x="0" y="241101"/>
                </a:lnTo>
                <a:lnTo>
                  <a:pt x="0" y="267890"/>
                </a:lnTo>
                <a:lnTo>
                  <a:pt x="0" y="285750"/>
                </a:lnTo>
                <a:lnTo>
                  <a:pt x="0" y="303609"/>
                </a:lnTo>
                <a:lnTo>
                  <a:pt x="8930" y="321469"/>
                </a:lnTo>
                <a:lnTo>
                  <a:pt x="17859" y="330398"/>
                </a:lnTo>
                <a:lnTo>
                  <a:pt x="26789" y="330398"/>
                </a:lnTo>
                <a:lnTo>
                  <a:pt x="35719" y="321469"/>
                </a:lnTo>
                <a:lnTo>
                  <a:pt x="44648" y="303609"/>
                </a:lnTo>
                <a:lnTo>
                  <a:pt x="53578" y="285750"/>
                </a:lnTo>
                <a:lnTo>
                  <a:pt x="62508" y="258961"/>
                </a:lnTo>
                <a:lnTo>
                  <a:pt x="62508" y="241101"/>
                </a:lnTo>
                <a:lnTo>
                  <a:pt x="71438" y="223242"/>
                </a:lnTo>
                <a:lnTo>
                  <a:pt x="71438" y="205383"/>
                </a:lnTo>
                <a:lnTo>
                  <a:pt x="71438" y="205383"/>
                </a:lnTo>
                <a:lnTo>
                  <a:pt x="71438" y="214312"/>
                </a:lnTo>
                <a:lnTo>
                  <a:pt x="80367" y="241101"/>
                </a:lnTo>
                <a:lnTo>
                  <a:pt x="89297" y="267890"/>
                </a:lnTo>
                <a:lnTo>
                  <a:pt x="107156" y="294679"/>
                </a:lnTo>
                <a:lnTo>
                  <a:pt x="125016" y="321469"/>
                </a:lnTo>
                <a:lnTo>
                  <a:pt x="142875" y="339328"/>
                </a:lnTo>
                <a:lnTo>
                  <a:pt x="160734" y="348258"/>
                </a:lnTo>
                <a:lnTo>
                  <a:pt x="178594" y="348258"/>
                </a:lnTo>
                <a:lnTo>
                  <a:pt x="196453" y="339328"/>
                </a:lnTo>
                <a:lnTo>
                  <a:pt x="214313" y="321469"/>
                </a:lnTo>
                <a:lnTo>
                  <a:pt x="223242" y="294679"/>
                </a:lnTo>
                <a:lnTo>
                  <a:pt x="223242" y="258961"/>
                </a:lnTo>
                <a:lnTo>
                  <a:pt x="232172" y="214312"/>
                </a:lnTo>
                <a:lnTo>
                  <a:pt x="232172" y="160734"/>
                </a:lnTo>
                <a:lnTo>
                  <a:pt x="232172" y="107156"/>
                </a:lnTo>
                <a:lnTo>
                  <a:pt x="223242" y="62508"/>
                </a:lnTo>
                <a:lnTo>
                  <a:pt x="223242" y="17859"/>
                </a:lnTo>
                <a:lnTo>
                  <a:pt x="223242" y="0"/>
                </a:lnTo>
                <a:lnTo>
                  <a:pt x="214313" y="0"/>
                </a:lnTo>
                <a:lnTo>
                  <a:pt x="205383" y="8929"/>
                </a:lnTo>
                <a:lnTo>
                  <a:pt x="196453" y="44648"/>
                </a:lnTo>
                <a:lnTo>
                  <a:pt x="178594" y="89297"/>
                </a:lnTo>
                <a:lnTo>
                  <a:pt x="169664" y="142875"/>
                </a:lnTo>
                <a:lnTo>
                  <a:pt x="169664" y="196453"/>
                </a:lnTo>
                <a:lnTo>
                  <a:pt x="169664" y="241101"/>
                </a:lnTo>
                <a:lnTo>
                  <a:pt x="178594" y="285750"/>
                </a:lnTo>
                <a:lnTo>
                  <a:pt x="205383" y="312539"/>
                </a:lnTo>
                <a:lnTo>
                  <a:pt x="223242" y="339328"/>
                </a:lnTo>
                <a:lnTo>
                  <a:pt x="258961" y="348258"/>
                </a:lnTo>
                <a:lnTo>
                  <a:pt x="294680" y="339328"/>
                </a:lnTo>
                <a:lnTo>
                  <a:pt x="330398" y="321469"/>
                </a:lnTo>
                <a:lnTo>
                  <a:pt x="357188" y="303609"/>
                </a:lnTo>
                <a:lnTo>
                  <a:pt x="375047" y="267890"/>
                </a:lnTo>
                <a:lnTo>
                  <a:pt x="392906" y="223242"/>
                </a:lnTo>
                <a:lnTo>
                  <a:pt x="392906" y="178594"/>
                </a:lnTo>
                <a:lnTo>
                  <a:pt x="383977" y="151804"/>
                </a:lnTo>
                <a:lnTo>
                  <a:pt x="375047" y="125015"/>
                </a:lnTo>
                <a:lnTo>
                  <a:pt x="366117" y="133945"/>
                </a:lnTo>
                <a:lnTo>
                  <a:pt x="357188" y="151804"/>
                </a:lnTo>
                <a:lnTo>
                  <a:pt x="348258" y="187523"/>
                </a:lnTo>
                <a:lnTo>
                  <a:pt x="357188" y="223242"/>
                </a:lnTo>
                <a:lnTo>
                  <a:pt x="357188" y="258961"/>
                </a:lnTo>
                <a:lnTo>
                  <a:pt x="375047" y="285750"/>
                </a:lnTo>
                <a:lnTo>
                  <a:pt x="392906" y="312539"/>
                </a:lnTo>
                <a:lnTo>
                  <a:pt x="410766" y="321469"/>
                </a:lnTo>
                <a:lnTo>
                  <a:pt x="428625" y="330398"/>
                </a:lnTo>
                <a:lnTo>
                  <a:pt x="446484" y="321469"/>
                </a:lnTo>
                <a:lnTo>
                  <a:pt x="464344" y="312539"/>
                </a:lnTo>
                <a:lnTo>
                  <a:pt x="473273" y="294679"/>
                </a:lnTo>
                <a:lnTo>
                  <a:pt x="482203" y="267890"/>
                </a:lnTo>
                <a:lnTo>
                  <a:pt x="491133" y="241101"/>
                </a:lnTo>
                <a:lnTo>
                  <a:pt x="482203" y="214312"/>
                </a:lnTo>
                <a:lnTo>
                  <a:pt x="473273" y="187523"/>
                </a:lnTo>
                <a:lnTo>
                  <a:pt x="455414" y="178594"/>
                </a:lnTo>
                <a:lnTo>
                  <a:pt x="437555" y="169664"/>
                </a:lnTo>
                <a:lnTo>
                  <a:pt x="428625" y="169664"/>
                </a:lnTo>
                <a:lnTo>
                  <a:pt x="419695" y="187523"/>
                </a:lnTo>
                <a:lnTo>
                  <a:pt x="410766" y="196453"/>
                </a:lnTo>
                <a:lnTo>
                  <a:pt x="410766" y="214312"/>
                </a:lnTo>
                <a:lnTo>
                  <a:pt x="410766" y="223242"/>
                </a:lnTo>
                <a:lnTo>
                  <a:pt x="428625" y="232172"/>
                </a:lnTo>
                <a:lnTo>
                  <a:pt x="437555" y="232172"/>
                </a:lnTo>
                <a:lnTo>
                  <a:pt x="455414" y="223242"/>
                </a:lnTo>
                <a:lnTo>
                  <a:pt x="464344" y="214312"/>
                </a:lnTo>
                <a:lnTo>
                  <a:pt x="482203" y="205383"/>
                </a:lnTo>
                <a:lnTo>
                  <a:pt x="500063" y="187523"/>
                </a:lnTo>
                <a:lnTo>
                  <a:pt x="508992" y="178594"/>
                </a:lnTo>
                <a:lnTo>
                  <a:pt x="526852" y="178594"/>
                </a:lnTo>
                <a:lnTo>
                  <a:pt x="535781" y="187523"/>
                </a:lnTo>
                <a:lnTo>
                  <a:pt x="535781" y="205383"/>
                </a:lnTo>
                <a:lnTo>
                  <a:pt x="535781" y="223242"/>
                </a:lnTo>
                <a:lnTo>
                  <a:pt x="544711" y="250031"/>
                </a:lnTo>
                <a:lnTo>
                  <a:pt x="544711" y="276820"/>
                </a:lnTo>
                <a:lnTo>
                  <a:pt x="544711" y="294679"/>
                </a:lnTo>
                <a:lnTo>
                  <a:pt x="544711" y="312539"/>
                </a:lnTo>
                <a:lnTo>
                  <a:pt x="553641" y="321469"/>
                </a:lnTo>
                <a:lnTo>
                  <a:pt x="562570" y="321469"/>
                </a:lnTo>
                <a:lnTo>
                  <a:pt x="562570" y="312539"/>
                </a:lnTo>
                <a:lnTo>
                  <a:pt x="571500" y="294679"/>
                </a:lnTo>
                <a:lnTo>
                  <a:pt x="580430" y="267890"/>
                </a:lnTo>
                <a:lnTo>
                  <a:pt x="598289" y="241101"/>
                </a:lnTo>
                <a:lnTo>
                  <a:pt x="607219" y="214312"/>
                </a:lnTo>
                <a:lnTo>
                  <a:pt x="616148" y="196453"/>
                </a:lnTo>
                <a:lnTo>
                  <a:pt x="625078" y="187523"/>
                </a:lnTo>
                <a:lnTo>
                  <a:pt x="634008" y="196453"/>
                </a:lnTo>
                <a:lnTo>
                  <a:pt x="634008" y="205383"/>
                </a:lnTo>
                <a:lnTo>
                  <a:pt x="642938" y="232172"/>
                </a:lnTo>
                <a:lnTo>
                  <a:pt x="651867" y="258961"/>
                </a:lnTo>
                <a:lnTo>
                  <a:pt x="660797" y="276820"/>
                </a:lnTo>
                <a:lnTo>
                  <a:pt x="669727" y="303609"/>
                </a:lnTo>
                <a:lnTo>
                  <a:pt x="687586" y="312539"/>
                </a:lnTo>
                <a:lnTo>
                  <a:pt x="696516" y="321469"/>
                </a:lnTo>
                <a:lnTo>
                  <a:pt x="714375" y="321469"/>
                </a:lnTo>
                <a:lnTo>
                  <a:pt x="723305" y="312539"/>
                </a:lnTo>
                <a:lnTo>
                  <a:pt x="732234" y="294679"/>
                </a:lnTo>
                <a:lnTo>
                  <a:pt x="741164" y="276820"/>
                </a:lnTo>
                <a:lnTo>
                  <a:pt x="750094" y="250031"/>
                </a:lnTo>
                <a:lnTo>
                  <a:pt x="759023" y="232172"/>
                </a:lnTo>
                <a:lnTo>
                  <a:pt x="759023" y="205383"/>
                </a:lnTo>
                <a:lnTo>
                  <a:pt x="759023" y="187523"/>
                </a:lnTo>
                <a:lnTo>
                  <a:pt x="759023" y="178594"/>
                </a:lnTo>
                <a:lnTo>
                  <a:pt x="759023" y="169664"/>
                </a:lnTo>
                <a:lnTo>
                  <a:pt x="759023"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6152555" y="2955726"/>
            <a:ext cx="107157" cy="303611"/>
          </a:xfrm>
          <a:custGeom>
            <a:avLst/>
            <a:gdLst/>
            <a:ahLst/>
            <a:cxnLst/>
            <a:rect l="0" t="0" r="0" b="0"/>
            <a:pathLst>
              <a:path w="107157" h="303611">
                <a:moveTo>
                  <a:pt x="26789" y="0"/>
                </a:moveTo>
                <a:lnTo>
                  <a:pt x="17859" y="0"/>
                </a:lnTo>
                <a:lnTo>
                  <a:pt x="8929" y="8930"/>
                </a:lnTo>
                <a:lnTo>
                  <a:pt x="8929" y="17860"/>
                </a:lnTo>
                <a:lnTo>
                  <a:pt x="0" y="44649"/>
                </a:lnTo>
                <a:lnTo>
                  <a:pt x="0" y="62508"/>
                </a:lnTo>
                <a:lnTo>
                  <a:pt x="0" y="89297"/>
                </a:lnTo>
                <a:lnTo>
                  <a:pt x="8929" y="107156"/>
                </a:lnTo>
                <a:lnTo>
                  <a:pt x="17859" y="125016"/>
                </a:lnTo>
                <a:lnTo>
                  <a:pt x="26789" y="125016"/>
                </a:lnTo>
                <a:lnTo>
                  <a:pt x="26789" y="133945"/>
                </a:lnTo>
                <a:lnTo>
                  <a:pt x="35718" y="125016"/>
                </a:lnTo>
                <a:lnTo>
                  <a:pt x="44648" y="116086"/>
                </a:lnTo>
                <a:lnTo>
                  <a:pt x="62508" y="107156"/>
                </a:lnTo>
                <a:lnTo>
                  <a:pt x="71437" y="89297"/>
                </a:lnTo>
                <a:lnTo>
                  <a:pt x="71437" y="71438"/>
                </a:lnTo>
                <a:lnTo>
                  <a:pt x="80367" y="71438"/>
                </a:lnTo>
                <a:lnTo>
                  <a:pt x="80367" y="71438"/>
                </a:lnTo>
                <a:lnTo>
                  <a:pt x="80367" y="80367"/>
                </a:lnTo>
                <a:lnTo>
                  <a:pt x="80367" y="98227"/>
                </a:lnTo>
                <a:lnTo>
                  <a:pt x="80367" y="125016"/>
                </a:lnTo>
                <a:lnTo>
                  <a:pt x="80367" y="160735"/>
                </a:lnTo>
                <a:lnTo>
                  <a:pt x="71437" y="196453"/>
                </a:lnTo>
                <a:lnTo>
                  <a:pt x="71437" y="232172"/>
                </a:lnTo>
                <a:lnTo>
                  <a:pt x="71437" y="258961"/>
                </a:lnTo>
                <a:lnTo>
                  <a:pt x="71437" y="285750"/>
                </a:lnTo>
                <a:lnTo>
                  <a:pt x="80367" y="303610"/>
                </a:lnTo>
                <a:lnTo>
                  <a:pt x="80367" y="303610"/>
                </a:lnTo>
                <a:lnTo>
                  <a:pt x="80367" y="294680"/>
                </a:lnTo>
                <a:lnTo>
                  <a:pt x="89297" y="276820"/>
                </a:lnTo>
                <a:lnTo>
                  <a:pt x="107156" y="241102"/>
                </a:lnTo>
                <a:lnTo>
                  <a:pt x="107156"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6465094" y="2911078"/>
            <a:ext cx="267891" cy="205384"/>
          </a:xfrm>
          <a:custGeom>
            <a:avLst/>
            <a:gdLst/>
            <a:ahLst/>
            <a:cxnLst/>
            <a:rect l="0" t="0" r="0" b="0"/>
            <a:pathLst>
              <a:path w="267891" h="205384">
                <a:moveTo>
                  <a:pt x="35719" y="35718"/>
                </a:moveTo>
                <a:lnTo>
                  <a:pt x="26789" y="44648"/>
                </a:lnTo>
                <a:lnTo>
                  <a:pt x="17859" y="62508"/>
                </a:lnTo>
                <a:lnTo>
                  <a:pt x="17859" y="89297"/>
                </a:lnTo>
                <a:lnTo>
                  <a:pt x="8929" y="116086"/>
                </a:lnTo>
                <a:lnTo>
                  <a:pt x="0" y="142875"/>
                </a:lnTo>
                <a:lnTo>
                  <a:pt x="0" y="169664"/>
                </a:lnTo>
                <a:lnTo>
                  <a:pt x="0" y="187523"/>
                </a:lnTo>
                <a:lnTo>
                  <a:pt x="8929" y="205383"/>
                </a:lnTo>
                <a:lnTo>
                  <a:pt x="17859" y="205383"/>
                </a:lnTo>
                <a:lnTo>
                  <a:pt x="26789" y="205383"/>
                </a:lnTo>
                <a:lnTo>
                  <a:pt x="44648" y="187523"/>
                </a:lnTo>
                <a:lnTo>
                  <a:pt x="53578" y="169664"/>
                </a:lnTo>
                <a:lnTo>
                  <a:pt x="71437" y="142875"/>
                </a:lnTo>
                <a:lnTo>
                  <a:pt x="89297" y="116086"/>
                </a:lnTo>
                <a:lnTo>
                  <a:pt x="98226" y="89297"/>
                </a:lnTo>
                <a:lnTo>
                  <a:pt x="107156" y="62508"/>
                </a:lnTo>
                <a:lnTo>
                  <a:pt x="116086" y="62508"/>
                </a:lnTo>
                <a:lnTo>
                  <a:pt x="116086" y="71437"/>
                </a:lnTo>
                <a:lnTo>
                  <a:pt x="125015" y="89297"/>
                </a:lnTo>
                <a:lnTo>
                  <a:pt x="133945" y="107156"/>
                </a:lnTo>
                <a:lnTo>
                  <a:pt x="142875" y="133945"/>
                </a:lnTo>
                <a:lnTo>
                  <a:pt x="160734" y="160734"/>
                </a:lnTo>
                <a:lnTo>
                  <a:pt x="178594" y="178593"/>
                </a:lnTo>
                <a:lnTo>
                  <a:pt x="187523" y="187523"/>
                </a:lnTo>
                <a:lnTo>
                  <a:pt x="214312" y="187523"/>
                </a:lnTo>
                <a:lnTo>
                  <a:pt x="232172" y="178593"/>
                </a:lnTo>
                <a:lnTo>
                  <a:pt x="241101" y="160734"/>
                </a:lnTo>
                <a:lnTo>
                  <a:pt x="258961" y="133945"/>
                </a:lnTo>
                <a:lnTo>
                  <a:pt x="267890" y="107156"/>
                </a:lnTo>
                <a:lnTo>
                  <a:pt x="267890" y="71437"/>
                </a:lnTo>
                <a:lnTo>
                  <a:pt x="267890" y="44648"/>
                </a:lnTo>
                <a:lnTo>
                  <a:pt x="258961" y="17859"/>
                </a:lnTo>
                <a:lnTo>
                  <a:pt x="250031" y="0"/>
                </a:lnTo>
                <a:lnTo>
                  <a:pt x="241101" y="0"/>
                </a:lnTo>
                <a:lnTo>
                  <a:pt x="241101" y="8929"/>
                </a:lnTo>
                <a:lnTo>
                  <a:pt x="232172" y="26789"/>
                </a:lnTo>
                <a:lnTo>
                  <a:pt x="232172" y="35718"/>
                </a:lnTo>
                <a:lnTo>
                  <a:pt x="241101" y="53578"/>
                </a:lnTo>
                <a:lnTo>
                  <a:pt x="250031" y="62508"/>
                </a:lnTo>
                <a:lnTo>
                  <a:pt x="258961" y="71437"/>
                </a:lnTo>
                <a:lnTo>
                  <a:pt x="258961"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6750844" y="2973586"/>
            <a:ext cx="8930" cy="17860"/>
          </a:xfrm>
          <a:custGeom>
            <a:avLst/>
            <a:gdLst/>
            <a:ahLst/>
            <a:cxnLst/>
            <a:rect l="0" t="0" r="0" b="0"/>
            <a:pathLst>
              <a:path w="8930" h="17860">
                <a:moveTo>
                  <a:pt x="0" y="17859"/>
                </a:moveTo>
                <a:lnTo>
                  <a:pt x="8929" y="0"/>
                </a:lnTo>
                <a:lnTo>
                  <a:pt x="892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6840141" y="2946796"/>
            <a:ext cx="17860" cy="151806"/>
          </a:xfrm>
          <a:custGeom>
            <a:avLst/>
            <a:gdLst/>
            <a:ahLst/>
            <a:cxnLst/>
            <a:rect l="0" t="0" r="0" b="0"/>
            <a:pathLst>
              <a:path w="17860" h="151806">
                <a:moveTo>
                  <a:pt x="8929" y="26790"/>
                </a:moveTo>
                <a:lnTo>
                  <a:pt x="8929" y="35719"/>
                </a:lnTo>
                <a:lnTo>
                  <a:pt x="8929" y="53579"/>
                </a:lnTo>
                <a:lnTo>
                  <a:pt x="8929" y="80368"/>
                </a:lnTo>
                <a:lnTo>
                  <a:pt x="8929" y="107157"/>
                </a:lnTo>
                <a:lnTo>
                  <a:pt x="0" y="125016"/>
                </a:lnTo>
                <a:lnTo>
                  <a:pt x="0" y="142875"/>
                </a:lnTo>
                <a:lnTo>
                  <a:pt x="0" y="151805"/>
                </a:lnTo>
                <a:lnTo>
                  <a:pt x="8929" y="151805"/>
                </a:lnTo>
                <a:lnTo>
                  <a:pt x="8929" y="142875"/>
                </a:lnTo>
                <a:lnTo>
                  <a:pt x="8929" y="125016"/>
                </a:lnTo>
                <a:lnTo>
                  <a:pt x="17859" y="89297"/>
                </a:lnTo>
                <a:lnTo>
                  <a:pt x="17859" y="53579"/>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6866930" y="2750344"/>
            <a:ext cx="26790" cy="26790"/>
          </a:xfrm>
          <a:custGeom>
            <a:avLst/>
            <a:gdLst/>
            <a:ahLst/>
            <a:cxnLst/>
            <a:rect l="0" t="0" r="0" b="0"/>
            <a:pathLst>
              <a:path w="26790" h="26790">
                <a:moveTo>
                  <a:pt x="8929" y="0"/>
                </a:moveTo>
                <a:lnTo>
                  <a:pt x="8929" y="0"/>
                </a:lnTo>
                <a:lnTo>
                  <a:pt x="0" y="0"/>
                </a:lnTo>
                <a:lnTo>
                  <a:pt x="0" y="8929"/>
                </a:lnTo>
                <a:lnTo>
                  <a:pt x="0" y="8929"/>
                </a:lnTo>
                <a:lnTo>
                  <a:pt x="0" y="17859"/>
                </a:lnTo>
                <a:lnTo>
                  <a:pt x="0" y="26789"/>
                </a:lnTo>
                <a:lnTo>
                  <a:pt x="8929" y="26789"/>
                </a:lnTo>
                <a:lnTo>
                  <a:pt x="17859" y="26789"/>
                </a:lnTo>
                <a:lnTo>
                  <a:pt x="26789" y="26789"/>
                </a:lnTo>
                <a:lnTo>
                  <a:pt x="2678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6893719" y="2759273"/>
            <a:ext cx="500063" cy="366118"/>
          </a:xfrm>
          <a:custGeom>
            <a:avLst/>
            <a:gdLst/>
            <a:ahLst/>
            <a:cxnLst/>
            <a:rect l="0" t="0" r="0" b="0"/>
            <a:pathLst>
              <a:path w="500063" h="366118">
                <a:moveTo>
                  <a:pt x="169664" y="0"/>
                </a:moveTo>
                <a:lnTo>
                  <a:pt x="169664" y="0"/>
                </a:lnTo>
                <a:lnTo>
                  <a:pt x="160734" y="17860"/>
                </a:lnTo>
                <a:lnTo>
                  <a:pt x="151804" y="35719"/>
                </a:lnTo>
                <a:lnTo>
                  <a:pt x="142875" y="62508"/>
                </a:lnTo>
                <a:lnTo>
                  <a:pt x="133945" y="107156"/>
                </a:lnTo>
                <a:lnTo>
                  <a:pt x="125015" y="160734"/>
                </a:lnTo>
                <a:lnTo>
                  <a:pt x="125015" y="205383"/>
                </a:lnTo>
                <a:lnTo>
                  <a:pt x="125015" y="258961"/>
                </a:lnTo>
                <a:lnTo>
                  <a:pt x="133945" y="303609"/>
                </a:lnTo>
                <a:lnTo>
                  <a:pt x="133945" y="339328"/>
                </a:lnTo>
                <a:lnTo>
                  <a:pt x="133945" y="357188"/>
                </a:lnTo>
                <a:lnTo>
                  <a:pt x="133945" y="366117"/>
                </a:lnTo>
                <a:lnTo>
                  <a:pt x="133945" y="357188"/>
                </a:lnTo>
                <a:lnTo>
                  <a:pt x="125015" y="348258"/>
                </a:lnTo>
                <a:lnTo>
                  <a:pt x="107156" y="321469"/>
                </a:lnTo>
                <a:lnTo>
                  <a:pt x="89297" y="285750"/>
                </a:lnTo>
                <a:lnTo>
                  <a:pt x="71437" y="241102"/>
                </a:lnTo>
                <a:lnTo>
                  <a:pt x="44648" y="205383"/>
                </a:lnTo>
                <a:lnTo>
                  <a:pt x="26789" y="169664"/>
                </a:lnTo>
                <a:lnTo>
                  <a:pt x="17859" y="160734"/>
                </a:lnTo>
                <a:lnTo>
                  <a:pt x="8929" y="160734"/>
                </a:lnTo>
                <a:lnTo>
                  <a:pt x="0" y="178594"/>
                </a:lnTo>
                <a:lnTo>
                  <a:pt x="0" y="196453"/>
                </a:lnTo>
                <a:lnTo>
                  <a:pt x="8929" y="214313"/>
                </a:lnTo>
                <a:lnTo>
                  <a:pt x="17859" y="241102"/>
                </a:lnTo>
                <a:lnTo>
                  <a:pt x="44648" y="258961"/>
                </a:lnTo>
                <a:lnTo>
                  <a:pt x="71437" y="267891"/>
                </a:lnTo>
                <a:lnTo>
                  <a:pt x="98226" y="267891"/>
                </a:lnTo>
                <a:lnTo>
                  <a:pt x="142875" y="267891"/>
                </a:lnTo>
                <a:lnTo>
                  <a:pt x="178594" y="250031"/>
                </a:lnTo>
                <a:lnTo>
                  <a:pt x="214312" y="223242"/>
                </a:lnTo>
                <a:lnTo>
                  <a:pt x="250031" y="196453"/>
                </a:lnTo>
                <a:lnTo>
                  <a:pt x="276820" y="160734"/>
                </a:lnTo>
                <a:lnTo>
                  <a:pt x="285750" y="116086"/>
                </a:lnTo>
                <a:lnTo>
                  <a:pt x="294679" y="71438"/>
                </a:lnTo>
                <a:lnTo>
                  <a:pt x="303609" y="35719"/>
                </a:lnTo>
                <a:lnTo>
                  <a:pt x="303609" y="8930"/>
                </a:lnTo>
                <a:lnTo>
                  <a:pt x="303609" y="0"/>
                </a:lnTo>
                <a:lnTo>
                  <a:pt x="294679" y="17860"/>
                </a:lnTo>
                <a:lnTo>
                  <a:pt x="285750" y="53578"/>
                </a:lnTo>
                <a:lnTo>
                  <a:pt x="276820" y="98227"/>
                </a:lnTo>
                <a:lnTo>
                  <a:pt x="267890" y="142875"/>
                </a:lnTo>
                <a:lnTo>
                  <a:pt x="267890" y="187523"/>
                </a:lnTo>
                <a:lnTo>
                  <a:pt x="267890" y="232172"/>
                </a:lnTo>
                <a:lnTo>
                  <a:pt x="267890" y="258961"/>
                </a:lnTo>
                <a:lnTo>
                  <a:pt x="276820" y="285750"/>
                </a:lnTo>
                <a:lnTo>
                  <a:pt x="276820" y="294680"/>
                </a:lnTo>
                <a:lnTo>
                  <a:pt x="285750" y="294680"/>
                </a:lnTo>
                <a:lnTo>
                  <a:pt x="303609" y="285750"/>
                </a:lnTo>
                <a:lnTo>
                  <a:pt x="312539" y="258961"/>
                </a:lnTo>
                <a:lnTo>
                  <a:pt x="321469" y="241102"/>
                </a:lnTo>
                <a:lnTo>
                  <a:pt x="339328" y="232172"/>
                </a:lnTo>
                <a:lnTo>
                  <a:pt x="348258" y="232172"/>
                </a:lnTo>
                <a:lnTo>
                  <a:pt x="366117" y="250031"/>
                </a:lnTo>
                <a:lnTo>
                  <a:pt x="383976" y="276820"/>
                </a:lnTo>
                <a:lnTo>
                  <a:pt x="392906" y="303609"/>
                </a:lnTo>
                <a:lnTo>
                  <a:pt x="410765" y="330398"/>
                </a:lnTo>
                <a:lnTo>
                  <a:pt x="419695" y="348258"/>
                </a:lnTo>
                <a:lnTo>
                  <a:pt x="428625" y="357188"/>
                </a:lnTo>
                <a:lnTo>
                  <a:pt x="437554" y="357188"/>
                </a:lnTo>
                <a:lnTo>
                  <a:pt x="446484" y="348258"/>
                </a:lnTo>
                <a:lnTo>
                  <a:pt x="455414" y="321469"/>
                </a:lnTo>
                <a:lnTo>
                  <a:pt x="464344" y="285750"/>
                </a:lnTo>
                <a:lnTo>
                  <a:pt x="482203" y="241102"/>
                </a:lnTo>
                <a:lnTo>
                  <a:pt x="500062" y="187523"/>
                </a:lnTo>
                <a:lnTo>
                  <a:pt x="500062"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7438430" y="2794992"/>
            <a:ext cx="464344" cy="312540"/>
          </a:xfrm>
          <a:custGeom>
            <a:avLst/>
            <a:gdLst/>
            <a:ahLst/>
            <a:cxnLst/>
            <a:rect l="0" t="0" r="0" b="0"/>
            <a:pathLst>
              <a:path w="464344" h="312540">
                <a:moveTo>
                  <a:pt x="89297" y="0"/>
                </a:moveTo>
                <a:lnTo>
                  <a:pt x="89297" y="0"/>
                </a:lnTo>
                <a:lnTo>
                  <a:pt x="98226" y="8929"/>
                </a:lnTo>
                <a:lnTo>
                  <a:pt x="98226" y="17859"/>
                </a:lnTo>
                <a:lnTo>
                  <a:pt x="107156" y="35719"/>
                </a:lnTo>
                <a:lnTo>
                  <a:pt x="107156" y="71437"/>
                </a:lnTo>
                <a:lnTo>
                  <a:pt x="116086" y="107156"/>
                </a:lnTo>
                <a:lnTo>
                  <a:pt x="125015" y="151804"/>
                </a:lnTo>
                <a:lnTo>
                  <a:pt x="125015" y="187523"/>
                </a:lnTo>
                <a:lnTo>
                  <a:pt x="133945" y="232172"/>
                </a:lnTo>
                <a:lnTo>
                  <a:pt x="133945" y="258961"/>
                </a:lnTo>
                <a:lnTo>
                  <a:pt x="125015" y="285750"/>
                </a:lnTo>
                <a:lnTo>
                  <a:pt x="125015" y="294679"/>
                </a:lnTo>
                <a:lnTo>
                  <a:pt x="116086" y="294679"/>
                </a:lnTo>
                <a:lnTo>
                  <a:pt x="107156" y="285750"/>
                </a:lnTo>
                <a:lnTo>
                  <a:pt x="98226" y="267890"/>
                </a:lnTo>
                <a:lnTo>
                  <a:pt x="80367" y="241101"/>
                </a:lnTo>
                <a:lnTo>
                  <a:pt x="62508" y="205383"/>
                </a:lnTo>
                <a:lnTo>
                  <a:pt x="44648" y="169664"/>
                </a:lnTo>
                <a:lnTo>
                  <a:pt x="35718" y="142875"/>
                </a:lnTo>
                <a:lnTo>
                  <a:pt x="17859" y="116086"/>
                </a:lnTo>
                <a:lnTo>
                  <a:pt x="8929" y="98226"/>
                </a:lnTo>
                <a:lnTo>
                  <a:pt x="8929" y="98226"/>
                </a:lnTo>
                <a:lnTo>
                  <a:pt x="0" y="107156"/>
                </a:lnTo>
                <a:lnTo>
                  <a:pt x="0" y="125015"/>
                </a:lnTo>
                <a:lnTo>
                  <a:pt x="8929" y="133945"/>
                </a:lnTo>
                <a:lnTo>
                  <a:pt x="17859" y="151804"/>
                </a:lnTo>
                <a:lnTo>
                  <a:pt x="35718" y="160734"/>
                </a:lnTo>
                <a:lnTo>
                  <a:pt x="53578" y="169664"/>
                </a:lnTo>
                <a:lnTo>
                  <a:pt x="80367" y="178594"/>
                </a:lnTo>
                <a:lnTo>
                  <a:pt x="107156" y="178594"/>
                </a:lnTo>
                <a:lnTo>
                  <a:pt x="142875" y="160734"/>
                </a:lnTo>
                <a:lnTo>
                  <a:pt x="169664" y="151804"/>
                </a:lnTo>
                <a:lnTo>
                  <a:pt x="196453" y="125015"/>
                </a:lnTo>
                <a:lnTo>
                  <a:pt x="223242" y="107156"/>
                </a:lnTo>
                <a:lnTo>
                  <a:pt x="241101" y="71437"/>
                </a:lnTo>
                <a:lnTo>
                  <a:pt x="250031" y="44648"/>
                </a:lnTo>
                <a:lnTo>
                  <a:pt x="250031" y="17859"/>
                </a:lnTo>
                <a:lnTo>
                  <a:pt x="250031" y="0"/>
                </a:lnTo>
                <a:lnTo>
                  <a:pt x="241101" y="0"/>
                </a:lnTo>
                <a:lnTo>
                  <a:pt x="232172" y="17859"/>
                </a:lnTo>
                <a:lnTo>
                  <a:pt x="232172" y="53578"/>
                </a:lnTo>
                <a:lnTo>
                  <a:pt x="223242" y="98226"/>
                </a:lnTo>
                <a:lnTo>
                  <a:pt x="214312" y="151804"/>
                </a:lnTo>
                <a:lnTo>
                  <a:pt x="214312" y="196453"/>
                </a:lnTo>
                <a:lnTo>
                  <a:pt x="214312" y="241101"/>
                </a:lnTo>
                <a:lnTo>
                  <a:pt x="223242" y="267890"/>
                </a:lnTo>
                <a:lnTo>
                  <a:pt x="232172" y="294679"/>
                </a:lnTo>
                <a:lnTo>
                  <a:pt x="241101" y="312539"/>
                </a:lnTo>
                <a:lnTo>
                  <a:pt x="250031" y="312539"/>
                </a:lnTo>
                <a:lnTo>
                  <a:pt x="258961" y="303609"/>
                </a:lnTo>
                <a:lnTo>
                  <a:pt x="276820" y="285750"/>
                </a:lnTo>
                <a:lnTo>
                  <a:pt x="285750" y="267890"/>
                </a:lnTo>
                <a:lnTo>
                  <a:pt x="303609" y="241101"/>
                </a:lnTo>
                <a:lnTo>
                  <a:pt x="312539" y="214312"/>
                </a:lnTo>
                <a:lnTo>
                  <a:pt x="321468" y="196453"/>
                </a:lnTo>
                <a:lnTo>
                  <a:pt x="330398" y="178594"/>
                </a:lnTo>
                <a:lnTo>
                  <a:pt x="339328" y="187523"/>
                </a:lnTo>
                <a:lnTo>
                  <a:pt x="348258" y="205383"/>
                </a:lnTo>
                <a:lnTo>
                  <a:pt x="348258" y="223242"/>
                </a:lnTo>
                <a:lnTo>
                  <a:pt x="348258" y="250031"/>
                </a:lnTo>
                <a:lnTo>
                  <a:pt x="357187" y="267890"/>
                </a:lnTo>
                <a:lnTo>
                  <a:pt x="366117" y="285750"/>
                </a:lnTo>
                <a:lnTo>
                  <a:pt x="375047" y="294679"/>
                </a:lnTo>
                <a:lnTo>
                  <a:pt x="383976" y="303609"/>
                </a:lnTo>
                <a:lnTo>
                  <a:pt x="392906" y="303609"/>
                </a:lnTo>
                <a:lnTo>
                  <a:pt x="401836" y="294679"/>
                </a:lnTo>
                <a:lnTo>
                  <a:pt x="419695" y="276820"/>
                </a:lnTo>
                <a:lnTo>
                  <a:pt x="428625" y="258961"/>
                </a:lnTo>
                <a:lnTo>
                  <a:pt x="437554" y="241101"/>
                </a:lnTo>
                <a:lnTo>
                  <a:pt x="437554" y="223242"/>
                </a:lnTo>
                <a:lnTo>
                  <a:pt x="446484" y="223242"/>
                </a:lnTo>
                <a:lnTo>
                  <a:pt x="446484" y="223242"/>
                </a:lnTo>
                <a:lnTo>
                  <a:pt x="446484" y="232172"/>
                </a:lnTo>
                <a:lnTo>
                  <a:pt x="455414" y="241101"/>
                </a:lnTo>
                <a:lnTo>
                  <a:pt x="455414" y="250031"/>
                </a:lnTo>
                <a:lnTo>
                  <a:pt x="464343" y="250031"/>
                </a:lnTo>
                <a:lnTo>
                  <a:pt x="464343" y="250031"/>
                </a:lnTo>
                <a:lnTo>
                  <a:pt x="464343" y="250031"/>
                </a:lnTo>
                <a:lnTo>
                  <a:pt x="455414" y="241101"/>
                </a:lnTo>
                <a:lnTo>
                  <a:pt x="455414" y="232172"/>
                </a:lnTo>
                <a:lnTo>
                  <a:pt x="446484" y="223242"/>
                </a:lnTo>
                <a:lnTo>
                  <a:pt x="446484"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4973836" y="3446859"/>
            <a:ext cx="508993" cy="473274"/>
          </a:xfrm>
          <a:custGeom>
            <a:avLst/>
            <a:gdLst/>
            <a:ahLst/>
            <a:cxnLst/>
            <a:rect l="0" t="0" r="0" b="0"/>
            <a:pathLst>
              <a:path w="508993" h="473274">
                <a:moveTo>
                  <a:pt x="17859" y="44648"/>
                </a:moveTo>
                <a:lnTo>
                  <a:pt x="17859" y="44648"/>
                </a:lnTo>
                <a:lnTo>
                  <a:pt x="17859" y="35719"/>
                </a:lnTo>
                <a:lnTo>
                  <a:pt x="17859" y="35719"/>
                </a:lnTo>
                <a:lnTo>
                  <a:pt x="17859" y="44648"/>
                </a:lnTo>
                <a:lnTo>
                  <a:pt x="17859" y="53578"/>
                </a:lnTo>
                <a:lnTo>
                  <a:pt x="17859" y="80367"/>
                </a:lnTo>
                <a:lnTo>
                  <a:pt x="8930" y="116086"/>
                </a:lnTo>
                <a:lnTo>
                  <a:pt x="8930" y="169664"/>
                </a:lnTo>
                <a:lnTo>
                  <a:pt x="0" y="223242"/>
                </a:lnTo>
                <a:lnTo>
                  <a:pt x="0" y="276820"/>
                </a:lnTo>
                <a:lnTo>
                  <a:pt x="0" y="330398"/>
                </a:lnTo>
                <a:lnTo>
                  <a:pt x="0" y="375047"/>
                </a:lnTo>
                <a:lnTo>
                  <a:pt x="0" y="410766"/>
                </a:lnTo>
                <a:lnTo>
                  <a:pt x="0" y="428625"/>
                </a:lnTo>
                <a:lnTo>
                  <a:pt x="0" y="446484"/>
                </a:lnTo>
                <a:lnTo>
                  <a:pt x="0" y="437555"/>
                </a:lnTo>
                <a:lnTo>
                  <a:pt x="0" y="428625"/>
                </a:lnTo>
                <a:lnTo>
                  <a:pt x="8930" y="392906"/>
                </a:lnTo>
                <a:lnTo>
                  <a:pt x="17859" y="357187"/>
                </a:lnTo>
                <a:lnTo>
                  <a:pt x="17859" y="303609"/>
                </a:lnTo>
                <a:lnTo>
                  <a:pt x="26789" y="250031"/>
                </a:lnTo>
                <a:lnTo>
                  <a:pt x="26789" y="196453"/>
                </a:lnTo>
                <a:lnTo>
                  <a:pt x="35719" y="142875"/>
                </a:lnTo>
                <a:lnTo>
                  <a:pt x="44648" y="116086"/>
                </a:lnTo>
                <a:lnTo>
                  <a:pt x="53578" y="98227"/>
                </a:lnTo>
                <a:lnTo>
                  <a:pt x="62508" y="107156"/>
                </a:lnTo>
                <a:lnTo>
                  <a:pt x="71437" y="133945"/>
                </a:lnTo>
                <a:lnTo>
                  <a:pt x="80367" y="178594"/>
                </a:lnTo>
                <a:lnTo>
                  <a:pt x="89297" y="232172"/>
                </a:lnTo>
                <a:lnTo>
                  <a:pt x="107156" y="294680"/>
                </a:lnTo>
                <a:lnTo>
                  <a:pt x="116086" y="348258"/>
                </a:lnTo>
                <a:lnTo>
                  <a:pt x="133945" y="401836"/>
                </a:lnTo>
                <a:lnTo>
                  <a:pt x="142875" y="437555"/>
                </a:lnTo>
                <a:lnTo>
                  <a:pt x="142875" y="464344"/>
                </a:lnTo>
                <a:lnTo>
                  <a:pt x="151805" y="473273"/>
                </a:lnTo>
                <a:lnTo>
                  <a:pt x="160734" y="473273"/>
                </a:lnTo>
                <a:lnTo>
                  <a:pt x="169664" y="455414"/>
                </a:lnTo>
                <a:lnTo>
                  <a:pt x="178594" y="428625"/>
                </a:lnTo>
                <a:lnTo>
                  <a:pt x="187523" y="383977"/>
                </a:lnTo>
                <a:lnTo>
                  <a:pt x="196453" y="321469"/>
                </a:lnTo>
                <a:lnTo>
                  <a:pt x="196453" y="250031"/>
                </a:lnTo>
                <a:lnTo>
                  <a:pt x="205383" y="178594"/>
                </a:lnTo>
                <a:lnTo>
                  <a:pt x="223242" y="107156"/>
                </a:lnTo>
                <a:lnTo>
                  <a:pt x="232172" y="53578"/>
                </a:lnTo>
                <a:lnTo>
                  <a:pt x="241102" y="17859"/>
                </a:lnTo>
                <a:lnTo>
                  <a:pt x="250031" y="0"/>
                </a:lnTo>
                <a:lnTo>
                  <a:pt x="258961" y="17859"/>
                </a:lnTo>
                <a:lnTo>
                  <a:pt x="258961" y="44648"/>
                </a:lnTo>
                <a:lnTo>
                  <a:pt x="267891" y="98227"/>
                </a:lnTo>
                <a:lnTo>
                  <a:pt x="267891" y="169664"/>
                </a:lnTo>
                <a:lnTo>
                  <a:pt x="267891" y="232172"/>
                </a:lnTo>
                <a:lnTo>
                  <a:pt x="276820" y="303609"/>
                </a:lnTo>
                <a:lnTo>
                  <a:pt x="285750" y="357187"/>
                </a:lnTo>
                <a:lnTo>
                  <a:pt x="303609" y="410766"/>
                </a:lnTo>
                <a:lnTo>
                  <a:pt x="321469" y="437555"/>
                </a:lnTo>
                <a:lnTo>
                  <a:pt x="339328" y="455414"/>
                </a:lnTo>
                <a:lnTo>
                  <a:pt x="366117" y="464344"/>
                </a:lnTo>
                <a:lnTo>
                  <a:pt x="401836" y="446484"/>
                </a:lnTo>
                <a:lnTo>
                  <a:pt x="428625" y="410766"/>
                </a:lnTo>
                <a:lnTo>
                  <a:pt x="455414" y="375047"/>
                </a:lnTo>
                <a:lnTo>
                  <a:pt x="473273" y="321469"/>
                </a:lnTo>
                <a:lnTo>
                  <a:pt x="491133" y="258961"/>
                </a:lnTo>
                <a:lnTo>
                  <a:pt x="508992" y="196453"/>
                </a:lnTo>
                <a:lnTo>
                  <a:pt x="508992"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5402461" y="3518296"/>
            <a:ext cx="214313" cy="366119"/>
          </a:xfrm>
          <a:custGeom>
            <a:avLst/>
            <a:gdLst/>
            <a:ahLst/>
            <a:cxnLst/>
            <a:rect l="0" t="0" r="0" b="0"/>
            <a:pathLst>
              <a:path w="214313" h="366119">
                <a:moveTo>
                  <a:pt x="116086" y="53579"/>
                </a:moveTo>
                <a:lnTo>
                  <a:pt x="116086" y="53579"/>
                </a:lnTo>
                <a:lnTo>
                  <a:pt x="107156" y="44649"/>
                </a:lnTo>
                <a:lnTo>
                  <a:pt x="98227" y="26790"/>
                </a:lnTo>
                <a:lnTo>
                  <a:pt x="89297" y="17860"/>
                </a:lnTo>
                <a:lnTo>
                  <a:pt x="71437" y="8930"/>
                </a:lnTo>
                <a:lnTo>
                  <a:pt x="62508" y="0"/>
                </a:lnTo>
                <a:lnTo>
                  <a:pt x="44648" y="8930"/>
                </a:lnTo>
                <a:lnTo>
                  <a:pt x="26789" y="17860"/>
                </a:lnTo>
                <a:lnTo>
                  <a:pt x="17859" y="44649"/>
                </a:lnTo>
                <a:lnTo>
                  <a:pt x="8930" y="62508"/>
                </a:lnTo>
                <a:lnTo>
                  <a:pt x="0" y="89297"/>
                </a:lnTo>
                <a:lnTo>
                  <a:pt x="0" y="107157"/>
                </a:lnTo>
                <a:lnTo>
                  <a:pt x="0" y="125016"/>
                </a:lnTo>
                <a:lnTo>
                  <a:pt x="17859" y="142875"/>
                </a:lnTo>
                <a:lnTo>
                  <a:pt x="35719" y="151805"/>
                </a:lnTo>
                <a:lnTo>
                  <a:pt x="71437" y="160735"/>
                </a:lnTo>
                <a:lnTo>
                  <a:pt x="107156" y="178594"/>
                </a:lnTo>
                <a:lnTo>
                  <a:pt x="142875" y="196454"/>
                </a:lnTo>
                <a:lnTo>
                  <a:pt x="178594" y="214313"/>
                </a:lnTo>
                <a:lnTo>
                  <a:pt x="196453" y="241102"/>
                </a:lnTo>
                <a:lnTo>
                  <a:pt x="214312" y="267891"/>
                </a:lnTo>
                <a:lnTo>
                  <a:pt x="205383" y="303610"/>
                </a:lnTo>
                <a:lnTo>
                  <a:pt x="178594" y="330399"/>
                </a:lnTo>
                <a:lnTo>
                  <a:pt x="151805" y="348258"/>
                </a:lnTo>
                <a:lnTo>
                  <a:pt x="116086" y="366118"/>
                </a:lnTo>
                <a:lnTo>
                  <a:pt x="89297" y="366118"/>
                </a:lnTo>
                <a:lnTo>
                  <a:pt x="62508" y="357188"/>
                </a:lnTo>
                <a:lnTo>
                  <a:pt x="44648" y="339329"/>
                </a:lnTo>
                <a:lnTo>
                  <a:pt x="26789" y="312540"/>
                </a:lnTo>
                <a:lnTo>
                  <a:pt x="35719" y="285750"/>
                </a:lnTo>
                <a:lnTo>
                  <a:pt x="44648" y="258961"/>
                </a:lnTo>
                <a:lnTo>
                  <a:pt x="44648"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5670352" y="3500437"/>
            <a:ext cx="71438" cy="80368"/>
          </a:xfrm>
          <a:custGeom>
            <a:avLst/>
            <a:gdLst/>
            <a:ahLst/>
            <a:cxnLst/>
            <a:rect l="0" t="0" r="0" b="0"/>
            <a:pathLst>
              <a:path w="71438" h="80368">
                <a:moveTo>
                  <a:pt x="71437" y="0"/>
                </a:moveTo>
                <a:lnTo>
                  <a:pt x="62507" y="0"/>
                </a:lnTo>
                <a:lnTo>
                  <a:pt x="62507" y="0"/>
                </a:lnTo>
                <a:lnTo>
                  <a:pt x="53578" y="0"/>
                </a:lnTo>
                <a:lnTo>
                  <a:pt x="44648" y="0"/>
                </a:lnTo>
                <a:lnTo>
                  <a:pt x="35718" y="8930"/>
                </a:lnTo>
                <a:lnTo>
                  <a:pt x="17859" y="17859"/>
                </a:lnTo>
                <a:lnTo>
                  <a:pt x="17859" y="26789"/>
                </a:lnTo>
                <a:lnTo>
                  <a:pt x="8929" y="35719"/>
                </a:lnTo>
                <a:lnTo>
                  <a:pt x="8929" y="44649"/>
                </a:lnTo>
                <a:lnTo>
                  <a:pt x="8929" y="62508"/>
                </a:lnTo>
                <a:lnTo>
                  <a:pt x="0" y="71438"/>
                </a:lnTo>
                <a:lnTo>
                  <a:pt x="0" y="71438"/>
                </a:lnTo>
                <a:lnTo>
                  <a:pt x="0" y="80367"/>
                </a:lnTo>
                <a:lnTo>
                  <a:pt x="8929" y="80367"/>
                </a:lnTo>
                <a:lnTo>
                  <a:pt x="8929" y="80367"/>
                </a:lnTo>
                <a:lnTo>
                  <a:pt x="8929" y="80367"/>
                </a:lnTo>
                <a:lnTo>
                  <a:pt x="17859" y="71438"/>
                </a:lnTo>
                <a:lnTo>
                  <a:pt x="26789" y="62508"/>
                </a:lnTo>
                <a:lnTo>
                  <a:pt x="26789" y="62508"/>
                </a:lnTo>
                <a:lnTo>
                  <a:pt x="35718" y="53578"/>
                </a:lnTo>
                <a:lnTo>
                  <a:pt x="35718" y="53578"/>
                </a:lnTo>
                <a:lnTo>
                  <a:pt x="35718" y="53578"/>
                </a:lnTo>
                <a:lnTo>
                  <a:pt x="35718" y="53578"/>
                </a:lnTo>
                <a:lnTo>
                  <a:pt x="35718" y="53578"/>
                </a:lnTo>
                <a:lnTo>
                  <a:pt x="26789" y="53578"/>
                </a:lnTo>
                <a:lnTo>
                  <a:pt x="2678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5322094" y="3723679"/>
            <a:ext cx="169665" cy="455415"/>
          </a:xfrm>
          <a:custGeom>
            <a:avLst/>
            <a:gdLst/>
            <a:ahLst/>
            <a:cxnLst/>
            <a:rect l="0" t="0" r="0" b="0"/>
            <a:pathLst>
              <a:path w="169665" h="455415">
                <a:moveTo>
                  <a:pt x="8929" y="17860"/>
                </a:moveTo>
                <a:lnTo>
                  <a:pt x="8929" y="26789"/>
                </a:lnTo>
                <a:lnTo>
                  <a:pt x="8929" y="35719"/>
                </a:lnTo>
                <a:lnTo>
                  <a:pt x="0" y="53578"/>
                </a:lnTo>
                <a:lnTo>
                  <a:pt x="0" y="71438"/>
                </a:lnTo>
                <a:lnTo>
                  <a:pt x="8929" y="98227"/>
                </a:lnTo>
                <a:lnTo>
                  <a:pt x="8929" y="125016"/>
                </a:lnTo>
                <a:lnTo>
                  <a:pt x="17859" y="151805"/>
                </a:lnTo>
                <a:lnTo>
                  <a:pt x="26789" y="169664"/>
                </a:lnTo>
                <a:lnTo>
                  <a:pt x="44648" y="178594"/>
                </a:lnTo>
                <a:lnTo>
                  <a:pt x="53578" y="178594"/>
                </a:lnTo>
                <a:lnTo>
                  <a:pt x="71437" y="169664"/>
                </a:lnTo>
                <a:lnTo>
                  <a:pt x="80367" y="160735"/>
                </a:lnTo>
                <a:lnTo>
                  <a:pt x="89297" y="133946"/>
                </a:lnTo>
                <a:lnTo>
                  <a:pt x="98226" y="107157"/>
                </a:lnTo>
                <a:lnTo>
                  <a:pt x="107156" y="71438"/>
                </a:lnTo>
                <a:lnTo>
                  <a:pt x="107156" y="44649"/>
                </a:lnTo>
                <a:lnTo>
                  <a:pt x="116086" y="17860"/>
                </a:lnTo>
                <a:lnTo>
                  <a:pt x="116086" y="0"/>
                </a:lnTo>
                <a:lnTo>
                  <a:pt x="116086" y="0"/>
                </a:lnTo>
                <a:lnTo>
                  <a:pt x="116086" y="8930"/>
                </a:lnTo>
                <a:lnTo>
                  <a:pt x="116086" y="35719"/>
                </a:lnTo>
                <a:lnTo>
                  <a:pt x="116086" y="71438"/>
                </a:lnTo>
                <a:lnTo>
                  <a:pt x="125015" y="125016"/>
                </a:lnTo>
                <a:lnTo>
                  <a:pt x="142875" y="187524"/>
                </a:lnTo>
                <a:lnTo>
                  <a:pt x="151804" y="241102"/>
                </a:lnTo>
                <a:lnTo>
                  <a:pt x="160734" y="303610"/>
                </a:lnTo>
                <a:lnTo>
                  <a:pt x="169664" y="357188"/>
                </a:lnTo>
                <a:lnTo>
                  <a:pt x="169664" y="401836"/>
                </a:lnTo>
                <a:lnTo>
                  <a:pt x="169664" y="437555"/>
                </a:lnTo>
                <a:lnTo>
                  <a:pt x="169664" y="455414"/>
                </a:lnTo>
                <a:lnTo>
                  <a:pt x="160734" y="455414"/>
                </a:lnTo>
                <a:lnTo>
                  <a:pt x="151804" y="446485"/>
                </a:lnTo>
                <a:lnTo>
                  <a:pt x="142875" y="410766"/>
                </a:lnTo>
                <a:lnTo>
                  <a:pt x="133945" y="366117"/>
                </a:lnTo>
                <a:lnTo>
                  <a:pt x="133945" y="312539"/>
                </a:lnTo>
                <a:lnTo>
                  <a:pt x="133945" y="250032"/>
                </a:lnTo>
                <a:lnTo>
                  <a:pt x="151804" y="187524"/>
                </a:lnTo>
                <a:lnTo>
                  <a:pt x="151804"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5706070" y="3482578"/>
            <a:ext cx="8931" cy="8930"/>
          </a:xfrm>
          <a:custGeom>
            <a:avLst/>
            <a:gdLst/>
            <a:ahLst/>
            <a:cxnLst/>
            <a:rect l="0" t="0" r="0" b="0"/>
            <a:pathLst>
              <a:path w="8931" h="8930">
                <a:moveTo>
                  <a:pt x="0" y="0"/>
                </a:moveTo>
                <a:lnTo>
                  <a:pt x="0" y="0"/>
                </a:lnTo>
                <a:lnTo>
                  <a:pt x="0" y="0"/>
                </a:lnTo>
                <a:lnTo>
                  <a:pt x="0" y="0"/>
                </a:lnTo>
                <a:lnTo>
                  <a:pt x="0" y="0"/>
                </a:lnTo>
                <a:lnTo>
                  <a:pt x="0" y="0"/>
                </a:lnTo>
                <a:lnTo>
                  <a:pt x="8930" y="8929"/>
                </a:lnTo>
                <a:lnTo>
                  <a:pt x="8930" y="8929"/>
                </a:lnTo>
                <a:lnTo>
                  <a:pt x="8930"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5634633" y="3482578"/>
            <a:ext cx="294681" cy="339329"/>
          </a:xfrm>
          <a:custGeom>
            <a:avLst/>
            <a:gdLst/>
            <a:ahLst/>
            <a:cxnLst/>
            <a:rect l="0" t="0" r="0" b="0"/>
            <a:pathLst>
              <a:path w="294681" h="339329">
                <a:moveTo>
                  <a:pt x="142875" y="35718"/>
                </a:moveTo>
                <a:lnTo>
                  <a:pt x="142875" y="35718"/>
                </a:lnTo>
                <a:lnTo>
                  <a:pt x="133945" y="26789"/>
                </a:lnTo>
                <a:lnTo>
                  <a:pt x="133945" y="26789"/>
                </a:lnTo>
                <a:lnTo>
                  <a:pt x="125015" y="17859"/>
                </a:lnTo>
                <a:lnTo>
                  <a:pt x="107156" y="8929"/>
                </a:lnTo>
                <a:lnTo>
                  <a:pt x="98226" y="0"/>
                </a:lnTo>
                <a:lnTo>
                  <a:pt x="80367" y="0"/>
                </a:lnTo>
                <a:lnTo>
                  <a:pt x="71437" y="0"/>
                </a:lnTo>
                <a:lnTo>
                  <a:pt x="53578" y="8929"/>
                </a:lnTo>
                <a:lnTo>
                  <a:pt x="35719" y="26789"/>
                </a:lnTo>
                <a:lnTo>
                  <a:pt x="26789" y="62508"/>
                </a:lnTo>
                <a:lnTo>
                  <a:pt x="8930" y="116086"/>
                </a:lnTo>
                <a:lnTo>
                  <a:pt x="0" y="169664"/>
                </a:lnTo>
                <a:lnTo>
                  <a:pt x="0" y="223242"/>
                </a:lnTo>
                <a:lnTo>
                  <a:pt x="8930" y="276820"/>
                </a:lnTo>
                <a:lnTo>
                  <a:pt x="26789" y="312539"/>
                </a:lnTo>
                <a:lnTo>
                  <a:pt x="53578" y="330398"/>
                </a:lnTo>
                <a:lnTo>
                  <a:pt x="98226" y="339328"/>
                </a:lnTo>
                <a:lnTo>
                  <a:pt x="142875" y="330398"/>
                </a:lnTo>
                <a:lnTo>
                  <a:pt x="187523" y="312539"/>
                </a:lnTo>
                <a:lnTo>
                  <a:pt x="232172" y="294679"/>
                </a:lnTo>
                <a:lnTo>
                  <a:pt x="258961" y="276820"/>
                </a:lnTo>
                <a:lnTo>
                  <a:pt x="285750" y="258961"/>
                </a:lnTo>
                <a:lnTo>
                  <a:pt x="294680" y="258961"/>
                </a:lnTo>
                <a:lnTo>
                  <a:pt x="294680" y="258961"/>
                </a:lnTo>
                <a:lnTo>
                  <a:pt x="294680" y="267890"/>
                </a:lnTo>
                <a:lnTo>
                  <a:pt x="276820" y="285750"/>
                </a:lnTo>
                <a:lnTo>
                  <a:pt x="276820"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4929188" y="4036218"/>
            <a:ext cx="1223368" cy="98228"/>
          </a:xfrm>
          <a:custGeom>
            <a:avLst/>
            <a:gdLst/>
            <a:ahLst/>
            <a:cxnLst/>
            <a:rect l="0" t="0" r="0" b="0"/>
            <a:pathLst>
              <a:path w="1223368" h="98228">
                <a:moveTo>
                  <a:pt x="0" y="71438"/>
                </a:moveTo>
                <a:lnTo>
                  <a:pt x="8929" y="71438"/>
                </a:lnTo>
                <a:lnTo>
                  <a:pt x="17859" y="71438"/>
                </a:lnTo>
                <a:lnTo>
                  <a:pt x="44648" y="80368"/>
                </a:lnTo>
                <a:lnTo>
                  <a:pt x="71437" y="80368"/>
                </a:lnTo>
                <a:lnTo>
                  <a:pt x="116085" y="89297"/>
                </a:lnTo>
                <a:lnTo>
                  <a:pt x="169664" y="98227"/>
                </a:lnTo>
                <a:lnTo>
                  <a:pt x="232171" y="98227"/>
                </a:lnTo>
                <a:lnTo>
                  <a:pt x="312539" y="98227"/>
                </a:lnTo>
                <a:lnTo>
                  <a:pt x="401835" y="98227"/>
                </a:lnTo>
                <a:lnTo>
                  <a:pt x="491132" y="89297"/>
                </a:lnTo>
                <a:lnTo>
                  <a:pt x="589359" y="80368"/>
                </a:lnTo>
                <a:lnTo>
                  <a:pt x="687585" y="62508"/>
                </a:lnTo>
                <a:lnTo>
                  <a:pt x="785812" y="44649"/>
                </a:lnTo>
                <a:lnTo>
                  <a:pt x="884039" y="26789"/>
                </a:lnTo>
                <a:lnTo>
                  <a:pt x="973335" y="17860"/>
                </a:lnTo>
                <a:lnTo>
                  <a:pt x="1053703" y="8930"/>
                </a:lnTo>
                <a:lnTo>
                  <a:pt x="1125140" y="0"/>
                </a:lnTo>
                <a:lnTo>
                  <a:pt x="1178718" y="0"/>
                </a:lnTo>
                <a:lnTo>
                  <a:pt x="1223367" y="0"/>
                </a:lnTo>
                <a:lnTo>
                  <a:pt x="122336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6456164" y="3393281"/>
            <a:ext cx="26790" cy="437556"/>
          </a:xfrm>
          <a:custGeom>
            <a:avLst/>
            <a:gdLst/>
            <a:ahLst/>
            <a:cxnLst/>
            <a:rect l="0" t="0" r="0" b="0"/>
            <a:pathLst>
              <a:path w="26790" h="437556">
                <a:moveTo>
                  <a:pt x="26789" y="17859"/>
                </a:moveTo>
                <a:lnTo>
                  <a:pt x="26789" y="8930"/>
                </a:lnTo>
                <a:lnTo>
                  <a:pt x="26789" y="8930"/>
                </a:lnTo>
                <a:lnTo>
                  <a:pt x="26789" y="0"/>
                </a:lnTo>
                <a:lnTo>
                  <a:pt x="26789" y="0"/>
                </a:lnTo>
                <a:lnTo>
                  <a:pt x="26789" y="8930"/>
                </a:lnTo>
                <a:lnTo>
                  <a:pt x="17859" y="35719"/>
                </a:lnTo>
                <a:lnTo>
                  <a:pt x="17859" y="80367"/>
                </a:lnTo>
                <a:lnTo>
                  <a:pt x="17859" y="142875"/>
                </a:lnTo>
                <a:lnTo>
                  <a:pt x="8930" y="205383"/>
                </a:lnTo>
                <a:lnTo>
                  <a:pt x="8930" y="267890"/>
                </a:lnTo>
                <a:lnTo>
                  <a:pt x="0" y="330398"/>
                </a:lnTo>
                <a:lnTo>
                  <a:pt x="0" y="375047"/>
                </a:lnTo>
                <a:lnTo>
                  <a:pt x="0" y="410765"/>
                </a:lnTo>
                <a:lnTo>
                  <a:pt x="8930" y="437555"/>
                </a:lnTo>
                <a:lnTo>
                  <a:pt x="8930" y="437555"/>
                </a:lnTo>
                <a:lnTo>
                  <a:pt x="17859" y="437555"/>
                </a:lnTo>
                <a:lnTo>
                  <a:pt x="26789" y="410765"/>
                </a:lnTo>
                <a:lnTo>
                  <a:pt x="26789" y="41076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6607969" y="3536156"/>
            <a:ext cx="125016" cy="232173"/>
          </a:xfrm>
          <a:custGeom>
            <a:avLst/>
            <a:gdLst/>
            <a:ahLst/>
            <a:cxnLst/>
            <a:rect l="0" t="0" r="0" b="0"/>
            <a:pathLst>
              <a:path w="125016" h="232173">
                <a:moveTo>
                  <a:pt x="0" y="80367"/>
                </a:moveTo>
                <a:lnTo>
                  <a:pt x="0" y="98226"/>
                </a:lnTo>
                <a:lnTo>
                  <a:pt x="8929" y="125015"/>
                </a:lnTo>
                <a:lnTo>
                  <a:pt x="8929" y="151805"/>
                </a:lnTo>
                <a:lnTo>
                  <a:pt x="8929" y="187523"/>
                </a:lnTo>
                <a:lnTo>
                  <a:pt x="17859" y="214312"/>
                </a:lnTo>
                <a:lnTo>
                  <a:pt x="35719" y="223242"/>
                </a:lnTo>
                <a:lnTo>
                  <a:pt x="44648" y="232172"/>
                </a:lnTo>
                <a:lnTo>
                  <a:pt x="62508" y="223242"/>
                </a:lnTo>
                <a:lnTo>
                  <a:pt x="89297" y="205383"/>
                </a:lnTo>
                <a:lnTo>
                  <a:pt x="107156" y="178594"/>
                </a:lnTo>
                <a:lnTo>
                  <a:pt x="116086" y="142875"/>
                </a:lnTo>
                <a:lnTo>
                  <a:pt x="125015" y="107156"/>
                </a:lnTo>
                <a:lnTo>
                  <a:pt x="125015" y="71437"/>
                </a:lnTo>
                <a:lnTo>
                  <a:pt x="107156" y="35719"/>
                </a:lnTo>
                <a:lnTo>
                  <a:pt x="89297" y="17859"/>
                </a:lnTo>
                <a:lnTo>
                  <a:pt x="53578" y="0"/>
                </a:lnTo>
                <a:lnTo>
                  <a:pt x="26789" y="17859"/>
                </a:lnTo>
                <a:lnTo>
                  <a:pt x="8929" y="44648"/>
                </a:lnTo>
                <a:lnTo>
                  <a:pt x="8929" y="89297"/>
                </a:lnTo>
                <a:lnTo>
                  <a:pt x="8929" y="133945"/>
                </a:lnTo>
                <a:lnTo>
                  <a:pt x="26789" y="169664"/>
                </a:lnTo>
                <a:lnTo>
                  <a:pt x="53578" y="205383"/>
                </a:lnTo>
                <a:lnTo>
                  <a:pt x="89297" y="223242"/>
                </a:lnTo>
                <a:lnTo>
                  <a:pt x="89297"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6822281" y="3554015"/>
            <a:ext cx="151806" cy="428626"/>
          </a:xfrm>
          <a:custGeom>
            <a:avLst/>
            <a:gdLst/>
            <a:ahLst/>
            <a:cxnLst/>
            <a:rect l="0" t="0" r="0" b="0"/>
            <a:pathLst>
              <a:path w="151806" h="428626">
                <a:moveTo>
                  <a:pt x="62508" y="0"/>
                </a:moveTo>
                <a:lnTo>
                  <a:pt x="53578" y="0"/>
                </a:lnTo>
                <a:lnTo>
                  <a:pt x="44649" y="0"/>
                </a:lnTo>
                <a:lnTo>
                  <a:pt x="35719" y="8930"/>
                </a:lnTo>
                <a:lnTo>
                  <a:pt x="26789" y="26789"/>
                </a:lnTo>
                <a:lnTo>
                  <a:pt x="17860" y="53578"/>
                </a:lnTo>
                <a:lnTo>
                  <a:pt x="8930" y="89297"/>
                </a:lnTo>
                <a:lnTo>
                  <a:pt x="0" y="116086"/>
                </a:lnTo>
                <a:lnTo>
                  <a:pt x="0" y="151805"/>
                </a:lnTo>
                <a:lnTo>
                  <a:pt x="0" y="178594"/>
                </a:lnTo>
                <a:lnTo>
                  <a:pt x="0" y="196453"/>
                </a:lnTo>
                <a:lnTo>
                  <a:pt x="8930" y="196453"/>
                </a:lnTo>
                <a:lnTo>
                  <a:pt x="17860" y="196453"/>
                </a:lnTo>
                <a:lnTo>
                  <a:pt x="35719" y="178594"/>
                </a:lnTo>
                <a:lnTo>
                  <a:pt x="53578" y="151805"/>
                </a:lnTo>
                <a:lnTo>
                  <a:pt x="62508" y="125016"/>
                </a:lnTo>
                <a:lnTo>
                  <a:pt x="80367" y="98227"/>
                </a:lnTo>
                <a:lnTo>
                  <a:pt x="89297" y="80367"/>
                </a:lnTo>
                <a:lnTo>
                  <a:pt x="98227" y="71438"/>
                </a:lnTo>
                <a:lnTo>
                  <a:pt x="116086" y="80367"/>
                </a:lnTo>
                <a:lnTo>
                  <a:pt x="125016" y="107156"/>
                </a:lnTo>
                <a:lnTo>
                  <a:pt x="133946" y="142875"/>
                </a:lnTo>
                <a:lnTo>
                  <a:pt x="142875" y="196453"/>
                </a:lnTo>
                <a:lnTo>
                  <a:pt x="142875" y="250031"/>
                </a:lnTo>
                <a:lnTo>
                  <a:pt x="151805" y="294680"/>
                </a:lnTo>
                <a:lnTo>
                  <a:pt x="151805" y="348258"/>
                </a:lnTo>
                <a:lnTo>
                  <a:pt x="151805" y="383977"/>
                </a:lnTo>
                <a:lnTo>
                  <a:pt x="142875" y="410766"/>
                </a:lnTo>
                <a:lnTo>
                  <a:pt x="142875" y="428625"/>
                </a:lnTo>
                <a:lnTo>
                  <a:pt x="151805" y="419696"/>
                </a:lnTo>
                <a:lnTo>
                  <a:pt x="151805" y="401836"/>
                </a:lnTo>
                <a:lnTo>
                  <a:pt x="151805" y="366117"/>
                </a:lnTo>
                <a:lnTo>
                  <a:pt x="151805" y="36611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7143750" y="3527226"/>
            <a:ext cx="44649" cy="187525"/>
          </a:xfrm>
          <a:custGeom>
            <a:avLst/>
            <a:gdLst/>
            <a:ahLst/>
            <a:cxnLst/>
            <a:rect l="0" t="0" r="0" b="0"/>
            <a:pathLst>
              <a:path w="44649" h="187525">
                <a:moveTo>
                  <a:pt x="35719" y="0"/>
                </a:moveTo>
                <a:lnTo>
                  <a:pt x="26789" y="8930"/>
                </a:lnTo>
                <a:lnTo>
                  <a:pt x="17859" y="8930"/>
                </a:lnTo>
                <a:lnTo>
                  <a:pt x="8930" y="26789"/>
                </a:lnTo>
                <a:lnTo>
                  <a:pt x="8930" y="53578"/>
                </a:lnTo>
                <a:lnTo>
                  <a:pt x="0" y="89297"/>
                </a:lnTo>
                <a:lnTo>
                  <a:pt x="8930" y="125016"/>
                </a:lnTo>
                <a:lnTo>
                  <a:pt x="8930" y="151805"/>
                </a:lnTo>
                <a:lnTo>
                  <a:pt x="17859" y="178594"/>
                </a:lnTo>
                <a:lnTo>
                  <a:pt x="26789" y="187524"/>
                </a:lnTo>
                <a:lnTo>
                  <a:pt x="35719" y="187524"/>
                </a:lnTo>
                <a:lnTo>
                  <a:pt x="44648" y="178594"/>
                </a:lnTo>
                <a:lnTo>
                  <a:pt x="44648" y="151805"/>
                </a:lnTo>
                <a:lnTo>
                  <a:pt x="44648" y="125016"/>
                </a:lnTo>
                <a:lnTo>
                  <a:pt x="44648"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7125891" y="3375421"/>
            <a:ext cx="35719" cy="26791"/>
          </a:xfrm>
          <a:custGeom>
            <a:avLst/>
            <a:gdLst/>
            <a:ahLst/>
            <a:cxnLst/>
            <a:rect l="0" t="0" r="0" b="0"/>
            <a:pathLst>
              <a:path w="35719" h="26791">
                <a:moveTo>
                  <a:pt x="35718" y="0"/>
                </a:moveTo>
                <a:lnTo>
                  <a:pt x="26789" y="0"/>
                </a:lnTo>
                <a:lnTo>
                  <a:pt x="26789" y="0"/>
                </a:lnTo>
                <a:lnTo>
                  <a:pt x="17859" y="0"/>
                </a:lnTo>
                <a:lnTo>
                  <a:pt x="8929" y="8930"/>
                </a:lnTo>
                <a:lnTo>
                  <a:pt x="0" y="8930"/>
                </a:lnTo>
                <a:lnTo>
                  <a:pt x="0" y="17860"/>
                </a:lnTo>
                <a:lnTo>
                  <a:pt x="0" y="17860"/>
                </a:lnTo>
                <a:lnTo>
                  <a:pt x="8929" y="26790"/>
                </a:lnTo>
                <a:lnTo>
                  <a:pt x="26789" y="26790"/>
                </a:lnTo>
                <a:lnTo>
                  <a:pt x="26789" y="267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7340203" y="3509367"/>
            <a:ext cx="267892" cy="205384"/>
          </a:xfrm>
          <a:custGeom>
            <a:avLst/>
            <a:gdLst/>
            <a:ahLst/>
            <a:cxnLst/>
            <a:rect l="0" t="0" r="0" b="0"/>
            <a:pathLst>
              <a:path w="267892" h="205384">
                <a:moveTo>
                  <a:pt x="0" y="0"/>
                </a:moveTo>
                <a:lnTo>
                  <a:pt x="0" y="0"/>
                </a:lnTo>
                <a:lnTo>
                  <a:pt x="0" y="0"/>
                </a:lnTo>
                <a:lnTo>
                  <a:pt x="0" y="17859"/>
                </a:lnTo>
                <a:lnTo>
                  <a:pt x="0" y="35719"/>
                </a:lnTo>
                <a:lnTo>
                  <a:pt x="0" y="62508"/>
                </a:lnTo>
                <a:lnTo>
                  <a:pt x="8930" y="98226"/>
                </a:lnTo>
                <a:lnTo>
                  <a:pt x="8930" y="133945"/>
                </a:lnTo>
                <a:lnTo>
                  <a:pt x="8930" y="160734"/>
                </a:lnTo>
                <a:lnTo>
                  <a:pt x="17860" y="187523"/>
                </a:lnTo>
                <a:lnTo>
                  <a:pt x="17860" y="205383"/>
                </a:lnTo>
                <a:lnTo>
                  <a:pt x="17860" y="205383"/>
                </a:lnTo>
                <a:lnTo>
                  <a:pt x="26789" y="205383"/>
                </a:lnTo>
                <a:lnTo>
                  <a:pt x="44649" y="178594"/>
                </a:lnTo>
                <a:lnTo>
                  <a:pt x="53578" y="142875"/>
                </a:lnTo>
                <a:lnTo>
                  <a:pt x="80367" y="107156"/>
                </a:lnTo>
                <a:lnTo>
                  <a:pt x="98227" y="71437"/>
                </a:lnTo>
                <a:lnTo>
                  <a:pt x="125016" y="35719"/>
                </a:lnTo>
                <a:lnTo>
                  <a:pt x="151805" y="17859"/>
                </a:lnTo>
                <a:lnTo>
                  <a:pt x="178594" y="17859"/>
                </a:lnTo>
                <a:lnTo>
                  <a:pt x="205383" y="26789"/>
                </a:lnTo>
                <a:lnTo>
                  <a:pt x="223242" y="53578"/>
                </a:lnTo>
                <a:lnTo>
                  <a:pt x="241102" y="80367"/>
                </a:lnTo>
                <a:lnTo>
                  <a:pt x="250031" y="98226"/>
                </a:lnTo>
                <a:lnTo>
                  <a:pt x="258961" y="125015"/>
                </a:lnTo>
                <a:lnTo>
                  <a:pt x="258961" y="133945"/>
                </a:lnTo>
                <a:lnTo>
                  <a:pt x="258961" y="142875"/>
                </a:lnTo>
                <a:lnTo>
                  <a:pt x="267891" y="151804"/>
                </a:lnTo>
                <a:lnTo>
                  <a:pt x="267891" y="142875"/>
                </a:lnTo>
                <a:lnTo>
                  <a:pt x="258961" y="133945"/>
                </a:lnTo>
                <a:lnTo>
                  <a:pt x="258961"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5080992" y="4286250"/>
            <a:ext cx="375048" cy="348258"/>
          </a:xfrm>
          <a:custGeom>
            <a:avLst/>
            <a:gdLst/>
            <a:ahLst/>
            <a:cxnLst/>
            <a:rect l="0" t="0" r="0" b="0"/>
            <a:pathLst>
              <a:path w="375048" h="348258">
                <a:moveTo>
                  <a:pt x="8930" y="62507"/>
                </a:moveTo>
                <a:lnTo>
                  <a:pt x="8930" y="53578"/>
                </a:lnTo>
                <a:lnTo>
                  <a:pt x="0" y="53578"/>
                </a:lnTo>
                <a:lnTo>
                  <a:pt x="0" y="44648"/>
                </a:lnTo>
                <a:lnTo>
                  <a:pt x="0" y="44648"/>
                </a:lnTo>
                <a:lnTo>
                  <a:pt x="0" y="35718"/>
                </a:lnTo>
                <a:lnTo>
                  <a:pt x="0" y="35718"/>
                </a:lnTo>
                <a:lnTo>
                  <a:pt x="0" y="44648"/>
                </a:lnTo>
                <a:lnTo>
                  <a:pt x="0" y="62507"/>
                </a:lnTo>
                <a:lnTo>
                  <a:pt x="8930" y="89296"/>
                </a:lnTo>
                <a:lnTo>
                  <a:pt x="8930" y="125015"/>
                </a:lnTo>
                <a:lnTo>
                  <a:pt x="8930" y="169664"/>
                </a:lnTo>
                <a:lnTo>
                  <a:pt x="8930" y="214312"/>
                </a:lnTo>
                <a:lnTo>
                  <a:pt x="8930" y="258961"/>
                </a:lnTo>
                <a:lnTo>
                  <a:pt x="8930" y="294679"/>
                </a:lnTo>
                <a:lnTo>
                  <a:pt x="8930" y="312539"/>
                </a:lnTo>
                <a:lnTo>
                  <a:pt x="0" y="330398"/>
                </a:lnTo>
                <a:lnTo>
                  <a:pt x="0" y="330398"/>
                </a:lnTo>
                <a:lnTo>
                  <a:pt x="0" y="321468"/>
                </a:lnTo>
                <a:lnTo>
                  <a:pt x="0" y="303609"/>
                </a:lnTo>
                <a:lnTo>
                  <a:pt x="8930" y="267890"/>
                </a:lnTo>
                <a:lnTo>
                  <a:pt x="0" y="223242"/>
                </a:lnTo>
                <a:lnTo>
                  <a:pt x="8930" y="178593"/>
                </a:lnTo>
                <a:lnTo>
                  <a:pt x="8930" y="125015"/>
                </a:lnTo>
                <a:lnTo>
                  <a:pt x="17860" y="71437"/>
                </a:lnTo>
                <a:lnTo>
                  <a:pt x="26789" y="35718"/>
                </a:lnTo>
                <a:lnTo>
                  <a:pt x="35719" y="8929"/>
                </a:lnTo>
                <a:lnTo>
                  <a:pt x="53578" y="0"/>
                </a:lnTo>
                <a:lnTo>
                  <a:pt x="62508" y="0"/>
                </a:lnTo>
                <a:lnTo>
                  <a:pt x="80367" y="26789"/>
                </a:lnTo>
                <a:lnTo>
                  <a:pt x="98227" y="62507"/>
                </a:lnTo>
                <a:lnTo>
                  <a:pt x="107156" y="107156"/>
                </a:lnTo>
                <a:lnTo>
                  <a:pt x="125016" y="160734"/>
                </a:lnTo>
                <a:lnTo>
                  <a:pt x="142875" y="214312"/>
                </a:lnTo>
                <a:lnTo>
                  <a:pt x="160735" y="258961"/>
                </a:lnTo>
                <a:lnTo>
                  <a:pt x="178594" y="294679"/>
                </a:lnTo>
                <a:lnTo>
                  <a:pt x="178594" y="312539"/>
                </a:lnTo>
                <a:lnTo>
                  <a:pt x="187524" y="321468"/>
                </a:lnTo>
                <a:lnTo>
                  <a:pt x="196453" y="312539"/>
                </a:lnTo>
                <a:lnTo>
                  <a:pt x="196453" y="285750"/>
                </a:lnTo>
                <a:lnTo>
                  <a:pt x="187524" y="250031"/>
                </a:lnTo>
                <a:lnTo>
                  <a:pt x="187524" y="196453"/>
                </a:lnTo>
                <a:lnTo>
                  <a:pt x="187524" y="142875"/>
                </a:lnTo>
                <a:lnTo>
                  <a:pt x="178594" y="89296"/>
                </a:lnTo>
                <a:lnTo>
                  <a:pt x="178594" y="44648"/>
                </a:lnTo>
                <a:lnTo>
                  <a:pt x="187524" y="8929"/>
                </a:lnTo>
                <a:lnTo>
                  <a:pt x="196453" y="0"/>
                </a:lnTo>
                <a:lnTo>
                  <a:pt x="214313" y="8929"/>
                </a:lnTo>
                <a:lnTo>
                  <a:pt x="232172" y="44648"/>
                </a:lnTo>
                <a:lnTo>
                  <a:pt x="241102" y="98226"/>
                </a:lnTo>
                <a:lnTo>
                  <a:pt x="258961" y="160734"/>
                </a:lnTo>
                <a:lnTo>
                  <a:pt x="285750" y="223242"/>
                </a:lnTo>
                <a:lnTo>
                  <a:pt x="294680" y="276820"/>
                </a:lnTo>
                <a:lnTo>
                  <a:pt x="312539" y="312539"/>
                </a:lnTo>
                <a:lnTo>
                  <a:pt x="330399" y="339328"/>
                </a:lnTo>
                <a:lnTo>
                  <a:pt x="339328" y="348257"/>
                </a:lnTo>
                <a:lnTo>
                  <a:pt x="357188" y="348257"/>
                </a:lnTo>
                <a:lnTo>
                  <a:pt x="366117" y="339328"/>
                </a:lnTo>
                <a:lnTo>
                  <a:pt x="375047" y="312539"/>
                </a:lnTo>
                <a:lnTo>
                  <a:pt x="375047" y="276820"/>
                </a:lnTo>
                <a:lnTo>
                  <a:pt x="366117" y="232171"/>
                </a:lnTo>
                <a:lnTo>
                  <a:pt x="366117" y="187523"/>
                </a:lnTo>
                <a:lnTo>
                  <a:pt x="366117"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5456039" y="4384476"/>
            <a:ext cx="151806" cy="375048"/>
          </a:xfrm>
          <a:custGeom>
            <a:avLst/>
            <a:gdLst/>
            <a:ahLst/>
            <a:cxnLst/>
            <a:rect l="0" t="0" r="0" b="0"/>
            <a:pathLst>
              <a:path w="151806" h="375048">
                <a:moveTo>
                  <a:pt x="0" y="0"/>
                </a:moveTo>
                <a:lnTo>
                  <a:pt x="0" y="8930"/>
                </a:lnTo>
                <a:lnTo>
                  <a:pt x="0" y="17860"/>
                </a:lnTo>
                <a:lnTo>
                  <a:pt x="0" y="35719"/>
                </a:lnTo>
                <a:lnTo>
                  <a:pt x="8930" y="53578"/>
                </a:lnTo>
                <a:lnTo>
                  <a:pt x="17859" y="71438"/>
                </a:lnTo>
                <a:lnTo>
                  <a:pt x="26789" y="98227"/>
                </a:lnTo>
                <a:lnTo>
                  <a:pt x="44649" y="116086"/>
                </a:lnTo>
                <a:lnTo>
                  <a:pt x="53578" y="125016"/>
                </a:lnTo>
                <a:lnTo>
                  <a:pt x="62508" y="133945"/>
                </a:lnTo>
                <a:lnTo>
                  <a:pt x="71438" y="125016"/>
                </a:lnTo>
                <a:lnTo>
                  <a:pt x="80367" y="116086"/>
                </a:lnTo>
                <a:lnTo>
                  <a:pt x="80367" y="98227"/>
                </a:lnTo>
                <a:lnTo>
                  <a:pt x="89297" y="71438"/>
                </a:lnTo>
                <a:lnTo>
                  <a:pt x="98227" y="53578"/>
                </a:lnTo>
                <a:lnTo>
                  <a:pt x="98227" y="35719"/>
                </a:lnTo>
                <a:lnTo>
                  <a:pt x="98227" y="26789"/>
                </a:lnTo>
                <a:lnTo>
                  <a:pt x="98227" y="35719"/>
                </a:lnTo>
                <a:lnTo>
                  <a:pt x="107156" y="62508"/>
                </a:lnTo>
                <a:lnTo>
                  <a:pt x="107156" y="98227"/>
                </a:lnTo>
                <a:lnTo>
                  <a:pt x="116086" y="151805"/>
                </a:lnTo>
                <a:lnTo>
                  <a:pt x="125016" y="214313"/>
                </a:lnTo>
                <a:lnTo>
                  <a:pt x="133945" y="267891"/>
                </a:lnTo>
                <a:lnTo>
                  <a:pt x="142875" y="321469"/>
                </a:lnTo>
                <a:lnTo>
                  <a:pt x="151805" y="348258"/>
                </a:lnTo>
                <a:lnTo>
                  <a:pt x="151805" y="366117"/>
                </a:lnTo>
                <a:lnTo>
                  <a:pt x="151805" y="375047"/>
                </a:lnTo>
                <a:lnTo>
                  <a:pt x="151805" y="357188"/>
                </a:lnTo>
                <a:lnTo>
                  <a:pt x="151805" y="330399"/>
                </a:lnTo>
                <a:lnTo>
                  <a:pt x="151805" y="285750"/>
                </a:lnTo>
                <a:lnTo>
                  <a:pt x="151805"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5679281" y="4259461"/>
            <a:ext cx="125017" cy="321469"/>
          </a:xfrm>
          <a:custGeom>
            <a:avLst/>
            <a:gdLst/>
            <a:ahLst/>
            <a:cxnLst/>
            <a:rect l="0" t="0" r="0" b="0"/>
            <a:pathLst>
              <a:path w="125017" h="321469">
                <a:moveTo>
                  <a:pt x="89297" y="26789"/>
                </a:moveTo>
                <a:lnTo>
                  <a:pt x="89297" y="26789"/>
                </a:lnTo>
                <a:lnTo>
                  <a:pt x="89297" y="17859"/>
                </a:lnTo>
                <a:lnTo>
                  <a:pt x="89297" y="17859"/>
                </a:lnTo>
                <a:lnTo>
                  <a:pt x="80367" y="8929"/>
                </a:lnTo>
                <a:lnTo>
                  <a:pt x="71438" y="0"/>
                </a:lnTo>
                <a:lnTo>
                  <a:pt x="62508" y="0"/>
                </a:lnTo>
                <a:lnTo>
                  <a:pt x="44649" y="0"/>
                </a:lnTo>
                <a:lnTo>
                  <a:pt x="26789" y="8929"/>
                </a:lnTo>
                <a:lnTo>
                  <a:pt x="17860" y="17859"/>
                </a:lnTo>
                <a:lnTo>
                  <a:pt x="0" y="35718"/>
                </a:lnTo>
                <a:lnTo>
                  <a:pt x="0" y="53578"/>
                </a:lnTo>
                <a:lnTo>
                  <a:pt x="0" y="80367"/>
                </a:lnTo>
                <a:lnTo>
                  <a:pt x="0" y="98226"/>
                </a:lnTo>
                <a:lnTo>
                  <a:pt x="17860" y="116085"/>
                </a:lnTo>
                <a:lnTo>
                  <a:pt x="35719" y="125015"/>
                </a:lnTo>
                <a:lnTo>
                  <a:pt x="53578" y="133945"/>
                </a:lnTo>
                <a:lnTo>
                  <a:pt x="80367" y="151804"/>
                </a:lnTo>
                <a:lnTo>
                  <a:pt x="107157" y="160734"/>
                </a:lnTo>
                <a:lnTo>
                  <a:pt x="116086" y="187523"/>
                </a:lnTo>
                <a:lnTo>
                  <a:pt x="125016" y="205382"/>
                </a:lnTo>
                <a:lnTo>
                  <a:pt x="125016" y="241101"/>
                </a:lnTo>
                <a:lnTo>
                  <a:pt x="116086" y="267890"/>
                </a:lnTo>
                <a:lnTo>
                  <a:pt x="98227" y="294679"/>
                </a:lnTo>
                <a:lnTo>
                  <a:pt x="80367" y="312539"/>
                </a:lnTo>
                <a:lnTo>
                  <a:pt x="53578" y="321468"/>
                </a:lnTo>
                <a:lnTo>
                  <a:pt x="35719" y="312539"/>
                </a:lnTo>
                <a:lnTo>
                  <a:pt x="26789" y="294679"/>
                </a:lnTo>
                <a:lnTo>
                  <a:pt x="17860" y="258960"/>
                </a:lnTo>
                <a:lnTo>
                  <a:pt x="17860" y="223242"/>
                </a:lnTo>
                <a:lnTo>
                  <a:pt x="26789" y="196453"/>
                </a:lnTo>
                <a:lnTo>
                  <a:pt x="44649" y="169664"/>
                </a:lnTo>
                <a:lnTo>
                  <a:pt x="44649"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5920383" y="4250531"/>
            <a:ext cx="160735" cy="250032"/>
          </a:xfrm>
          <a:custGeom>
            <a:avLst/>
            <a:gdLst/>
            <a:ahLst/>
            <a:cxnLst/>
            <a:rect l="0" t="0" r="0" b="0"/>
            <a:pathLst>
              <a:path w="160735" h="250032">
                <a:moveTo>
                  <a:pt x="44648" y="0"/>
                </a:moveTo>
                <a:lnTo>
                  <a:pt x="35719" y="8930"/>
                </a:lnTo>
                <a:lnTo>
                  <a:pt x="26789" y="44648"/>
                </a:lnTo>
                <a:lnTo>
                  <a:pt x="17859" y="89297"/>
                </a:lnTo>
                <a:lnTo>
                  <a:pt x="8930" y="133945"/>
                </a:lnTo>
                <a:lnTo>
                  <a:pt x="0" y="178594"/>
                </a:lnTo>
                <a:lnTo>
                  <a:pt x="0" y="223242"/>
                </a:lnTo>
                <a:lnTo>
                  <a:pt x="8930" y="241101"/>
                </a:lnTo>
                <a:lnTo>
                  <a:pt x="35719" y="250031"/>
                </a:lnTo>
                <a:lnTo>
                  <a:pt x="53578" y="250031"/>
                </a:lnTo>
                <a:lnTo>
                  <a:pt x="80367" y="232172"/>
                </a:lnTo>
                <a:lnTo>
                  <a:pt x="107156" y="223242"/>
                </a:lnTo>
                <a:lnTo>
                  <a:pt x="133945" y="205383"/>
                </a:lnTo>
                <a:lnTo>
                  <a:pt x="160734" y="187523"/>
                </a:lnTo>
                <a:lnTo>
                  <a:pt x="160734"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6545461" y="4098726"/>
            <a:ext cx="142876" cy="339329"/>
          </a:xfrm>
          <a:custGeom>
            <a:avLst/>
            <a:gdLst/>
            <a:ahLst/>
            <a:cxnLst/>
            <a:rect l="0" t="0" r="0" b="0"/>
            <a:pathLst>
              <a:path w="142876" h="339329">
                <a:moveTo>
                  <a:pt x="142875" y="35719"/>
                </a:moveTo>
                <a:lnTo>
                  <a:pt x="133945" y="26789"/>
                </a:lnTo>
                <a:lnTo>
                  <a:pt x="125016" y="17860"/>
                </a:lnTo>
                <a:lnTo>
                  <a:pt x="116086" y="8930"/>
                </a:lnTo>
                <a:lnTo>
                  <a:pt x="98227" y="0"/>
                </a:lnTo>
                <a:lnTo>
                  <a:pt x="89297" y="0"/>
                </a:lnTo>
                <a:lnTo>
                  <a:pt x="80367" y="17860"/>
                </a:lnTo>
                <a:lnTo>
                  <a:pt x="71437" y="35719"/>
                </a:lnTo>
                <a:lnTo>
                  <a:pt x="62508" y="62508"/>
                </a:lnTo>
                <a:lnTo>
                  <a:pt x="53578" y="98227"/>
                </a:lnTo>
                <a:lnTo>
                  <a:pt x="44648" y="133945"/>
                </a:lnTo>
                <a:lnTo>
                  <a:pt x="44648" y="160735"/>
                </a:lnTo>
                <a:lnTo>
                  <a:pt x="44648" y="178594"/>
                </a:lnTo>
                <a:lnTo>
                  <a:pt x="53578" y="187524"/>
                </a:lnTo>
                <a:lnTo>
                  <a:pt x="71437" y="205383"/>
                </a:lnTo>
                <a:lnTo>
                  <a:pt x="89297" y="214313"/>
                </a:lnTo>
                <a:lnTo>
                  <a:pt x="107156" y="232172"/>
                </a:lnTo>
                <a:lnTo>
                  <a:pt x="125016" y="250031"/>
                </a:lnTo>
                <a:lnTo>
                  <a:pt x="142875" y="267891"/>
                </a:lnTo>
                <a:lnTo>
                  <a:pt x="142875" y="285750"/>
                </a:lnTo>
                <a:lnTo>
                  <a:pt x="133945" y="303610"/>
                </a:lnTo>
                <a:lnTo>
                  <a:pt x="116086" y="321469"/>
                </a:lnTo>
                <a:lnTo>
                  <a:pt x="89297" y="330399"/>
                </a:lnTo>
                <a:lnTo>
                  <a:pt x="62508" y="339328"/>
                </a:lnTo>
                <a:lnTo>
                  <a:pt x="35719" y="330399"/>
                </a:lnTo>
                <a:lnTo>
                  <a:pt x="17859" y="321469"/>
                </a:lnTo>
                <a:lnTo>
                  <a:pt x="0" y="294680"/>
                </a:lnTo>
                <a:lnTo>
                  <a:pt x="0" y="267891"/>
                </a:lnTo>
                <a:lnTo>
                  <a:pt x="8930" y="241102"/>
                </a:lnTo>
                <a:lnTo>
                  <a:pt x="26789" y="223242"/>
                </a:lnTo>
                <a:lnTo>
                  <a:pt x="53578" y="196453"/>
                </a:lnTo>
                <a:lnTo>
                  <a:pt x="89297" y="178594"/>
                </a:lnTo>
                <a:lnTo>
                  <a:pt x="89297"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6786563" y="4170164"/>
            <a:ext cx="142876" cy="258962"/>
          </a:xfrm>
          <a:custGeom>
            <a:avLst/>
            <a:gdLst/>
            <a:ahLst/>
            <a:cxnLst/>
            <a:rect l="0" t="0" r="0" b="0"/>
            <a:pathLst>
              <a:path w="142876" h="258962">
                <a:moveTo>
                  <a:pt x="89296" y="0"/>
                </a:moveTo>
                <a:lnTo>
                  <a:pt x="80367" y="0"/>
                </a:lnTo>
                <a:lnTo>
                  <a:pt x="71437" y="8929"/>
                </a:lnTo>
                <a:lnTo>
                  <a:pt x="53578" y="8929"/>
                </a:lnTo>
                <a:lnTo>
                  <a:pt x="35718" y="17859"/>
                </a:lnTo>
                <a:lnTo>
                  <a:pt x="26789" y="35718"/>
                </a:lnTo>
                <a:lnTo>
                  <a:pt x="8929" y="71437"/>
                </a:lnTo>
                <a:lnTo>
                  <a:pt x="0" y="107156"/>
                </a:lnTo>
                <a:lnTo>
                  <a:pt x="0" y="142875"/>
                </a:lnTo>
                <a:lnTo>
                  <a:pt x="0" y="187523"/>
                </a:lnTo>
                <a:lnTo>
                  <a:pt x="8929" y="214312"/>
                </a:lnTo>
                <a:lnTo>
                  <a:pt x="17859" y="241101"/>
                </a:lnTo>
                <a:lnTo>
                  <a:pt x="35718" y="258961"/>
                </a:lnTo>
                <a:lnTo>
                  <a:pt x="53578" y="258961"/>
                </a:lnTo>
                <a:lnTo>
                  <a:pt x="71437" y="250031"/>
                </a:lnTo>
                <a:lnTo>
                  <a:pt x="98226" y="223242"/>
                </a:lnTo>
                <a:lnTo>
                  <a:pt x="125015" y="187523"/>
                </a:lnTo>
                <a:lnTo>
                  <a:pt x="142875" y="142875"/>
                </a:lnTo>
                <a:lnTo>
                  <a:pt x="142875"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6938367" y="3991570"/>
            <a:ext cx="223243" cy="455415"/>
          </a:xfrm>
          <a:custGeom>
            <a:avLst/>
            <a:gdLst/>
            <a:ahLst/>
            <a:cxnLst/>
            <a:rect l="0" t="0" r="0" b="0"/>
            <a:pathLst>
              <a:path w="223243" h="455415">
                <a:moveTo>
                  <a:pt x="17860" y="0"/>
                </a:moveTo>
                <a:lnTo>
                  <a:pt x="8930" y="8930"/>
                </a:lnTo>
                <a:lnTo>
                  <a:pt x="8930" y="26789"/>
                </a:lnTo>
                <a:lnTo>
                  <a:pt x="0" y="44648"/>
                </a:lnTo>
                <a:lnTo>
                  <a:pt x="0" y="80367"/>
                </a:lnTo>
                <a:lnTo>
                  <a:pt x="0" y="133945"/>
                </a:lnTo>
                <a:lnTo>
                  <a:pt x="8930" y="187523"/>
                </a:lnTo>
                <a:lnTo>
                  <a:pt x="8930" y="250031"/>
                </a:lnTo>
                <a:lnTo>
                  <a:pt x="17860" y="312539"/>
                </a:lnTo>
                <a:lnTo>
                  <a:pt x="17860" y="366117"/>
                </a:lnTo>
                <a:lnTo>
                  <a:pt x="26789" y="401836"/>
                </a:lnTo>
                <a:lnTo>
                  <a:pt x="35719" y="428625"/>
                </a:lnTo>
                <a:lnTo>
                  <a:pt x="44649" y="437555"/>
                </a:lnTo>
                <a:lnTo>
                  <a:pt x="53578" y="437555"/>
                </a:lnTo>
                <a:lnTo>
                  <a:pt x="62508" y="410766"/>
                </a:lnTo>
                <a:lnTo>
                  <a:pt x="71438" y="375047"/>
                </a:lnTo>
                <a:lnTo>
                  <a:pt x="80367" y="330398"/>
                </a:lnTo>
                <a:lnTo>
                  <a:pt x="89297" y="285750"/>
                </a:lnTo>
                <a:lnTo>
                  <a:pt x="98227" y="241101"/>
                </a:lnTo>
                <a:lnTo>
                  <a:pt x="107156" y="214312"/>
                </a:lnTo>
                <a:lnTo>
                  <a:pt x="125016" y="205383"/>
                </a:lnTo>
                <a:lnTo>
                  <a:pt x="133946" y="214312"/>
                </a:lnTo>
                <a:lnTo>
                  <a:pt x="151805" y="250031"/>
                </a:lnTo>
                <a:lnTo>
                  <a:pt x="160735" y="294680"/>
                </a:lnTo>
                <a:lnTo>
                  <a:pt x="169664" y="339328"/>
                </a:lnTo>
                <a:lnTo>
                  <a:pt x="178594" y="383976"/>
                </a:lnTo>
                <a:lnTo>
                  <a:pt x="178594" y="419695"/>
                </a:lnTo>
                <a:lnTo>
                  <a:pt x="187524" y="437555"/>
                </a:lnTo>
                <a:lnTo>
                  <a:pt x="196453" y="455414"/>
                </a:lnTo>
                <a:lnTo>
                  <a:pt x="205383" y="446484"/>
                </a:lnTo>
                <a:lnTo>
                  <a:pt x="214313" y="428625"/>
                </a:lnTo>
                <a:lnTo>
                  <a:pt x="223242" y="401836"/>
                </a:lnTo>
                <a:lnTo>
                  <a:pt x="223242" y="40183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7268766" y="4179093"/>
            <a:ext cx="214313" cy="285751"/>
          </a:xfrm>
          <a:custGeom>
            <a:avLst/>
            <a:gdLst/>
            <a:ahLst/>
            <a:cxnLst/>
            <a:rect l="0" t="0" r="0" b="0"/>
            <a:pathLst>
              <a:path w="214313" h="285751">
                <a:moveTo>
                  <a:pt x="0" y="133946"/>
                </a:moveTo>
                <a:lnTo>
                  <a:pt x="0" y="142875"/>
                </a:lnTo>
                <a:lnTo>
                  <a:pt x="0" y="142875"/>
                </a:lnTo>
                <a:lnTo>
                  <a:pt x="8929" y="151805"/>
                </a:lnTo>
                <a:lnTo>
                  <a:pt x="17859" y="151805"/>
                </a:lnTo>
                <a:lnTo>
                  <a:pt x="26789" y="142875"/>
                </a:lnTo>
                <a:lnTo>
                  <a:pt x="44648" y="133946"/>
                </a:lnTo>
                <a:lnTo>
                  <a:pt x="53578" y="116086"/>
                </a:lnTo>
                <a:lnTo>
                  <a:pt x="71437" y="89297"/>
                </a:lnTo>
                <a:lnTo>
                  <a:pt x="80367" y="71438"/>
                </a:lnTo>
                <a:lnTo>
                  <a:pt x="89297" y="44649"/>
                </a:lnTo>
                <a:lnTo>
                  <a:pt x="98226" y="26789"/>
                </a:lnTo>
                <a:lnTo>
                  <a:pt x="98226" y="17860"/>
                </a:lnTo>
                <a:lnTo>
                  <a:pt x="89297" y="0"/>
                </a:lnTo>
                <a:lnTo>
                  <a:pt x="71437" y="0"/>
                </a:lnTo>
                <a:lnTo>
                  <a:pt x="53578" y="0"/>
                </a:lnTo>
                <a:lnTo>
                  <a:pt x="35718" y="17860"/>
                </a:lnTo>
                <a:lnTo>
                  <a:pt x="17859" y="44649"/>
                </a:lnTo>
                <a:lnTo>
                  <a:pt x="0" y="80368"/>
                </a:lnTo>
                <a:lnTo>
                  <a:pt x="0" y="125016"/>
                </a:lnTo>
                <a:lnTo>
                  <a:pt x="0" y="169664"/>
                </a:lnTo>
                <a:lnTo>
                  <a:pt x="8929" y="214313"/>
                </a:lnTo>
                <a:lnTo>
                  <a:pt x="26789" y="250032"/>
                </a:lnTo>
                <a:lnTo>
                  <a:pt x="35718" y="276821"/>
                </a:lnTo>
                <a:lnTo>
                  <a:pt x="62507" y="285750"/>
                </a:lnTo>
                <a:lnTo>
                  <a:pt x="89297" y="285750"/>
                </a:lnTo>
                <a:lnTo>
                  <a:pt x="125015" y="276821"/>
                </a:lnTo>
                <a:lnTo>
                  <a:pt x="151804" y="250032"/>
                </a:lnTo>
                <a:lnTo>
                  <a:pt x="187523" y="223243"/>
                </a:lnTo>
                <a:lnTo>
                  <a:pt x="214312" y="187524"/>
                </a:lnTo>
                <a:lnTo>
                  <a:pt x="214312"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7518797" y="3946921"/>
            <a:ext cx="535782" cy="428626"/>
          </a:xfrm>
          <a:custGeom>
            <a:avLst/>
            <a:gdLst/>
            <a:ahLst/>
            <a:cxnLst/>
            <a:rect l="0" t="0" r="0" b="0"/>
            <a:pathLst>
              <a:path w="535782" h="428626">
                <a:moveTo>
                  <a:pt x="62508" y="258961"/>
                </a:moveTo>
                <a:lnTo>
                  <a:pt x="53578" y="258961"/>
                </a:lnTo>
                <a:lnTo>
                  <a:pt x="44648" y="258961"/>
                </a:lnTo>
                <a:lnTo>
                  <a:pt x="35719" y="258961"/>
                </a:lnTo>
                <a:lnTo>
                  <a:pt x="26789" y="258961"/>
                </a:lnTo>
                <a:lnTo>
                  <a:pt x="17859" y="267891"/>
                </a:lnTo>
                <a:lnTo>
                  <a:pt x="8930" y="285750"/>
                </a:lnTo>
                <a:lnTo>
                  <a:pt x="0" y="312540"/>
                </a:lnTo>
                <a:lnTo>
                  <a:pt x="0" y="339329"/>
                </a:lnTo>
                <a:lnTo>
                  <a:pt x="0" y="375047"/>
                </a:lnTo>
                <a:lnTo>
                  <a:pt x="8930" y="401836"/>
                </a:lnTo>
                <a:lnTo>
                  <a:pt x="17859" y="419696"/>
                </a:lnTo>
                <a:lnTo>
                  <a:pt x="26789" y="428625"/>
                </a:lnTo>
                <a:lnTo>
                  <a:pt x="35719" y="428625"/>
                </a:lnTo>
                <a:lnTo>
                  <a:pt x="44648" y="428625"/>
                </a:lnTo>
                <a:lnTo>
                  <a:pt x="53578" y="410766"/>
                </a:lnTo>
                <a:lnTo>
                  <a:pt x="62508" y="392907"/>
                </a:lnTo>
                <a:lnTo>
                  <a:pt x="71437" y="366118"/>
                </a:lnTo>
                <a:lnTo>
                  <a:pt x="89297" y="330399"/>
                </a:lnTo>
                <a:lnTo>
                  <a:pt x="89297" y="285750"/>
                </a:lnTo>
                <a:lnTo>
                  <a:pt x="98226" y="250032"/>
                </a:lnTo>
                <a:lnTo>
                  <a:pt x="98226" y="196454"/>
                </a:lnTo>
                <a:lnTo>
                  <a:pt x="89297" y="151805"/>
                </a:lnTo>
                <a:lnTo>
                  <a:pt x="89297" y="116086"/>
                </a:lnTo>
                <a:lnTo>
                  <a:pt x="80367" y="89297"/>
                </a:lnTo>
                <a:lnTo>
                  <a:pt x="80367" y="80368"/>
                </a:lnTo>
                <a:lnTo>
                  <a:pt x="80367" y="98227"/>
                </a:lnTo>
                <a:lnTo>
                  <a:pt x="89297" y="125016"/>
                </a:lnTo>
                <a:lnTo>
                  <a:pt x="89297" y="178594"/>
                </a:lnTo>
                <a:lnTo>
                  <a:pt x="98226" y="223243"/>
                </a:lnTo>
                <a:lnTo>
                  <a:pt x="107156" y="285750"/>
                </a:lnTo>
                <a:lnTo>
                  <a:pt x="116086" y="330399"/>
                </a:lnTo>
                <a:lnTo>
                  <a:pt x="125016" y="375047"/>
                </a:lnTo>
                <a:lnTo>
                  <a:pt x="133945" y="401836"/>
                </a:lnTo>
                <a:lnTo>
                  <a:pt x="142875" y="419696"/>
                </a:lnTo>
                <a:lnTo>
                  <a:pt x="151805" y="428625"/>
                </a:lnTo>
                <a:lnTo>
                  <a:pt x="160734" y="428625"/>
                </a:lnTo>
                <a:lnTo>
                  <a:pt x="178594" y="410766"/>
                </a:lnTo>
                <a:lnTo>
                  <a:pt x="187523" y="383977"/>
                </a:lnTo>
                <a:lnTo>
                  <a:pt x="196453" y="348258"/>
                </a:lnTo>
                <a:lnTo>
                  <a:pt x="205383" y="312540"/>
                </a:lnTo>
                <a:lnTo>
                  <a:pt x="205383" y="285750"/>
                </a:lnTo>
                <a:lnTo>
                  <a:pt x="205383" y="258961"/>
                </a:lnTo>
                <a:lnTo>
                  <a:pt x="214312" y="241102"/>
                </a:lnTo>
                <a:lnTo>
                  <a:pt x="214312" y="250032"/>
                </a:lnTo>
                <a:lnTo>
                  <a:pt x="223242" y="267891"/>
                </a:lnTo>
                <a:lnTo>
                  <a:pt x="223242" y="294680"/>
                </a:lnTo>
                <a:lnTo>
                  <a:pt x="232172" y="330399"/>
                </a:lnTo>
                <a:lnTo>
                  <a:pt x="232172" y="366118"/>
                </a:lnTo>
                <a:lnTo>
                  <a:pt x="241101" y="383977"/>
                </a:lnTo>
                <a:lnTo>
                  <a:pt x="241101" y="410766"/>
                </a:lnTo>
                <a:lnTo>
                  <a:pt x="250031" y="419696"/>
                </a:lnTo>
                <a:lnTo>
                  <a:pt x="258961" y="410766"/>
                </a:lnTo>
                <a:lnTo>
                  <a:pt x="267891" y="401836"/>
                </a:lnTo>
                <a:lnTo>
                  <a:pt x="276820" y="383977"/>
                </a:lnTo>
                <a:lnTo>
                  <a:pt x="276820" y="357188"/>
                </a:lnTo>
                <a:lnTo>
                  <a:pt x="285750" y="330399"/>
                </a:lnTo>
                <a:lnTo>
                  <a:pt x="294680" y="312540"/>
                </a:lnTo>
                <a:lnTo>
                  <a:pt x="303609" y="285750"/>
                </a:lnTo>
                <a:lnTo>
                  <a:pt x="321469" y="276821"/>
                </a:lnTo>
                <a:lnTo>
                  <a:pt x="330398" y="267891"/>
                </a:lnTo>
                <a:lnTo>
                  <a:pt x="339328" y="267891"/>
                </a:lnTo>
                <a:lnTo>
                  <a:pt x="339328" y="267891"/>
                </a:lnTo>
                <a:lnTo>
                  <a:pt x="348258" y="267891"/>
                </a:lnTo>
                <a:lnTo>
                  <a:pt x="348258" y="258961"/>
                </a:lnTo>
                <a:lnTo>
                  <a:pt x="348258" y="250032"/>
                </a:lnTo>
                <a:lnTo>
                  <a:pt x="348258" y="232172"/>
                </a:lnTo>
                <a:lnTo>
                  <a:pt x="357187" y="214313"/>
                </a:lnTo>
                <a:lnTo>
                  <a:pt x="357187" y="187524"/>
                </a:lnTo>
                <a:lnTo>
                  <a:pt x="366117" y="160735"/>
                </a:lnTo>
                <a:lnTo>
                  <a:pt x="366117" y="125016"/>
                </a:lnTo>
                <a:lnTo>
                  <a:pt x="366117" y="80368"/>
                </a:lnTo>
                <a:lnTo>
                  <a:pt x="366117" y="44649"/>
                </a:lnTo>
                <a:lnTo>
                  <a:pt x="366117" y="17860"/>
                </a:lnTo>
                <a:lnTo>
                  <a:pt x="366117" y="0"/>
                </a:lnTo>
                <a:lnTo>
                  <a:pt x="366117" y="0"/>
                </a:lnTo>
                <a:lnTo>
                  <a:pt x="366117" y="17860"/>
                </a:lnTo>
                <a:lnTo>
                  <a:pt x="366117" y="53579"/>
                </a:lnTo>
                <a:lnTo>
                  <a:pt x="366117" y="98227"/>
                </a:lnTo>
                <a:lnTo>
                  <a:pt x="366117" y="151805"/>
                </a:lnTo>
                <a:lnTo>
                  <a:pt x="375047" y="205383"/>
                </a:lnTo>
                <a:lnTo>
                  <a:pt x="375047" y="258961"/>
                </a:lnTo>
                <a:lnTo>
                  <a:pt x="383976" y="303610"/>
                </a:lnTo>
                <a:lnTo>
                  <a:pt x="383976" y="339329"/>
                </a:lnTo>
                <a:lnTo>
                  <a:pt x="392906" y="357188"/>
                </a:lnTo>
                <a:lnTo>
                  <a:pt x="410766" y="366118"/>
                </a:lnTo>
                <a:lnTo>
                  <a:pt x="419695" y="366118"/>
                </a:lnTo>
                <a:lnTo>
                  <a:pt x="437555" y="348258"/>
                </a:lnTo>
                <a:lnTo>
                  <a:pt x="455414" y="321469"/>
                </a:lnTo>
                <a:lnTo>
                  <a:pt x="482203" y="294680"/>
                </a:lnTo>
                <a:lnTo>
                  <a:pt x="491133" y="258961"/>
                </a:lnTo>
                <a:lnTo>
                  <a:pt x="508992" y="223243"/>
                </a:lnTo>
                <a:lnTo>
                  <a:pt x="517922" y="205383"/>
                </a:lnTo>
                <a:lnTo>
                  <a:pt x="517922" y="196454"/>
                </a:lnTo>
                <a:lnTo>
                  <a:pt x="517922" y="205383"/>
                </a:lnTo>
                <a:lnTo>
                  <a:pt x="517922" y="223243"/>
                </a:lnTo>
                <a:lnTo>
                  <a:pt x="517922" y="258961"/>
                </a:lnTo>
                <a:lnTo>
                  <a:pt x="508992" y="294680"/>
                </a:lnTo>
                <a:lnTo>
                  <a:pt x="508992" y="321469"/>
                </a:lnTo>
                <a:lnTo>
                  <a:pt x="517922" y="339329"/>
                </a:lnTo>
                <a:lnTo>
                  <a:pt x="517922" y="357188"/>
                </a:lnTo>
                <a:lnTo>
                  <a:pt x="526851" y="357188"/>
                </a:lnTo>
                <a:lnTo>
                  <a:pt x="526851" y="357188"/>
                </a:lnTo>
                <a:lnTo>
                  <a:pt x="526851" y="339329"/>
                </a:lnTo>
                <a:lnTo>
                  <a:pt x="535781" y="312540"/>
                </a:lnTo>
                <a:lnTo>
                  <a:pt x="526851" y="294680"/>
                </a:lnTo>
                <a:lnTo>
                  <a:pt x="526851" y="267891"/>
                </a:lnTo>
                <a:lnTo>
                  <a:pt x="517922" y="250032"/>
                </a:lnTo>
                <a:lnTo>
                  <a:pt x="517922" y="25003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5045273" y="4509492"/>
            <a:ext cx="3277196" cy="339329"/>
          </a:xfrm>
          <a:custGeom>
            <a:avLst/>
            <a:gdLst/>
            <a:ahLst/>
            <a:cxnLst/>
            <a:rect l="0" t="0" r="0" b="0"/>
            <a:pathLst>
              <a:path w="3277196" h="339329">
                <a:moveTo>
                  <a:pt x="8930" y="339328"/>
                </a:moveTo>
                <a:lnTo>
                  <a:pt x="0" y="339328"/>
                </a:lnTo>
                <a:lnTo>
                  <a:pt x="0" y="339328"/>
                </a:lnTo>
                <a:lnTo>
                  <a:pt x="8930" y="330398"/>
                </a:lnTo>
                <a:lnTo>
                  <a:pt x="17860" y="321469"/>
                </a:lnTo>
                <a:lnTo>
                  <a:pt x="26790" y="312539"/>
                </a:lnTo>
                <a:lnTo>
                  <a:pt x="44649" y="303609"/>
                </a:lnTo>
                <a:lnTo>
                  <a:pt x="80368" y="303609"/>
                </a:lnTo>
                <a:lnTo>
                  <a:pt x="116086" y="312539"/>
                </a:lnTo>
                <a:lnTo>
                  <a:pt x="160735" y="312539"/>
                </a:lnTo>
                <a:lnTo>
                  <a:pt x="205383" y="321469"/>
                </a:lnTo>
                <a:lnTo>
                  <a:pt x="250032" y="330398"/>
                </a:lnTo>
                <a:lnTo>
                  <a:pt x="303610" y="321469"/>
                </a:lnTo>
                <a:lnTo>
                  <a:pt x="348258" y="321469"/>
                </a:lnTo>
                <a:lnTo>
                  <a:pt x="401836" y="303609"/>
                </a:lnTo>
                <a:lnTo>
                  <a:pt x="455415" y="285750"/>
                </a:lnTo>
                <a:lnTo>
                  <a:pt x="508993" y="258961"/>
                </a:lnTo>
                <a:lnTo>
                  <a:pt x="562571" y="241101"/>
                </a:lnTo>
                <a:lnTo>
                  <a:pt x="625079" y="223242"/>
                </a:lnTo>
                <a:lnTo>
                  <a:pt x="687586" y="214312"/>
                </a:lnTo>
                <a:lnTo>
                  <a:pt x="759024" y="205383"/>
                </a:lnTo>
                <a:lnTo>
                  <a:pt x="839391" y="205383"/>
                </a:lnTo>
                <a:lnTo>
                  <a:pt x="928688" y="214312"/>
                </a:lnTo>
                <a:lnTo>
                  <a:pt x="1009055" y="214312"/>
                </a:lnTo>
                <a:lnTo>
                  <a:pt x="1098352" y="223242"/>
                </a:lnTo>
                <a:lnTo>
                  <a:pt x="1187649" y="223242"/>
                </a:lnTo>
                <a:lnTo>
                  <a:pt x="1276946" y="214312"/>
                </a:lnTo>
                <a:lnTo>
                  <a:pt x="1357313" y="205383"/>
                </a:lnTo>
                <a:lnTo>
                  <a:pt x="1437680" y="187523"/>
                </a:lnTo>
                <a:lnTo>
                  <a:pt x="1518047" y="178594"/>
                </a:lnTo>
                <a:lnTo>
                  <a:pt x="1598415" y="160734"/>
                </a:lnTo>
                <a:lnTo>
                  <a:pt x="1678782" y="142875"/>
                </a:lnTo>
                <a:lnTo>
                  <a:pt x="1768079" y="133945"/>
                </a:lnTo>
                <a:lnTo>
                  <a:pt x="1848446" y="125015"/>
                </a:lnTo>
                <a:lnTo>
                  <a:pt x="1937743" y="125015"/>
                </a:lnTo>
                <a:lnTo>
                  <a:pt x="2035969" y="133945"/>
                </a:lnTo>
                <a:lnTo>
                  <a:pt x="2125266" y="133945"/>
                </a:lnTo>
                <a:lnTo>
                  <a:pt x="2214563" y="133945"/>
                </a:lnTo>
                <a:lnTo>
                  <a:pt x="2294930" y="133945"/>
                </a:lnTo>
                <a:lnTo>
                  <a:pt x="2384227" y="133945"/>
                </a:lnTo>
                <a:lnTo>
                  <a:pt x="2455665" y="125015"/>
                </a:lnTo>
                <a:lnTo>
                  <a:pt x="2536032" y="107156"/>
                </a:lnTo>
                <a:lnTo>
                  <a:pt x="2607469" y="89297"/>
                </a:lnTo>
                <a:lnTo>
                  <a:pt x="2669977" y="71437"/>
                </a:lnTo>
                <a:lnTo>
                  <a:pt x="2741415" y="53578"/>
                </a:lnTo>
                <a:lnTo>
                  <a:pt x="2794993" y="35719"/>
                </a:lnTo>
                <a:lnTo>
                  <a:pt x="2857500" y="26789"/>
                </a:lnTo>
                <a:lnTo>
                  <a:pt x="2920008" y="17859"/>
                </a:lnTo>
                <a:lnTo>
                  <a:pt x="2982516" y="17859"/>
                </a:lnTo>
                <a:lnTo>
                  <a:pt x="3036094" y="17859"/>
                </a:lnTo>
                <a:lnTo>
                  <a:pt x="3089672" y="26789"/>
                </a:lnTo>
                <a:lnTo>
                  <a:pt x="3143250" y="35719"/>
                </a:lnTo>
                <a:lnTo>
                  <a:pt x="3187898" y="35719"/>
                </a:lnTo>
                <a:lnTo>
                  <a:pt x="3223617" y="35719"/>
                </a:lnTo>
                <a:lnTo>
                  <a:pt x="3250406" y="35719"/>
                </a:lnTo>
                <a:lnTo>
                  <a:pt x="3268265" y="26789"/>
                </a:lnTo>
                <a:lnTo>
                  <a:pt x="3277195" y="17859"/>
                </a:lnTo>
                <a:lnTo>
                  <a:pt x="3277195" y="0"/>
                </a:lnTo>
                <a:lnTo>
                  <a:pt x="3268265" y="0"/>
                </a:lnTo>
                <a:lnTo>
                  <a:pt x="3250406" y="0"/>
                </a:lnTo>
                <a:lnTo>
                  <a:pt x="3250406" y="17859"/>
                </a:lnTo>
                <a:lnTo>
                  <a:pt x="3241476" y="35719"/>
                </a:lnTo>
                <a:lnTo>
                  <a:pt x="3241476"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4705945" y="2339578"/>
            <a:ext cx="4071938" cy="2937868"/>
          </a:xfrm>
          <a:custGeom>
            <a:avLst/>
            <a:gdLst/>
            <a:ahLst/>
            <a:cxnLst/>
            <a:rect l="0" t="0" r="0" b="0"/>
            <a:pathLst>
              <a:path w="4071938" h="2937868">
                <a:moveTo>
                  <a:pt x="839391" y="375047"/>
                </a:moveTo>
                <a:lnTo>
                  <a:pt x="830461" y="375047"/>
                </a:lnTo>
                <a:lnTo>
                  <a:pt x="830461" y="366117"/>
                </a:lnTo>
                <a:lnTo>
                  <a:pt x="821532" y="366117"/>
                </a:lnTo>
                <a:lnTo>
                  <a:pt x="812602" y="366117"/>
                </a:lnTo>
                <a:lnTo>
                  <a:pt x="812602" y="357188"/>
                </a:lnTo>
                <a:lnTo>
                  <a:pt x="803672" y="357188"/>
                </a:lnTo>
                <a:lnTo>
                  <a:pt x="785813" y="357188"/>
                </a:lnTo>
                <a:lnTo>
                  <a:pt x="767953" y="348258"/>
                </a:lnTo>
                <a:lnTo>
                  <a:pt x="750094" y="348258"/>
                </a:lnTo>
                <a:lnTo>
                  <a:pt x="723305" y="348258"/>
                </a:lnTo>
                <a:lnTo>
                  <a:pt x="696516" y="348258"/>
                </a:lnTo>
                <a:lnTo>
                  <a:pt x="669727" y="348258"/>
                </a:lnTo>
                <a:lnTo>
                  <a:pt x="634008" y="348258"/>
                </a:lnTo>
                <a:lnTo>
                  <a:pt x="607219" y="348258"/>
                </a:lnTo>
                <a:lnTo>
                  <a:pt x="580430" y="348258"/>
                </a:lnTo>
                <a:lnTo>
                  <a:pt x="553641" y="348258"/>
                </a:lnTo>
                <a:lnTo>
                  <a:pt x="526852" y="348258"/>
                </a:lnTo>
                <a:lnTo>
                  <a:pt x="508993" y="357188"/>
                </a:lnTo>
                <a:lnTo>
                  <a:pt x="491133" y="366117"/>
                </a:lnTo>
                <a:lnTo>
                  <a:pt x="473274" y="366117"/>
                </a:lnTo>
                <a:lnTo>
                  <a:pt x="464344" y="375047"/>
                </a:lnTo>
                <a:lnTo>
                  <a:pt x="446485" y="383977"/>
                </a:lnTo>
                <a:lnTo>
                  <a:pt x="437555" y="401836"/>
                </a:lnTo>
                <a:lnTo>
                  <a:pt x="428625" y="428625"/>
                </a:lnTo>
                <a:lnTo>
                  <a:pt x="428625" y="455414"/>
                </a:lnTo>
                <a:lnTo>
                  <a:pt x="419696" y="491133"/>
                </a:lnTo>
                <a:lnTo>
                  <a:pt x="410766" y="535781"/>
                </a:lnTo>
                <a:lnTo>
                  <a:pt x="401836" y="580429"/>
                </a:lnTo>
                <a:lnTo>
                  <a:pt x="392907" y="642937"/>
                </a:lnTo>
                <a:lnTo>
                  <a:pt x="383977" y="696515"/>
                </a:lnTo>
                <a:lnTo>
                  <a:pt x="366118" y="759023"/>
                </a:lnTo>
                <a:lnTo>
                  <a:pt x="348258" y="821531"/>
                </a:lnTo>
                <a:lnTo>
                  <a:pt x="330399" y="892968"/>
                </a:lnTo>
                <a:lnTo>
                  <a:pt x="312539" y="955476"/>
                </a:lnTo>
                <a:lnTo>
                  <a:pt x="294680" y="1026914"/>
                </a:lnTo>
                <a:lnTo>
                  <a:pt x="267891" y="1098351"/>
                </a:lnTo>
                <a:lnTo>
                  <a:pt x="250032" y="1178718"/>
                </a:lnTo>
                <a:lnTo>
                  <a:pt x="223243" y="1250156"/>
                </a:lnTo>
                <a:lnTo>
                  <a:pt x="196453" y="1330523"/>
                </a:lnTo>
                <a:lnTo>
                  <a:pt x="178594" y="1410890"/>
                </a:lnTo>
                <a:lnTo>
                  <a:pt x="160735" y="1491258"/>
                </a:lnTo>
                <a:lnTo>
                  <a:pt x="142875" y="1571625"/>
                </a:lnTo>
                <a:lnTo>
                  <a:pt x="125016" y="1651992"/>
                </a:lnTo>
                <a:lnTo>
                  <a:pt x="107157" y="1741289"/>
                </a:lnTo>
                <a:lnTo>
                  <a:pt x="98227" y="1821656"/>
                </a:lnTo>
                <a:lnTo>
                  <a:pt x="80368" y="1910953"/>
                </a:lnTo>
                <a:lnTo>
                  <a:pt x="71438" y="1991320"/>
                </a:lnTo>
                <a:lnTo>
                  <a:pt x="53578" y="2080617"/>
                </a:lnTo>
                <a:lnTo>
                  <a:pt x="44649" y="2160984"/>
                </a:lnTo>
                <a:lnTo>
                  <a:pt x="35719" y="2241351"/>
                </a:lnTo>
                <a:lnTo>
                  <a:pt x="26789" y="2321718"/>
                </a:lnTo>
                <a:lnTo>
                  <a:pt x="17860" y="2384226"/>
                </a:lnTo>
                <a:lnTo>
                  <a:pt x="8930" y="2446734"/>
                </a:lnTo>
                <a:lnTo>
                  <a:pt x="8930" y="2509242"/>
                </a:lnTo>
                <a:lnTo>
                  <a:pt x="8930" y="2562820"/>
                </a:lnTo>
                <a:lnTo>
                  <a:pt x="0" y="2616399"/>
                </a:lnTo>
                <a:lnTo>
                  <a:pt x="0" y="2661047"/>
                </a:lnTo>
                <a:lnTo>
                  <a:pt x="0" y="2696766"/>
                </a:lnTo>
                <a:lnTo>
                  <a:pt x="0" y="2741414"/>
                </a:lnTo>
                <a:lnTo>
                  <a:pt x="0" y="2768203"/>
                </a:lnTo>
                <a:lnTo>
                  <a:pt x="8930" y="2794992"/>
                </a:lnTo>
                <a:lnTo>
                  <a:pt x="17860" y="2812852"/>
                </a:lnTo>
                <a:lnTo>
                  <a:pt x="35719" y="2830711"/>
                </a:lnTo>
                <a:lnTo>
                  <a:pt x="53578" y="2848570"/>
                </a:lnTo>
                <a:lnTo>
                  <a:pt x="71438" y="2857500"/>
                </a:lnTo>
                <a:lnTo>
                  <a:pt x="89297" y="2866430"/>
                </a:lnTo>
                <a:lnTo>
                  <a:pt x="116086" y="2875360"/>
                </a:lnTo>
                <a:lnTo>
                  <a:pt x="151805" y="2884289"/>
                </a:lnTo>
                <a:lnTo>
                  <a:pt x="187524" y="2884289"/>
                </a:lnTo>
                <a:lnTo>
                  <a:pt x="223243" y="2893219"/>
                </a:lnTo>
                <a:lnTo>
                  <a:pt x="267891" y="2902149"/>
                </a:lnTo>
                <a:lnTo>
                  <a:pt x="321469" y="2902149"/>
                </a:lnTo>
                <a:lnTo>
                  <a:pt x="375047" y="2911078"/>
                </a:lnTo>
                <a:lnTo>
                  <a:pt x="428625" y="2911078"/>
                </a:lnTo>
                <a:lnTo>
                  <a:pt x="500063" y="2911078"/>
                </a:lnTo>
                <a:lnTo>
                  <a:pt x="562571" y="2911078"/>
                </a:lnTo>
                <a:lnTo>
                  <a:pt x="642938" y="2902149"/>
                </a:lnTo>
                <a:lnTo>
                  <a:pt x="723305" y="2902149"/>
                </a:lnTo>
                <a:lnTo>
                  <a:pt x="812602" y="2902149"/>
                </a:lnTo>
                <a:lnTo>
                  <a:pt x="901899" y="2902149"/>
                </a:lnTo>
                <a:lnTo>
                  <a:pt x="1000125" y="2902149"/>
                </a:lnTo>
                <a:lnTo>
                  <a:pt x="1098352" y="2902149"/>
                </a:lnTo>
                <a:lnTo>
                  <a:pt x="1205508" y="2902149"/>
                </a:lnTo>
                <a:lnTo>
                  <a:pt x="1312664" y="2902149"/>
                </a:lnTo>
                <a:lnTo>
                  <a:pt x="1428750" y="2902149"/>
                </a:lnTo>
                <a:lnTo>
                  <a:pt x="1544836" y="2902149"/>
                </a:lnTo>
                <a:lnTo>
                  <a:pt x="1660922" y="2893219"/>
                </a:lnTo>
                <a:lnTo>
                  <a:pt x="1777008" y="2893219"/>
                </a:lnTo>
                <a:lnTo>
                  <a:pt x="1902024" y="2884289"/>
                </a:lnTo>
                <a:lnTo>
                  <a:pt x="2027039" y="2884289"/>
                </a:lnTo>
                <a:lnTo>
                  <a:pt x="2152055" y="2875360"/>
                </a:lnTo>
                <a:lnTo>
                  <a:pt x="2277071" y="2875360"/>
                </a:lnTo>
                <a:lnTo>
                  <a:pt x="2402086" y="2875360"/>
                </a:lnTo>
                <a:lnTo>
                  <a:pt x="2527102" y="2875360"/>
                </a:lnTo>
                <a:lnTo>
                  <a:pt x="2661047" y="2875360"/>
                </a:lnTo>
                <a:lnTo>
                  <a:pt x="2786063" y="2884289"/>
                </a:lnTo>
                <a:lnTo>
                  <a:pt x="2911078" y="2893219"/>
                </a:lnTo>
                <a:lnTo>
                  <a:pt x="3036094" y="2902149"/>
                </a:lnTo>
                <a:lnTo>
                  <a:pt x="3152180" y="2911078"/>
                </a:lnTo>
                <a:lnTo>
                  <a:pt x="3250407" y="2920008"/>
                </a:lnTo>
                <a:lnTo>
                  <a:pt x="3357563" y="2928938"/>
                </a:lnTo>
                <a:lnTo>
                  <a:pt x="3446860" y="2937867"/>
                </a:lnTo>
                <a:lnTo>
                  <a:pt x="3536156" y="2937867"/>
                </a:lnTo>
                <a:lnTo>
                  <a:pt x="3607593" y="2937867"/>
                </a:lnTo>
                <a:lnTo>
                  <a:pt x="3670101" y="2937867"/>
                </a:lnTo>
                <a:lnTo>
                  <a:pt x="3723679" y="2920008"/>
                </a:lnTo>
                <a:lnTo>
                  <a:pt x="3768328" y="2902149"/>
                </a:lnTo>
                <a:lnTo>
                  <a:pt x="3804046" y="2875360"/>
                </a:lnTo>
                <a:lnTo>
                  <a:pt x="3830835" y="2848570"/>
                </a:lnTo>
                <a:lnTo>
                  <a:pt x="3857625" y="2803922"/>
                </a:lnTo>
                <a:lnTo>
                  <a:pt x="3884414" y="2741414"/>
                </a:lnTo>
                <a:lnTo>
                  <a:pt x="3911203" y="2669977"/>
                </a:lnTo>
                <a:lnTo>
                  <a:pt x="3937992" y="2580680"/>
                </a:lnTo>
                <a:lnTo>
                  <a:pt x="3955851" y="2491383"/>
                </a:lnTo>
                <a:lnTo>
                  <a:pt x="3982640" y="2384226"/>
                </a:lnTo>
                <a:lnTo>
                  <a:pt x="4000500" y="2268140"/>
                </a:lnTo>
                <a:lnTo>
                  <a:pt x="4018359" y="2143125"/>
                </a:lnTo>
                <a:lnTo>
                  <a:pt x="4036218" y="2018109"/>
                </a:lnTo>
                <a:lnTo>
                  <a:pt x="4054078" y="1884164"/>
                </a:lnTo>
                <a:lnTo>
                  <a:pt x="4063007" y="1759148"/>
                </a:lnTo>
                <a:lnTo>
                  <a:pt x="4071937" y="1625203"/>
                </a:lnTo>
                <a:lnTo>
                  <a:pt x="4063007" y="1482328"/>
                </a:lnTo>
                <a:lnTo>
                  <a:pt x="4063007" y="1357312"/>
                </a:lnTo>
                <a:lnTo>
                  <a:pt x="4054078" y="1223367"/>
                </a:lnTo>
                <a:lnTo>
                  <a:pt x="4036218" y="1098351"/>
                </a:lnTo>
                <a:lnTo>
                  <a:pt x="4027289" y="973336"/>
                </a:lnTo>
                <a:lnTo>
                  <a:pt x="4018359" y="857250"/>
                </a:lnTo>
                <a:lnTo>
                  <a:pt x="4000500" y="750093"/>
                </a:lnTo>
                <a:lnTo>
                  <a:pt x="3982640" y="642937"/>
                </a:lnTo>
                <a:lnTo>
                  <a:pt x="3973710" y="553640"/>
                </a:lnTo>
                <a:lnTo>
                  <a:pt x="3955851" y="473273"/>
                </a:lnTo>
                <a:lnTo>
                  <a:pt x="3937992" y="392906"/>
                </a:lnTo>
                <a:lnTo>
                  <a:pt x="3929062" y="321469"/>
                </a:lnTo>
                <a:lnTo>
                  <a:pt x="3911203" y="258961"/>
                </a:lnTo>
                <a:lnTo>
                  <a:pt x="3902273" y="205383"/>
                </a:lnTo>
                <a:lnTo>
                  <a:pt x="3893343" y="160735"/>
                </a:lnTo>
                <a:lnTo>
                  <a:pt x="3884414" y="125016"/>
                </a:lnTo>
                <a:lnTo>
                  <a:pt x="3875484" y="89297"/>
                </a:lnTo>
                <a:lnTo>
                  <a:pt x="3866554" y="62508"/>
                </a:lnTo>
                <a:lnTo>
                  <a:pt x="3857625" y="35719"/>
                </a:lnTo>
                <a:lnTo>
                  <a:pt x="3839765" y="17859"/>
                </a:lnTo>
                <a:lnTo>
                  <a:pt x="3830835" y="8930"/>
                </a:lnTo>
                <a:lnTo>
                  <a:pt x="3804046" y="8930"/>
                </a:lnTo>
                <a:lnTo>
                  <a:pt x="3777257" y="0"/>
                </a:lnTo>
                <a:lnTo>
                  <a:pt x="3741539" y="0"/>
                </a:lnTo>
                <a:lnTo>
                  <a:pt x="3696890" y="0"/>
                </a:lnTo>
                <a:lnTo>
                  <a:pt x="3652242" y="8930"/>
                </a:lnTo>
                <a:lnTo>
                  <a:pt x="3589734" y="8930"/>
                </a:lnTo>
                <a:lnTo>
                  <a:pt x="3527226" y="17859"/>
                </a:lnTo>
                <a:lnTo>
                  <a:pt x="3446860" y="26789"/>
                </a:lnTo>
                <a:lnTo>
                  <a:pt x="3366493" y="44648"/>
                </a:lnTo>
                <a:lnTo>
                  <a:pt x="3268266" y="53578"/>
                </a:lnTo>
                <a:lnTo>
                  <a:pt x="3170039" y="71437"/>
                </a:lnTo>
                <a:lnTo>
                  <a:pt x="3053953" y="80367"/>
                </a:lnTo>
                <a:lnTo>
                  <a:pt x="2937868" y="98226"/>
                </a:lnTo>
                <a:lnTo>
                  <a:pt x="2803922" y="116086"/>
                </a:lnTo>
                <a:lnTo>
                  <a:pt x="2678907" y="133945"/>
                </a:lnTo>
                <a:lnTo>
                  <a:pt x="2536032" y="151805"/>
                </a:lnTo>
                <a:lnTo>
                  <a:pt x="2402086" y="160735"/>
                </a:lnTo>
                <a:lnTo>
                  <a:pt x="2268141" y="178594"/>
                </a:lnTo>
                <a:lnTo>
                  <a:pt x="2125266" y="187524"/>
                </a:lnTo>
                <a:lnTo>
                  <a:pt x="1982391" y="196453"/>
                </a:lnTo>
                <a:lnTo>
                  <a:pt x="1839516" y="214313"/>
                </a:lnTo>
                <a:lnTo>
                  <a:pt x="1705571" y="223242"/>
                </a:lnTo>
                <a:lnTo>
                  <a:pt x="1562696" y="241102"/>
                </a:lnTo>
                <a:lnTo>
                  <a:pt x="1428750" y="250031"/>
                </a:lnTo>
                <a:lnTo>
                  <a:pt x="1303735" y="267891"/>
                </a:lnTo>
                <a:lnTo>
                  <a:pt x="1169789" y="276820"/>
                </a:lnTo>
                <a:lnTo>
                  <a:pt x="1044774" y="294680"/>
                </a:lnTo>
                <a:lnTo>
                  <a:pt x="928688" y="312539"/>
                </a:lnTo>
                <a:lnTo>
                  <a:pt x="821532" y="330399"/>
                </a:lnTo>
                <a:lnTo>
                  <a:pt x="723305" y="339328"/>
                </a:lnTo>
                <a:lnTo>
                  <a:pt x="634008" y="348258"/>
                </a:lnTo>
                <a:lnTo>
                  <a:pt x="553641" y="366117"/>
                </a:lnTo>
                <a:lnTo>
                  <a:pt x="491133" y="366117"/>
                </a:lnTo>
                <a:lnTo>
                  <a:pt x="437555" y="375047"/>
                </a:lnTo>
                <a:lnTo>
                  <a:pt x="410766" y="383977"/>
                </a:lnTo>
                <a:lnTo>
                  <a:pt x="383977" y="392906"/>
                </a:lnTo>
                <a:lnTo>
                  <a:pt x="383977" y="401836"/>
                </a:lnTo>
                <a:lnTo>
                  <a:pt x="392907" y="401836"/>
                </a:lnTo>
                <a:lnTo>
                  <a:pt x="419696" y="401836"/>
                </a:lnTo>
                <a:lnTo>
                  <a:pt x="446485" y="383977"/>
                </a:lnTo>
                <a:lnTo>
                  <a:pt x="482203" y="366117"/>
                </a:lnTo>
                <a:lnTo>
                  <a:pt x="544711" y="339328"/>
                </a:lnTo>
                <a:lnTo>
                  <a:pt x="607219" y="321469"/>
                </a:lnTo>
                <a:lnTo>
                  <a:pt x="687586" y="303610"/>
                </a:lnTo>
                <a:lnTo>
                  <a:pt x="767953" y="303610"/>
                </a:lnTo>
                <a:lnTo>
                  <a:pt x="767953" y="30361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8259960" y="3902273"/>
            <a:ext cx="125017" cy="44649"/>
          </a:xfrm>
          <a:custGeom>
            <a:avLst/>
            <a:gdLst/>
            <a:ahLst/>
            <a:cxnLst/>
            <a:rect l="0" t="0" r="0" b="0"/>
            <a:pathLst>
              <a:path w="125017" h="44649">
                <a:moveTo>
                  <a:pt x="0" y="44648"/>
                </a:moveTo>
                <a:lnTo>
                  <a:pt x="0" y="44648"/>
                </a:lnTo>
                <a:lnTo>
                  <a:pt x="0" y="44648"/>
                </a:lnTo>
                <a:lnTo>
                  <a:pt x="0" y="44648"/>
                </a:lnTo>
                <a:lnTo>
                  <a:pt x="8930" y="44648"/>
                </a:lnTo>
                <a:lnTo>
                  <a:pt x="26789" y="44648"/>
                </a:lnTo>
                <a:lnTo>
                  <a:pt x="44649" y="35719"/>
                </a:lnTo>
                <a:lnTo>
                  <a:pt x="62508" y="35719"/>
                </a:lnTo>
                <a:lnTo>
                  <a:pt x="80367" y="26789"/>
                </a:lnTo>
                <a:lnTo>
                  <a:pt x="98227" y="17859"/>
                </a:lnTo>
                <a:lnTo>
                  <a:pt x="107156" y="8930"/>
                </a:lnTo>
                <a:lnTo>
                  <a:pt x="116086" y="0"/>
                </a:lnTo>
                <a:lnTo>
                  <a:pt x="125016" y="0"/>
                </a:lnTo>
                <a:lnTo>
                  <a:pt x="116086" y="0"/>
                </a:lnTo>
                <a:lnTo>
                  <a:pt x="116086" y="0"/>
                </a:lnTo>
                <a:lnTo>
                  <a:pt x="98227" y="8930"/>
                </a:lnTo>
                <a:lnTo>
                  <a:pt x="98227"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8233171" y="3982640"/>
            <a:ext cx="151806" cy="133947"/>
          </a:xfrm>
          <a:custGeom>
            <a:avLst/>
            <a:gdLst/>
            <a:ahLst/>
            <a:cxnLst/>
            <a:rect l="0" t="0" r="0" b="0"/>
            <a:pathLst>
              <a:path w="151806" h="133947">
                <a:moveTo>
                  <a:pt x="0" y="17860"/>
                </a:moveTo>
                <a:lnTo>
                  <a:pt x="8930" y="17860"/>
                </a:lnTo>
                <a:lnTo>
                  <a:pt x="8930" y="17860"/>
                </a:lnTo>
                <a:lnTo>
                  <a:pt x="17859" y="17860"/>
                </a:lnTo>
                <a:lnTo>
                  <a:pt x="35719" y="8930"/>
                </a:lnTo>
                <a:lnTo>
                  <a:pt x="53578" y="8930"/>
                </a:lnTo>
                <a:lnTo>
                  <a:pt x="80367" y="0"/>
                </a:lnTo>
                <a:lnTo>
                  <a:pt x="98227" y="0"/>
                </a:lnTo>
                <a:lnTo>
                  <a:pt x="116086" y="8930"/>
                </a:lnTo>
                <a:lnTo>
                  <a:pt x="142875" y="8930"/>
                </a:lnTo>
                <a:lnTo>
                  <a:pt x="151805" y="26789"/>
                </a:lnTo>
                <a:lnTo>
                  <a:pt x="151805" y="44649"/>
                </a:lnTo>
                <a:lnTo>
                  <a:pt x="151805" y="62508"/>
                </a:lnTo>
                <a:lnTo>
                  <a:pt x="142875" y="89297"/>
                </a:lnTo>
                <a:lnTo>
                  <a:pt x="125016" y="107156"/>
                </a:lnTo>
                <a:lnTo>
                  <a:pt x="116086" y="116086"/>
                </a:lnTo>
                <a:lnTo>
                  <a:pt x="98227" y="125016"/>
                </a:lnTo>
                <a:lnTo>
                  <a:pt x="80367" y="133946"/>
                </a:lnTo>
                <a:lnTo>
                  <a:pt x="71438" y="133946"/>
                </a:lnTo>
                <a:lnTo>
                  <a:pt x="71438" y="125016"/>
                </a:lnTo>
                <a:lnTo>
                  <a:pt x="71438" y="116086"/>
                </a:lnTo>
                <a:lnTo>
                  <a:pt x="80367" y="107156"/>
                </a:lnTo>
                <a:lnTo>
                  <a:pt x="80367"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8456413" y="3884414"/>
            <a:ext cx="89298" cy="232173"/>
          </a:xfrm>
          <a:custGeom>
            <a:avLst/>
            <a:gdLst/>
            <a:ahLst/>
            <a:cxnLst/>
            <a:rect l="0" t="0" r="0" b="0"/>
            <a:pathLst>
              <a:path w="89298" h="232173">
                <a:moveTo>
                  <a:pt x="0" y="0"/>
                </a:moveTo>
                <a:lnTo>
                  <a:pt x="0" y="0"/>
                </a:lnTo>
                <a:lnTo>
                  <a:pt x="0" y="8929"/>
                </a:lnTo>
                <a:lnTo>
                  <a:pt x="8930" y="17859"/>
                </a:lnTo>
                <a:lnTo>
                  <a:pt x="8930" y="35718"/>
                </a:lnTo>
                <a:lnTo>
                  <a:pt x="17860" y="62507"/>
                </a:lnTo>
                <a:lnTo>
                  <a:pt x="26789" y="98226"/>
                </a:lnTo>
                <a:lnTo>
                  <a:pt x="26789" y="133945"/>
                </a:lnTo>
                <a:lnTo>
                  <a:pt x="44649" y="169664"/>
                </a:lnTo>
                <a:lnTo>
                  <a:pt x="53578" y="196453"/>
                </a:lnTo>
                <a:lnTo>
                  <a:pt x="62508" y="214312"/>
                </a:lnTo>
                <a:lnTo>
                  <a:pt x="71438" y="232172"/>
                </a:lnTo>
                <a:lnTo>
                  <a:pt x="80367" y="232172"/>
                </a:lnTo>
                <a:lnTo>
                  <a:pt x="89297" y="223242"/>
                </a:lnTo>
                <a:lnTo>
                  <a:pt x="89297" y="205382"/>
                </a:lnTo>
                <a:lnTo>
                  <a:pt x="89297" y="187523"/>
                </a:lnTo>
                <a:lnTo>
                  <a:pt x="80367" y="160734"/>
                </a:lnTo>
                <a:lnTo>
                  <a:pt x="80367" y="133945"/>
                </a:lnTo>
                <a:lnTo>
                  <a:pt x="80367"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8527851" y="3848695"/>
            <a:ext cx="160735" cy="223243"/>
          </a:xfrm>
          <a:custGeom>
            <a:avLst/>
            <a:gdLst/>
            <a:ahLst/>
            <a:cxnLst/>
            <a:rect l="0" t="0" r="0" b="0"/>
            <a:pathLst>
              <a:path w="160735" h="223243">
                <a:moveTo>
                  <a:pt x="0" y="71437"/>
                </a:moveTo>
                <a:lnTo>
                  <a:pt x="0" y="71437"/>
                </a:lnTo>
                <a:lnTo>
                  <a:pt x="0" y="71437"/>
                </a:lnTo>
                <a:lnTo>
                  <a:pt x="0" y="62508"/>
                </a:lnTo>
                <a:lnTo>
                  <a:pt x="8929" y="53578"/>
                </a:lnTo>
                <a:lnTo>
                  <a:pt x="17859" y="44648"/>
                </a:lnTo>
                <a:lnTo>
                  <a:pt x="35719" y="35719"/>
                </a:lnTo>
                <a:lnTo>
                  <a:pt x="53578" y="17859"/>
                </a:lnTo>
                <a:lnTo>
                  <a:pt x="71437" y="8930"/>
                </a:lnTo>
                <a:lnTo>
                  <a:pt x="98226" y="8930"/>
                </a:lnTo>
                <a:lnTo>
                  <a:pt x="107156" y="0"/>
                </a:lnTo>
                <a:lnTo>
                  <a:pt x="125015" y="8930"/>
                </a:lnTo>
                <a:lnTo>
                  <a:pt x="125015" y="17859"/>
                </a:lnTo>
                <a:lnTo>
                  <a:pt x="116086" y="35719"/>
                </a:lnTo>
                <a:lnTo>
                  <a:pt x="98226" y="53578"/>
                </a:lnTo>
                <a:lnTo>
                  <a:pt x="89297" y="71437"/>
                </a:lnTo>
                <a:lnTo>
                  <a:pt x="80367" y="89297"/>
                </a:lnTo>
                <a:lnTo>
                  <a:pt x="62508" y="89297"/>
                </a:lnTo>
                <a:lnTo>
                  <a:pt x="62508" y="98226"/>
                </a:lnTo>
                <a:lnTo>
                  <a:pt x="62508" y="98226"/>
                </a:lnTo>
                <a:lnTo>
                  <a:pt x="71437" y="98226"/>
                </a:lnTo>
                <a:lnTo>
                  <a:pt x="80367" y="98226"/>
                </a:lnTo>
                <a:lnTo>
                  <a:pt x="98226" y="98226"/>
                </a:lnTo>
                <a:lnTo>
                  <a:pt x="125015" y="98226"/>
                </a:lnTo>
                <a:lnTo>
                  <a:pt x="142875" y="98226"/>
                </a:lnTo>
                <a:lnTo>
                  <a:pt x="151804" y="116086"/>
                </a:lnTo>
                <a:lnTo>
                  <a:pt x="160734" y="125016"/>
                </a:lnTo>
                <a:lnTo>
                  <a:pt x="160734" y="142875"/>
                </a:lnTo>
                <a:lnTo>
                  <a:pt x="151804" y="160734"/>
                </a:lnTo>
                <a:lnTo>
                  <a:pt x="142875" y="178594"/>
                </a:lnTo>
                <a:lnTo>
                  <a:pt x="133945" y="187523"/>
                </a:lnTo>
                <a:lnTo>
                  <a:pt x="116086" y="205383"/>
                </a:lnTo>
                <a:lnTo>
                  <a:pt x="116086" y="214312"/>
                </a:lnTo>
                <a:lnTo>
                  <a:pt x="107156" y="223242"/>
                </a:lnTo>
                <a:lnTo>
                  <a:pt x="98226" y="223242"/>
                </a:lnTo>
                <a:lnTo>
                  <a:pt x="98226" y="223242"/>
                </a:lnTo>
                <a:lnTo>
                  <a:pt x="98226"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8358187" y="4205882"/>
            <a:ext cx="116087" cy="80369"/>
          </a:xfrm>
          <a:custGeom>
            <a:avLst/>
            <a:gdLst/>
            <a:ahLst/>
            <a:cxnLst/>
            <a:rect l="0" t="0" r="0" b="0"/>
            <a:pathLst>
              <a:path w="116087" h="80369">
                <a:moveTo>
                  <a:pt x="0" y="80368"/>
                </a:moveTo>
                <a:lnTo>
                  <a:pt x="0" y="80368"/>
                </a:lnTo>
                <a:lnTo>
                  <a:pt x="0" y="80368"/>
                </a:lnTo>
                <a:lnTo>
                  <a:pt x="8929" y="71438"/>
                </a:lnTo>
                <a:lnTo>
                  <a:pt x="17859" y="62508"/>
                </a:lnTo>
                <a:lnTo>
                  <a:pt x="35718" y="44649"/>
                </a:lnTo>
                <a:lnTo>
                  <a:pt x="53578" y="35719"/>
                </a:lnTo>
                <a:lnTo>
                  <a:pt x="80367" y="17860"/>
                </a:lnTo>
                <a:lnTo>
                  <a:pt x="98226" y="8930"/>
                </a:lnTo>
                <a:lnTo>
                  <a:pt x="107156" y="0"/>
                </a:lnTo>
                <a:lnTo>
                  <a:pt x="116086" y="0"/>
                </a:lnTo>
                <a:lnTo>
                  <a:pt x="116086" y="0"/>
                </a:lnTo>
                <a:lnTo>
                  <a:pt x="116086" y="0"/>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8349257" y="4286250"/>
            <a:ext cx="169665" cy="169665"/>
          </a:xfrm>
          <a:custGeom>
            <a:avLst/>
            <a:gdLst/>
            <a:ahLst/>
            <a:cxnLst/>
            <a:rect l="0" t="0" r="0" b="0"/>
            <a:pathLst>
              <a:path w="169665" h="169665">
                <a:moveTo>
                  <a:pt x="0" y="0"/>
                </a:moveTo>
                <a:lnTo>
                  <a:pt x="0" y="0"/>
                </a:lnTo>
                <a:lnTo>
                  <a:pt x="0" y="8929"/>
                </a:lnTo>
                <a:lnTo>
                  <a:pt x="0" y="26789"/>
                </a:lnTo>
                <a:lnTo>
                  <a:pt x="0" y="35718"/>
                </a:lnTo>
                <a:lnTo>
                  <a:pt x="8930" y="35718"/>
                </a:lnTo>
                <a:lnTo>
                  <a:pt x="26789" y="35718"/>
                </a:lnTo>
                <a:lnTo>
                  <a:pt x="44648" y="35718"/>
                </a:lnTo>
                <a:lnTo>
                  <a:pt x="62508" y="26789"/>
                </a:lnTo>
                <a:lnTo>
                  <a:pt x="89297" y="26789"/>
                </a:lnTo>
                <a:lnTo>
                  <a:pt x="116086" y="26789"/>
                </a:lnTo>
                <a:lnTo>
                  <a:pt x="133945" y="26789"/>
                </a:lnTo>
                <a:lnTo>
                  <a:pt x="151805" y="44648"/>
                </a:lnTo>
                <a:lnTo>
                  <a:pt x="160734" y="62507"/>
                </a:lnTo>
                <a:lnTo>
                  <a:pt x="169664" y="89296"/>
                </a:lnTo>
                <a:lnTo>
                  <a:pt x="160734" y="107156"/>
                </a:lnTo>
                <a:lnTo>
                  <a:pt x="151805" y="133945"/>
                </a:lnTo>
                <a:lnTo>
                  <a:pt x="133945" y="151804"/>
                </a:lnTo>
                <a:lnTo>
                  <a:pt x="116086" y="169664"/>
                </a:lnTo>
                <a:lnTo>
                  <a:pt x="107156" y="169664"/>
                </a:lnTo>
                <a:lnTo>
                  <a:pt x="98227" y="169664"/>
                </a:lnTo>
                <a:lnTo>
                  <a:pt x="89297" y="151804"/>
                </a:lnTo>
                <a:lnTo>
                  <a:pt x="89297" y="125015"/>
                </a:lnTo>
                <a:lnTo>
                  <a:pt x="98227" y="98226"/>
                </a:lnTo>
                <a:lnTo>
                  <a:pt x="98227"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8509991" y="4214812"/>
            <a:ext cx="169665" cy="232173"/>
          </a:xfrm>
          <a:custGeom>
            <a:avLst/>
            <a:gdLst/>
            <a:ahLst/>
            <a:cxnLst/>
            <a:rect l="0" t="0" r="0" b="0"/>
            <a:pathLst>
              <a:path w="169665" h="232173">
                <a:moveTo>
                  <a:pt x="0" y="44649"/>
                </a:moveTo>
                <a:lnTo>
                  <a:pt x="0" y="35719"/>
                </a:lnTo>
                <a:lnTo>
                  <a:pt x="8930" y="35719"/>
                </a:lnTo>
                <a:lnTo>
                  <a:pt x="17860" y="26789"/>
                </a:lnTo>
                <a:lnTo>
                  <a:pt x="26789" y="26789"/>
                </a:lnTo>
                <a:lnTo>
                  <a:pt x="35719" y="17859"/>
                </a:lnTo>
                <a:lnTo>
                  <a:pt x="44649" y="8930"/>
                </a:lnTo>
                <a:lnTo>
                  <a:pt x="53579" y="0"/>
                </a:lnTo>
                <a:lnTo>
                  <a:pt x="71438" y="0"/>
                </a:lnTo>
                <a:lnTo>
                  <a:pt x="80368" y="8930"/>
                </a:lnTo>
                <a:lnTo>
                  <a:pt x="89297" y="17859"/>
                </a:lnTo>
                <a:lnTo>
                  <a:pt x="89297" y="26789"/>
                </a:lnTo>
                <a:lnTo>
                  <a:pt x="89297" y="44649"/>
                </a:lnTo>
                <a:lnTo>
                  <a:pt x="89297" y="53578"/>
                </a:lnTo>
                <a:lnTo>
                  <a:pt x="80368" y="71438"/>
                </a:lnTo>
                <a:lnTo>
                  <a:pt x="80368" y="89297"/>
                </a:lnTo>
                <a:lnTo>
                  <a:pt x="80368" y="98227"/>
                </a:lnTo>
                <a:lnTo>
                  <a:pt x="89297" y="98227"/>
                </a:lnTo>
                <a:lnTo>
                  <a:pt x="98227" y="98227"/>
                </a:lnTo>
                <a:lnTo>
                  <a:pt x="107157" y="98227"/>
                </a:lnTo>
                <a:lnTo>
                  <a:pt x="125016" y="89297"/>
                </a:lnTo>
                <a:lnTo>
                  <a:pt x="142875" y="89297"/>
                </a:lnTo>
                <a:lnTo>
                  <a:pt x="151805" y="98227"/>
                </a:lnTo>
                <a:lnTo>
                  <a:pt x="169664" y="98227"/>
                </a:lnTo>
                <a:lnTo>
                  <a:pt x="169664" y="107156"/>
                </a:lnTo>
                <a:lnTo>
                  <a:pt x="169664" y="125016"/>
                </a:lnTo>
                <a:lnTo>
                  <a:pt x="169664" y="151805"/>
                </a:lnTo>
                <a:lnTo>
                  <a:pt x="160735" y="169664"/>
                </a:lnTo>
                <a:lnTo>
                  <a:pt x="142875" y="187524"/>
                </a:lnTo>
                <a:lnTo>
                  <a:pt x="133946" y="205383"/>
                </a:lnTo>
                <a:lnTo>
                  <a:pt x="125016" y="223242"/>
                </a:lnTo>
                <a:lnTo>
                  <a:pt x="116086" y="232172"/>
                </a:lnTo>
                <a:lnTo>
                  <a:pt x="116086" y="223242"/>
                </a:lnTo>
                <a:lnTo>
                  <a:pt x="116086" y="214313"/>
                </a:lnTo>
                <a:lnTo>
                  <a:pt x="116086" y="205383"/>
                </a:lnTo>
                <a:lnTo>
                  <a:pt x="116086" y="187524"/>
                </a:lnTo>
                <a:lnTo>
                  <a:pt x="116086"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8742163" y="4170164"/>
            <a:ext cx="107158" cy="321469"/>
          </a:xfrm>
          <a:custGeom>
            <a:avLst/>
            <a:gdLst/>
            <a:ahLst/>
            <a:cxnLst/>
            <a:rect l="0" t="0" r="0" b="0"/>
            <a:pathLst>
              <a:path w="107158" h="321469">
                <a:moveTo>
                  <a:pt x="8930" y="0"/>
                </a:moveTo>
                <a:lnTo>
                  <a:pt x="0" y="8929"/>
                </a:lnTo>
                <a:lnTo>
                  <a:pt x="0" y="17859"/>
                </a:lnTo>
                <a:lnTo>
                  <a:pt x="0" y="35718"/>
                </a:lnTo>
                <a:lnTo>
                  <a:pt x="0" y="71437"/>
                </a:lnTo>
                <a:lnTo>
                  <a:pt x="8930" y="98226"/>
                </a:lnTo>
                <a:lnTo>
                  <a:pt x="17860" y="133945"/>
                </a:lnTo>
                <a:lnTo>
                  <a:pt x="17860" y="160734"/>
                </a:lnTo>
                <a:lnTo>
                  <a:pt x="35719" y="187523"/>
                </a:lnTo>
                <a:lnTo>
                  <a:pt x="44649" y="214312"/>
                </a:lnTo>
                <a:lnTo>
                  <a:pt x="71438" y="241101"/>
                </a:lnTo>
                <a:lnTo>
                  <a:pt x="80367" y="267890"/>
                </a:lnTo>
                <a:lnTo>
                  <a:pt x="98227" y="294679"/>
                </a:lnTo>
                <a:lnTo>
                  <a:pt x="107157" y="321468"/>
                </a:lnTo>
                <a:lnTo>
                  <a:pt x="107157" y="3214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13432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on regression </a:t>
            </a:r>
            <a:r>
              <a:rPr lang="en-US" dirty="0"/>
              <a:t>tests</a:t>
            </a:r>
          </a:p>
        </p:txBody>
      </p:sp>
      <p:sp>
        <p:nvSpPr>
          <p:cNvPr id="3" name="Content Placeholder 2"/>
          <p:cNvSpPr>
            <a:spLocks noGrp="1"/>
          </p:cNvSpPr>
          <p:nvPr>
            <p:ph idx="1"/>
          </p:nvPr>
        </p:nvSpPr>
        <p:spPr/>
        <p:txBody>
          <a:bodyPr>
            <a:normAutofit fontScale="92500"/>
          </a:bodyPr>
          <a:lstStyle/>
          <a:p>
            <a:r>
              <a:rPr lang="en-US" dirty="0"/>
              <a:t>What percentage of regression tests have we automated? </a:t>
            </a:r>
            <a:endParaRPr lang="en-US" dirty="0" smtClean="0"/>
          </a:p>
          <a:p>
            <a:r>
              <a:rPr lang="en-US" dirty="0" smtClean="0"/>
              <a:t>What </a:t>
            </a:r>
            <a:r>
              <a:rPr lang="en-US" dirty="0"/>
              <a:t>percentage of regression-related quality risks do we cover? </a:t>
            </a:r>
            <a:endParaRPr lang="en-US" dirty="0" smtClean="0"/>
          </a:p>
          <a:p>
            <a:r>
              <a:rPr lang="en-US" dirty="0" smtClean="0"/>
              <a:t>How </a:t>
            </a:r>
            <a:r>
              <a:rPr lang="en-US" dirty="0"/>
              <a:t>much more quickly can we run our automated regression tests</a:t>
            </a:r>
            <a:r>
              <a:rPr lang="en-US" dirty="0" smtClean="0"/>
              <a:t>?</a:t>
            </a:r>
          </a:p>
          <a:p>
            <a:r>
              <a:rPr lang="en-US" dirty="0"/>
              <a:t>Equation   2-7.   Regression test automation percentage </a:t>
            </a:r>
            <a:endParaRPr lang="en-US" dirty="0" smtClean="0"/>
          </a:p>
          <a:p>
            <a:pPr lvl="1"/>
            <a:r>
              <a:rPr lang="en-US" dirty="0" smtClean="0"/>
              <a:t>RTA = automated-regression-tests / (manual-</a:t>
            </a:r>
            <a:r>
              <a:rPr lang="en-US" dirty="0" err="1" smtClean="0"/>
              <a:t>rt</a:t>
            </a:r>
            <a:r>
              <a:rPr lang="en-US" dirty="0" smtClean="0"/>
              <a:t> + a-</a:t>
            </a:r>
            <a:r>
              <a:rPr lang="en-US" dirty="0" err="1" smtClean="0"/>
              <a:t>rt</a:t>
            </a:r>
            <a:r>
              <a:rPr lang="en-US" dirty="0" smtClean="0"/>
              <a:t>)</a:t>
            </a:r>
            <a:endParaRPr lang="en-US" dirty="0"/>
          </a:p>
          <a:p>
            <a:endParaRPr lang="en-US" dirty="0"/>
          </a:p>
          <a:p>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4107656" y="2044898"/>
            <a:ext cx="1919884" cy="35720"/>
          </a:xfrm>
          <a:custGeom>
            <a:avLst/>
            <a:gdLst/>
            <a:ahLst/>
            <a:cxnLst/>
            <a:rect l="0" t="0" r="0" b="0"/>
            <a:pathLst>
              <a:path w="1919884" h="35720">
                <a:moveTo>
                  <a:pt x="0" y="35719"/>
                </a:moveTo>
                <a:lnTo>
                  <a:pt x="0" y="35719"/>
                </a:lnTo>
                <a:lnTo>
                  <a:pt x="0" y="35719"/>
                </a:lnTo>
                <a:lnTo>
                  <a:pt x="0" y="35719"/>
                </a:lnTo>
                <a:lnTo>
                  <a:pt x="0" y="26789"/>
                </a:lnTo>
                <a:lnTo>
                  <a:pt x="0" y="26789"/>
                </a:lnTo>
                <a:lnTo>
                  <a:pt x="0" y="26789"/>
                </a:lnTo>
                <a:lnTo>
                  <a:pt x="0" y="26789"/>
                </a:lnTo>
                <a:lnTo>
                  <a:pt x="0" y="26789"/>
                </a:lnTo>
                <a:lnTo>
                  <a:pt x="0" y="17860"/>
                </a:lnTo>
                <a:lnTo>
                  <a:pt x="0" y="17860"/>
                </a:lnTo>
                <a:lnTo>
                  <a:pt x="0" y="17860"/>
                </a:lnTo>
                <a:lnTo>
                  <a:pt x="8930" y="17860"/>
                </a:lnTo>
                <a:lnTo>
                  <a:pt x="17860" y="17860"/>
                </a:lnTo>
                <a:lnTo>
                  <a:pt x="26789" y="17860"/>
                </a:lnTo>
                <a:lnTo>
                  <a:pt x="35719" y="17860"/>
                </a:lnTo>
                <a:lnTo>
                  <a:pt x="53578" y="17860"/>
                </a:lnTo>
                <a:lnTo>
                  <a:pt x="71438" y="17860"/>
                </a:lnTo>
                <a:lnTo>
                  <a:pt x="89297" y="17860"/>
                </a:lnTo>
                <a:lnTo>
                  <a:pt x="116086" y="17860"/>
                </a:lnTo>
                <a:lnTo>
                  <a:pt x="142875" y="17860"/>
                </a:lnTo>
                <a:lnTo>
                  <a:pt x="178594" y="17860"/>
                </a:lnTo>
                <a:lnTo>
                  <a:pt x="214313" y="17860"/>
                </a:lnTo>
                <a:lnTo>
                  <a:pt x="258961" y="17860"/>
                </a:lnTo>
                <a:lnTo>
                  <a:pt x="303610" y="17860"/>
                </a:lnTo>
                <a:lnTo>
                  <a:pt x="357188" y="8930"/>
                </a:lnTo>
                <a:lnTo>
                  <a:pt x="419696" y="8930"/>
                </a:lnTo>
                <a:lnTo>
                  <a:pt x="473274" y="8930"/>
                </a:lnTo>
                <a:lnTo>
                  <a:pt x="544711" y="0"/>
                </a:lnTo>
                <a:lnTo>
                  <a:pt x="607219" y="0"/>
                </a:lnTo>
                <a:lnTo>
                  <a:pt x="678657" y="0"/>
                </a:lnTo>
                <a:lnTo>
                  <a:pt x="750094" y="0"/>
                </a:lnTo>
                <a:lnTo>
                  <a:pt x="830461" y="0"/>
                </a:lnTo>
                <a:lnTo>
                  <a:pt x="910828" y="0"/>
                </a:lnTo>
                <a:lnTo>
                  <a:pt x="1000125" y="0"/>
                </a:lnTo>
                <a:lnTo>
                  <a:pt x="1080492" y="0"/>
                </a:lnTo>
                <a:lnTo>
                  <a:pt x="1169789" y="0"/>
                </a:lnTo>
                <a:lnTo>
                  <a:pt x="1250157" y="0"/>
                </a:lnTo>
                <a:lnTo>
                  <a:pt x="1339453" y="8930"/>
                </a:lnTo>
                <a:lnTo>
                  <a:pt x="1419821" y="8930"/>
                </a:lnTo>
                <a:lnTo>
                  <a:pt x="1509117" y="17860"/>
                </a:lnTo>
                <a:lnTo>
                  <a:pt x="1589485" y="17860"/>
                </a:lnTo>
                <a:lnTo>
                  <a:pt x="1669852" y="8930"/>
                </a:lnTo>
                <a:lnTo>
                  <a:pt x="1759149" y="8930"/>
                </a:lnTo>
                <a:lnTo>
                  <a:pt x="1839516" y="8930"/>
                </a:lnTo>
                <a:lnTo>
                  <a:pt x="1919883" y="0"/>
                </a:lnTo>
                <a:lnTo>
                  <a:pt x="191988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6170414" y="2035969"/>
            <a:ext cx="214314" cy="8930"/>
          </a:xfrm>
          <a:custGeom>
            <a:avLst/>
            <a:gdLst/>
            <a:ahLst/>
            <a:cxnLst/>
            <a:rect l="0" t="0" r="0" b="0"/>
            <a:pathLst>
              <a:path w="214314" h="8930">
                <a:moveTo>
                  <a:pt x="0" y="8929"/>
                </a:moveTo>
                <a:lnTo>
                  <a:pt x="62508" y="0"/>
                </a:lnTo>
                <a:lnTo>
                  <a:pt x="125016" y="0"/>
                </a:lnTo>
                <a:lnTo>
                  <a:pt x="169664" y="8929"/>
                </a:lnTo>
                <a:lnTo>
                  <a:pt x="214313" y="8929"/>
                </a:lnTo>
                <a:lnTo>
                  <a:pt x="214313"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7188398" y="2277070"/>
            <a:ext cx="125017" cy="214314"/>
          </a:xfrm>
          <a:custGeom>
            <a:avLst/>
            <a:gdLst/>
            <a:ahLst/>
            <a:cxnLst/>
            <a:rect l="0" t="0" r="0" b="0"/>
            <a:pathLst>
              <a:path w="125017" h="214314">
                <a:moveTo>
                  <a:pt x="8930" y="62508"/>
                </a:moveTo>
                <a:lnTo>
                  <a:pt x="8930" y="62508"/>
                </a:lnTo>
                <a:lnTo>
                  <a:pt x="8930" y="53578"/>
                </a:lnTo>
                <a:lnTo>
                  <a:pt x="8930" y="53578"/>
                </a:lnTo>
                <a:lnTo>
                  <a:pt x="8930" y="53578"/>
                </a:lnTo>
                <a:lnTo>
                  <a:pt x="8930" y="53578"/>
                </a:lnTo>
                <a:lnTo>
                  <a:pt x="8930" y="62508"/>
                </a:lnTo>
                <a:lnTo>
                  <a:pt x="8930" y="71438"/>
                </a:lnTo>
                <a:lnTo>
                  <a:pt x="0" y="80367"/>
                </a:lnTo>
                <a:lnTo>
                  <a:pt x="0" y="89297"/>
                </a:lnTo>
                <a:lnTo>
                  <a:pt x="0" y="98227"/>
                </a:lnTo>
                <a:lnTo>
                  <a:pt x="0" y="107156"/>
                </a:lnTo>
                <a:lnTo>
                  <a:pt x="0" y="107156"/>
                </a:lnTo>
                <a:lnTo>
                  <a:pt x="0" y="107156"/>
                </a:lnTo>
                <a:lnTo>
                  <a:pt x="0" y="107156"/>
                </a:lnTo>
                <a:lnTo>
                  <a:pt x="0" y="89297"/>
                </a:lnTo>
                <a:lnTo>
                  <a:pt x="8930" y="80367"/>
                </a:lnTo>
                <a:lnTo>
                  <a:pt x="17860" y="53578"/>
                </a:lnTo>
                <a:lnTo>
                  <a:pt x="26790" y="35719"/>
                </a:lnTo>
                <a:lnTo>
                  <a:pt x="44649" y="17859"/>
                </a:lnTo>
                <a:lnTo>
                  <a:pt x="62508" y="8930"/>
                </a:lnTo>
                <a:lnTo>
                  <a:pt x="71438" y="0"/>
                </a:lnTo>
                <a:lnTo>
                  <a:pt x="89297" y="8930"/>
                </a:lnTo>
                <a:lnTo>
                  <a:pt x="98227" y="26789"/>
                </a:lnTo>
                <a:lnTo>
                  <a:pt x="107157" y="53578"/>
                </a:lnTo>
                <a:lnTo>
                  <a:pt x="116086" y="80367"/>
                </a:lnTo>
                <a:lnTo>
                  <a:pt x="116086" y="125016"/>
                </a:lnTo>
                <a:lnTo>
                  <a:pt x="116086" y="160734"/>
                </a:lnTo>
                <a:lnTo>
                  <a:pt x="116086" y="187524"/>
                </a:lnTo>
                <a:lnTo>
                  <a:pt x="116086" y="205383"/>
                </a:lnTo>
                <a:lnTo>
                  <a:pt x="116086" y="214313"/>
                </a:lnTo>
                <a:lnTo>
                  <a:pt x="116086" y="214313"/>
                </a:lnTo>
                <a:lnTo>
                  <a:pt x="125016" y="196453"/>
                </a:lnTo>
                <a:lnTo>
                  <a:pt x="125016" y="169664"/>
                </a:lnTo>
                <a:lnTo>
                  <a:pt x="125016"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7375922" y="2294929"/>
            <a:ext cx="160735" cy="80369"/>
          </a:xfrm>
          <a:custGeom>
            <a:avLst/>
            <a:gdLst/>
            <a:ahLst/>
            <a:cxnLst/>
            <a:rect l="0" t="0" r="0" b="0"/>
            <a:pathLst>
              <a:path w="160735" h="80369">
                <a:moveTo>
                  <a:pt x="8930" y="0"/>
                </a:moveTo>
                <a:lnTo>
                  <a:pt x="8930" y="0"/>
                </a:lnTo>
                <a:lnTo>
                  <a:pt x="8930" y="0"/>
                </a:lnTo>
                <a:lnTo>
                  <a:pt x="0" y="8930"/>
                </a:lnTo>
                <a:lnTo>
                  <a:pt x="0" y="8930"/>
                </a:lnTo>
                <a:lnTo>
                  <a:pt x="0" y="26790"/>
                </a:lnTo>
                <a:lnTo>
                  <a:pt x="0" y="35719"/>
                </a:lnTo>
                <a:lnTo>
                  <a:pt x="0" y="53579"/>
                </a:lnTo>
                <a:lnTo>
                  <a:pt x="8930" y="62508"/>
                </a:lnTo>
                <a:lnTo>
                  <a:pt x="26789" y="80368"/>
                </a:lnTo>
                <a:lnTo>
                  <a:pt x="44648" y="80368"/>
                </a:lnTo>
                <a:lnTo>
                  <a:pt x="71437" y="80368"/>
                </a:lnTo>
                <a:lnTo>
                  <a:pt x="98226" y="71438"/>
                </a:lnTo>
                <a:lnTo>
                  <a:pt x="125016" y="62508"/>
                </a:lnTo>
                <a:lnTo>
                  <a:pt x="142875" y="53579"/>
                </a:lnTo>
                <a:lnTo>
                  <a:pt x="160734" y="35719"/>
                </a:lnTo>
                <a:lnTo>
                  <a:pt x="160734"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7492008" y="2214562"/>
            <a:ext cx="62509" cy="276822"/>
          </a:xfrm>
          <a:custGeom>
            <a:avLst/>
            <a:gdLst/>
            <a:ahLst/>
            <a:cxnLst/>
            <a:rect l="0" t="0" r="0" b="0"/>
            <a:pathLst>
              <a:path w="62509" h="276822">
                <a:moveTo>
                  <a:pt x="17859" y="0"/>
                </a:moveTo>
                <a:lnTo>
                  <a:pt x="17859" y="8930"/>
                </a:lnTo>
                <a:lnTo>
                  <a:pt x="8930" y="17860"/>
                </a:lnTo>
                <a:lnTo>
                  <a:pt x="8930" y="44649"/>
                </a:lnTo>
                <a:lnTo>
                  <a:pt x="0" y="71438"/>
                </a:lnTo>
                <a:lnTo>
                  <a:pt x="0" y="107157"/>
                </a:lnTo>
                <a:lnTo>
                  <a:pt x="0" y="142875"/>
                </a:lnTo>
                <a:lnTo>
                  <a:pt x="0" y="187524"/>
                </a:lnTo>
                <a:lnTo>
                  <a:pt x="8930" y="223242"/>
                </a:lnTo>
                <a:lnTo>
                  <a:pt x="8930" y="250032"/>
                </a:lnTo>
                <a:lnTo>
                  <a:pt x="17859" y="267891"/>
                </a:lnTo>
                <a:lnTo>
                  <a:pt x="26789" y="276821"/>
                </a:lnTo>
                <a:lnTo>
                  <a:pt x="35719" y="276821"/>
                </a:lnTo>
                <a:lnTo>
                  <a:pt x="53578" y="267891"/>
                </a:lnTo>
                <a:lnTo>
                  <a:pt x="62508" y="250032"/>
                </a:lnTo>
                <a:lnTo>
                  <a:pt x="62508" y="214313"/>
                </a:lnTo>
                <a:lnTo>
                  <a:pt x="62508"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7581305" y="2160984"/>
            <a:ext cx="241102" cy="223243"/>
          </a:xfrm>
          <a:custGeom>
            <a:avLst/>
            <a:gdLst/>
            <a:ahLst/>
            <a:cxnLst/>
            <a:rect l="0" t="0" r="0" b="0"/>
            <a:pathLst>
              <a:path w="241102" h="223243">
                <a:moveTo>
                  <a:pt x="0" y="62508"/>
                </a:moveTo>
                <a:lnTo>
                  <a:pt x="8929" y="53578"/>
                </a:lnTo>
                <a:lnTo>
                  <a:pt x="17859" y="44649"/>
                </a:lnTo>
                <a:lnTo>
                  <a:pt x="26789" y="35719"/>
                </a:lnTo>
                <a:lnTo>
                  <a:pt x="44648" y="26789"/>
                </a:lnTo>
                <a:lnTo>
                  <a:pt x="62508" y="8930"/>
                </a:lnTo>
                <a:lnTo>
                  <a:pt x="89297" y="0"/>
                </a:lnTo>
                <a:lnTo>
                  <a:pt x="107156" y="0"/>
                </a:lnTo>
                <a:lnTo>
                  <a:pt x="116086" y="8930"/>
                </a:lnTo>
                <a:lnTo>
                  <a:pt x="125015" y="26789"/>
                </a:lnTo>
                <a:lnTo>
                  <a:pt x="125015" y="53578"/>
                </a:lnTo>
                <a:lnTo>
                  <a:pt x="116086" y="89297"/>
                </a:lnTo>
                <a:lnTo>
                  <a:pt x="98226" y="125016"/>
                </a:lnTo>
                <a:lnTo>
                  <a:pt x="80367" y="151805"/>
                </a:lnTo>
                <a:lnTo>
                  <a:pt x="71437" y="187524"/>
                </a:lnTo>
                <a:lnTo>
                  <a:pt x="62508" y="205383"/>
                </a:lnTo>
                <a:lnTo>
                  <a:pt x="71437" y="214313"/>
                </a:lnTo>
                <a:lnTo>
                  <a:pt x="80367" y="223242"/>
                </a:lnTo>
                <a:lnTo>
                  <a:pt x="98226" y="223242"/>
                </a:lnTo>
                <a:lnTo>
                  <a:pt x="125015" y="214313"/>
                </a:lnTo>
                <a:lnTo>
                  <a:pt x="151804" y="205383"/>
                </a:lnTo>
                <a:lnTo>
                  <a:pt x="187523" y="187524"/>
                </a:lnTo>
                <a:lnTo>
                  <a:pt x="214312" y="169664"/>
                </a:lnTo>
                <a:lnTo>
                  <a:pt x="241101" y="151805"/>
                </a:lnTo>
                <a:lnTo>
                  <a:pt x="241101"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7974211" y="2000250"/>
            <a:ext cx="187524" cy="187524"/>
          </a:xfrm>
          <a:custGeom>
            <a:avLst/>
            <a:gdLst/>
            <a:ahLst/>
            <a:cxnLst/>
            <a:rect l="0" t="0" r="0" b="0"/>
            <a:pathLst>
              <a:path w="187524" h="187524">
                <a:moveTo>
                  <a:pt x="26789" y="26789"/>
                </a:moveTo>
                <a:lnTo>
                  <a:pt x="26789" y="26789"/>
                </a:lnTo>
                <a:lnTo>
                  <a:pt x="26789" y="26789"/>
                </a:lnTo>
                <a:lnTo>
                  <a:pt x="26789" y="17859"/>
                </a:lnTo>
                <a:lnTo>
                  <a:pt x="26789" y="17859"/>
                </a:lnTo>
                <a:lnTo>
                  <a:pt x="26789" y="17859"/>
                </a:lnTo>
                <a:lnTo>
                  <a:pt x="26789" y="17859"/>
                </a:lnTo>
                <a:lnTo>
                  <a:pt x="17859" y="17859"/>
                </a:lnTo>
                <a:lnTo>
                  <a:pt x="17859" y="26789"/>
                </a:lnTo>
                <a:lnTo>
                  <a:pt x="8930" y="44648"/>
                </a:lnTo>
                <a:lnTo>
                  <a:pt x="0" y="62508"/>
                </a:lnTo>
                <a:lnTo>
                  <a:pt x="0" y="89297"/>
                </a:lnTo>
                <a:lnTo>
                  <a:pt x="0" y="116086"/>
                </a:lnTo>
                <a:lnTo>
                  <a:pt x="0" y="133945"/>
                </a:lnTo>
                <a:lnTo>
                  <a:pt x="8930" y="160734"/>
                </a:lnTo>
                <a:lnTo>
                  <a:pt x="8930" y="169664"/>
                </a:lnTo>
                <a:lnTo>
                  <a:pt x="26789" y="187523"/>
                </a:lnTo>
                <a:lnTo>
                  <a:pt x="53578" y="187523"/>
                </a:lnTo>
                <a:lnTo>
                  <a:pt x="80367" y="178594"/>
                </a:lnTo>
                <a:lnTo>
                  <a:pt x="107156" y="169664"/>
                </a:lnTo>
                <a:lnTo>
                  <a:pt x="133945" y="151804"/>
                </a:lnTo>
                <a:lnTo>
                  <a:pt x="160734" y="133945"/>
                </a:lnTo>
                <a:lnTo>
                  <a:pt x="178594" y="116086"/>
                </a:lnTo>
                <a:lnTo>
                  <a:pt x="187523" y="89297"/>
                </a:lnTo>
                <a:lnTo>
                  <a:pt x="187523" y="62508"/>
                </a:lnTo>
                <a:lnTo>
                  <a:pt x="169664" y="44648"/>
                </a:lnTo>
                <a:lnTo>
                  <a:pt x="151805" y="26789"/>
                </a:lnTo>
                <a:lnTo>
                  <a:pt x="133945" y="8929"/>
                </a:lnTo>
                <a:lnTo>
                  <a:pt x="107156" y="0"/>
                </a:lnTo>
                <a:lnTo>
                  <a:pt x="80367" y="0"/>
                </a:lnTo>
                <a:lnTo>
                  <a:pt x="62508" y="0"/>
                </a:lnTo>
                <a:lnTo>
                  <a:pt x="53578" y="8929"/>
                </a:lnTo>
                <a:lnTo>
                  <a:pt x="44648" y="17859"/>
                </a:lnTo>
                <a:lnTo>
                  <a:pt x="44648" y="17859"/>
                </a:lnTo>
                <a:lnTo>
                  <a:pt x="44648"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8054578" y="2089547"/>
            <a:ext cx="107157" cy="187524"/>
          </a:xfrm>
          <a:custGeom>
            <a:avLst/>
            <a:gdLst/>
            <a:ahLst/>
            <a:cxnLst/>
            <a:rect l="0" t="0" r="0" b="0"/>
            <a:pathLst>
              <a:path w="107157" h="187524">
                <a:moveTo>
                  <a:pt x="0" y="0"/>
                </a:moveTo>
                <a:lnTo>
                  <a:pt x="8930" y="8929"/>
                </a:lnTo>
                <a:lnTo>
                  <a:pt x="8930" y="26789"/>
                </a:lnTo>
                <a:lnTo>
                  <a:pt x="17860" y="44648"/>
                </a:lnTo>
                <a:lnTo>
                  <a:pt x="26789" y="62507"/>
                </a:lnTo>
                <a:lnTo>
                  <a:pt x="35719" y="98226"/>
                </a:lnTo>
                <a:lnTo>
                  <a:pt x="44649" y="125015"/>
                </a:lnTo>
                <a:lnTo>
                  <a:pt x="53578" y="151804"/>
                </a:lnTo>
                <a:lnTo>
                  <a:pt x="53578" y="169664"/>
                </a:lnTo>
                <a:lnTo>
                  <a:pt x="62508" y="178593"/>
                </a:lnTo>
                <a:lnTo>
                  <a:pt x="71438" y="187523"/>
                </a:lnTo>
                <a:lnTo>
                  <a:pt x="89297" y="178593"/>
                </a:lnTo>
                <a:lnTo>
                  <a:pt x="98227" y="169664"/>
                </a:lnTo>
                <a:lnTo>
                  <a:pt x="107156" y="142875"/>
                </a:lnTo>
                <a:lnTo>
                  <a:pt x="107156"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8197452" y="1991320"/>
            <a:ext cx="258962" cy="142876"/>
          </a:xfrm>
          <a:custGeom>
            <a:avLst/>
            <a:gdLst/>
            <a:ahLst/>
            <a:cxnLst/>
            <a:rect l="0" t="0" r="0" b="0"/>
            <a:pathLst>
              <a:path w="258962" h="142876">
                <a:moveTo>
                  <a:pt x="0" y="26789"/>
                </a:moveTo>
                <a:lnTo>
                  <a:pt x="0" y="26789"/>
                </a:lnTo>
                <a:lnTo>
                  <a:pt x="0" y="26789"/>
                </a:lnTo>
                <a:lnTo>
                  <a:pt x="0" y="26789"/>
                </a:lnTo>
                <a:lnTo>
                  <a:pt x="0" y="35719"/>
                </a:lnTo>
                <a:lnTo>
                  <a:pt x="8930" y="44649"/>
                </a:lnTo>
                <a:lnTo>
                  <a:pt x="17860" y="62508"/>
                </a:lnTo>
                <a:lnTo>
                  <a:pt x="35719" y="80367"/>
                </a:lnTo>
                <a:lnTo>
                  <a:pt x="44649" y="98227"/>
                </a:lnTo>
                <a:lnTo>
                  <a:pt x="53578" y="116086"/>
                </a:lnTo>
                <a:lnTo>
                  <a:pt x="62508" y="133945"/>
                </a:lnTo>
                <a:lnTo>
                  <a:pt x="71438" y="142875"/>
                </a:lnTo>
                <a:lnTo>
                  <a:pt x="71438" y="142875"/>
                </a:lnTo>
                <a:lnTo>
                  <a:pt x="80368" y="133945"/>
                </a:lnTo>
                <a:lnTo>
                  <a:pt x="89297" y="125016"/>
                </a:lnTo>
                <a:lnTo>
                  <a:pt x="89297" y="107156"/>
                </a:lnTo>
                <a:lnTo>
                  <a:pt x="89297" y="89297"/>
                </a:lnTo>
                <a:lnTo>
                  <a:pt x="98227" y="62508"/>
                </a:lnTo>
                <a:lnTo>
                  <a:pt x="98227" y="35719"/>
                </a:lnTo>
                <a:lnTo>
                  <a:pt x="98227" y="17859"/>
                </a:lnTo>
                <a:lnTo>
                  <a:pt x="107157" y="8930"/>
                </a:lnTo>
                <a:lnTo>
                  <a:pt x="107157" y="0"/>
                </a:lnTo>
                <a:lnTo>
                  <a:pt x="107157" y="8930"/>
                </a:lnTo>
                <a:lnTo>
                  <a:pt x="107157" y="17859"/>
                </a:lnTo>
                <a:lnTo>
                  <a:pt x="107157" y="35719"/>
                </a:lnTo>
                <a:lnTo>
                  <a:pt x="116086" y="44649"/>
                </a:lnTo>
                <a:lnTo>
                  <a:pt x="125016" y="62508"/>
                </a:lnTo>
                <a:lnTo>
                  <a:pt x="133946" y="71438"/>
                </a:lnTo>
                <a:lnTo>
                  <a:pt x="151805" y="80367"/>
                </a:lnTo>
                <a:lnTo>
                  <a:pt x="169664" y="80367"/>
                </a:lnTo>
                <a:lnTo>
                  <a:pt x="196453" y="71438"/>
                </a:lnTo>
                <a:lnTo>
                  <a:pt x="214313" y="62508"/>
                </a:lnTo>
                <a:lnTo>
                  <a:pt x="241102" y="53578"/>
                </a:lnTo>
                <a:lnTo>
                  <a:pt x="258961" y="26789"/>
                </a:lnTo>
                <a:lnTo>
                  <a:pt x="258961"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8402835" y="1919883"/>
            <a:ext cx="169665" cy="133946"/>
          </a:xfrm>
          <a:custGeom>
            <a:avLst/>
            <a:gdLst/>
            <a:ahLst/>
            <a:cxnLst/>
            <a:rect l="0" t="0" r="0" b="0"/>
            <a:pathLst>
              <a:path w="169665" h="133946">
                <a:moveTo>
                  <a:pt x="17860" y="0"/>
                </a:moveTo>
                <a:lnTo>
                  <a:pt x="17860" y="0"/>
                </a:lnTo>
                <a:lnTo>
                  <a:pt x="8930" y="8929"/>
                </a:lnTo>
                <a:lnTo>
                  <a:pt x="8930" y="8929"/>
                </a:lnTo>
                <a:lnTo>
                  <a:pt x="0" y="26789"/>
                </a:lnTo>
                <a:lnTo>
                  <a:pt x="0" y="44648"/>
                </a:lnTo>
                <a:lnTo>
                  <a:pt x="0" y="62507"/>
                </a:lnTo>
                <a:lnTo>
                  <a:pt x="0" y="80367"/>
                </a:lnTo>
                <a:lnTo>
                  <a:pt x="8930" y="98226"/>
                </a:lnTo>
                <a:lnTo>
                  <a:pt x="8930" y="116086"/>
                </a:lnTo>
                <a:lnTo>
                  <a:pt x="17860" y="125015"/>
                </a:lnTo>
                <a:lnTo>
                  <a:pt x="26789" y="133945"/>
                </a:lnTo>
                <a:lnTo>
                  <a:pt x="44649" y="133945"/>
                </a:lnTo>
                <a:lnTo>
                  <a:pt x="53578" y="125015"/>
                </a:lnTo>
                <a:lnTo>
                  <a:pt x="62508" y="116086"/>
                </a:lnTo>
                <a:lnTo>
                  <a:pt x="71438" y="89296"/>
                </a:lnTo>
                <a:lnTo>
                  <a:pt x="80367" y="71437"/>
                </a:lnTo>
                <a:lnTo>
                  <a:pt x="80367" y="53578"/>
                </a:lnTo>
                <a:lnTo>
                  <a:pt x="80367" y="35718"/>
                </a:lnTo>
                <a:lnTo>
                  <a:pt x="80367" y="35718"/>
                </a:lnTo>
                <a:lnTo>
                  <a:pt x="80367" y="35718"/>
                </a:lnTo>
                <a:lnTo>
                  <a:pt x="71438" y="44648"/>
                </a:lnTo>
                <a:lnTo>
                  <a:pt x="71438" y="53578"/>
                </a:lnTo>
                <a:lnTo>
                  <a:pt x="71438" y="71437"/>
                </a:lnTo>
                <a:lnTo>
                  <a:pt x="80367" y="89296"/>
                </a:lnTo>
                <a:lnTo>
                  <a:pt x="89297" y="98226"/>
                </a:lnTo>
                <a:lnTo>
                  <a:pt x="98227" y="107156"/>
                </a:lnTo>
                <a:lnTo>
                  <a:pt x="107156" y="107156"/>
                </a:lnTo>
                <a:lnTo>
                  <a:pt x="116086" y="107156"/>
                </a:lnTo>
                <a:lnTo>
                  <a:pt x="125016" y="107156"/>
                </a:lnTo>
                <a:lnTo>
                  <a:pt x="142875" y="89296"/>
                </a:lnTo>
                <a:lnTo>
                  <a:pt x="151805" y="71437"/>
                </a:lnTo>
                <a:lnTo>
                  <a:pt x="160735" y="44648"/>
                </a:lnTo>
                <a:lnTo>
                  <a:pt x="169664" y="17859"/>
                </a:lnTo>
                <a:lnTo>
                  <a:pt x="169664"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8572499" y="1928812"/>
            <a:ext cx="44650" cy="80368"/>
          </a:xfrm>
          <a:custGeom>
            <a:avLst/>
            <a:gdLst/>
            <a:ahLst/>
            <a:cxnLst/>
            <a:rect l="0" t="0" r="0" b="0"/>
            <a:pathLst>
              <a:path w="44650" h="80368">
                <a:moveTo>
                  <a:pt x="0" y="0"/>
                </a:moveTo>
                <a:lnTo>
                  <a:pt x="0" y="8930"/>
                </a:lnTo>
                <a:lnTo>
                  <a:pt x="0" y="8930"/>
                </a:lnTo>
                <a:lnTo>
                  <a:pt x="8930" y="17860"/>
                </a:lnTo>
                <a:lnTo>
                  <a:pt x="8930" y="35719"/>
                </a:lnTo>
                <a:lnTo>
                  <a:pt x="17860" y="44649"/>
                </a:lnTo>
                <a:lnTo>
                  <a:pt x="17860" y="53578"/>
                </a:lnTo>
                <a:lnTo>
                  <a:pt x="26789" y="71438"/>
                </a:lnTo>
                <a:lnTo>
                  <a:pt x="26789" y="80367"/>
                </a:lnTo>
                <a:lnTo>
                  <a:pt x="35719" y="80367"/>
                </a:lnTo>
                <a:lnTo>
                  <a:pt x="35719" y="80367"/>
                </a:lnTo>
                <a:lnTo>
                  <a:pt x="44649" y="80367"/>
                </a:lnTo>
                <a:lnTo>
                  <a:pt x="35719" y="71438"/>
                </a:lnTo>
                <a:lnTo>
                  <a:pt x="35719" y="53578"/>
                </a:lnTo>
                <a:lnTo>
                  <a:pt x="3571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8545710" y="1732359"/>
            <a:ext cx="44650" cy="35720"/>
          </a:xfrm>
          <a:custGeom>
            <a:avLst/>
            <a:gdLst/>
            <a:ahLst/>
            <a:cxnLst/>
            <a:rect l="0" t="0" r="0" b="0"/>
            <a:pathLst>
              <a:path w="44650" h="35720">
                <a:moveTo>
                  <a:pt x="35719" y="26789"/>
                </a:moveTo>
                <a:lnTo>
                  <a:pt x="26789" y="17860"/>
                </a:lnTo>
                <a:lnTo>
                  <a:pt x="17860" y="17860"/>
                </a:lnTo>
                <a:lnTo>
                  <a:pt x="8930" y="8930"/>
                </a:lnTo>
                <a:lnTo>
                  <a:pt x="0" y="8930"/>
                </a:lnTo>
                <a:lnTo>
                  <a:pt x="0" y="0"/>
                </a:lnTo>
                <a:lnTo>
                  <a:pt x="0" y="0"/>
                </a:lnTo>
                <a:lnTo>
                  <a:pt x="0" y="0"/>
                </a:lnTo>
                <a:lnTo>
                  <a:pt x="8930" y="8930"/>
                </a:lnTo>
                <a:lnTo>
                  <a:pt x="17860" y="8930"/>
                </a:lnTo>
                <a:lnTo>
                  <a:pt x="26789" y="26789"/>
                </a:lnTo>
                <a:lnTo>
                  <a:pt x="44649" y="35719"/>
                </a:lnTo>
                <a:lnTo>
                  <a:pt x="4464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8643937" y="1687711"/>
            <a:ext cx="89298" cy="276821"/>
          </a:xfrm>
          <a:custGeom>
            <a:avLst/>
            <a:gdLst/>
            <a:ahLst/>
            <a:cxnLst/>
            <a:rect l="0" t="0" r="0" b="0"/>
            <a:pathLst>
              <a:path w="89298" h="276821">
                <a:moveTo>
                  <a:pt x="0" y="0"/>
                </a:moveTo>
                <a:lnTo>
                  <a:pt x="8929" y="0"/>
                </a:lnTo>
                <a:lnTo>
                  <a:pt x="8929" y="0"/>
                </a:lnTo>
                <a:lnTo>
                  <a:pt x="8929" y="8929"/>
                </a:lnTo>
                <a:lnTo>
                  <a:pt x="8929" y="17859"/>
                </a:lnTo>
                <a:lnTo>
                  <a:pt x="17859" y="35718"/>
                </a:lnTo>
                <a:lnTo>
                  <a:pt x="17859" y="62508"/>
                </a:lnTo>
                <a:lnTo>
                  <a:pt x="26789" y="89297"/>
                </a:lnTo>
                <a:lnTo>
                  <a:pt x="35718" y="125015"/>
                </a:lnTo>
                <a:lnTo>
                  <a:pt x="35718" y="160734"/>
                </a:lnTo>
                <a:lnTo>
                  <a:pt x="44648" y="187523"/>
                </a:lnTo>
                <a:lnTo>
                  <a:pt x="53578" y="223242"/>
                </a:lnTo>
                <a:lnTo>
                  <a:pt x="62508" y="241101"/>
                </a:lnTo>
                <a:lnTo>
                  <a:pt x="71437" y="267890"/>
                </a:lnTo>
                <a:lnTo>
                  <a:pt x="71437" y="276820"/>
                </a:lnTo>
                <a:lnTo>
                  <a:pt x="80367" y="276820"/>
                </a:lnTo>
                <a:lnTo>
                  <a:pt x="89297" y="267890"/>
                </a:lnTo>
                <a:lnTo>
                  <a:pt x="89297" y="258961"/>
                </a:lnTo>
                <a:lnTo>
                  <a:pt x="89297"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8563570" y="1839515"/>
            <a:ext cx="178594" cy="44650"/>
          </a:xfrm>
          <a:custGeom>
            <a:avLst/>
            <a:gdLst/>
            <a:ahLst/>
            <a:cxnLst/>
            <a:rect l="0" t="0" r="0" b="0"/>
            <a:pathLst>
              <a:path w="178594" h="44650">
                <a:moveTo>
                  <a:pt x="0" y="44649"/>
                </a:moveTo>
                <a:lnTo>
                  <a:pt x="0" y="44649"/>
                </a:lnTo>
                <a:lnTo>
                  <a:pt x="0" y="44649"/>
                </a:lnTo>
                <a:lnTo>
                  <a:pt x="0" y="44649"/>
                </a:lnTo>
                <a:lnTo>
                  <a:pt x="8929" y="44649"/>
                </a:lnTo>
                <a:lnTo>
                  <a:pt x="26789" y="44649"/>
                </a:lnTo>
                <a:lnTo>
                  <a:pt x="53578" y="44649"/>
                </a:lnTo>
                <a:lnTo>
                  <a:pt x="80367" y="35719"/>
                </a:lnTo>
                <a:lnTo>
                  <a:pt x="116085" y="26789"/>
                </a:lnTo>
                <a:lnTo>
                  <a:pt x="142875" y="17860"/>
                </a:lnTo>
                <a:lnTo>
                  <a:pt x="160734" y="8930"/>
                </a:lnTo>
                <a:lnTo>
                  <a:pt x="178593" y="0"/>
                </a:lnTo>
                <a:lnTo>
                  <a:pt x="17859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8492132" y="1723429"/>
            <a:ext cx="133946" cy="357189"/>
          </a:xfrm>
          <a:custGeom>
            <a:avLst/>
            <a:gdLst/>
            <a:ahLst/>
            <a:cxnLst/>
            <a:rect l="0" t="0" r="0" b="0"/>
            <a:pathLst>
              <a:path w="133946" h="357189">
                <a:moveTo>
                  <a:pt x="0" y="0"/>
                </a:moveTo>
                <a:lnTo>
                  <a:pt x="8930" y="0"/>
                </a:lnTo>
                <a:lnTo>
                  <a:pt x="8930" y="0"/>
                </a:lnTo>
                <a:lnTo>
                  <a:pt x="17859" y="8930"/>
                </a:lnTo>
                <a:lnTo>
                  <a:pt x="17859" y="17860"/>
                </a:lnTo>
                <a:lnTo>
                  <a:pt x="17859" y="35719"/>
                </a:lnTo>
                <a:lnTo>
                  <a:pt x="35719" y="53579"/>
                </a:lnTo>
                <a:lnTo>
                  <a:pt x="44648" y="89297"/>
                </a:lnTo>
                <a:lnTo>
                  <a:pt x="62508" y="125016"/>
                </a:lnTo>
                <a:lnTo>
                  <a:pt x="71438" y="169665"/>
                </a:lnTo>
                <a:lnTo>
                  <a:pt x="89297" y="205383"/>
                </a:lnTo>
                <a:lnTo>
                  <a:pt x="98227" y="250032"/>
                </a:lnTo>
                <a:lnTo>
                  <a:pt x="116086" y="285750"/>
                </a:lnTo>
                <a:lnTo>
                  <a:pt x="125016" y="312540"/>
                </a:lnTo>
                <a:lnTo>
                  <a:pt x="133945" y="339329"/>
                </a:lnTo>
                <a:lnTo>
                  <a:pt x="133945" y="357188"/>
                </a:lnTo>
                <a:lnTo>
                  <a:pt x="133945" y="35718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8679655" y="1955601"/>
            <a:ext cx="17861" cy="53579"/>
          </a:xfrm>
          <a:custGeom>
            <a:avLst/>
            <a:gdLst/>
            <a:ahLst/>
            <a:cxnLst/>
            <a:rect l="0" t="0" r="0" b="0"/>
            <a:pathLst>
              <a:path w="17861" h="53579">
                <a:moveTo>
                  <a:pt x="0" y="0"/>
                </a:moveTo>
                <a:lnTo>
                  <a:pt x="0" y="0"/>
                </a:lnTo>
                <a:lnTo>
                  <a:pt x="0" y="0"/>
                </a:lnTo>
                <a:lnTo>
                  <a:pt x="0" y="8930"/>
                </a:lnTo>
                <a:lnTo>
                  <a:pt x="0" y="8930"/>
                </a:lnTo>
                <a:lnTo>
                  <a:pt x="0" y="17860"/>
                </a:lnTo>
                <a:lnTo>
                  <a:pt x="0" y="26789"/>
                </a:lnTo>
                <a:lnTo>
                  <a:pt x="0" y="35719"/>
                </a:lnTo>
                <a:lnTo>
                  <a:pt x="0" y="44649"/>
                </a:lnTo>
                <a:lnTo>
                  <a:pt x="0" y="44649"/>
                </a:lnTo>
                <a:lnTo>
                  <a:pt x="8930" y="53578"/>
                </a:lnTo>
                <a:lnTo>
                  <a:pt x="17860" y="53578"/>
                </a:lnTo>
                <a:lnTo>
                  <a:pt x="17860" y="53578"/>
                </a:lnTo>
                <a:lnTo>
                  <a:pt x="17860" y="53578"/>
                </a:lnTo>
                <a:lnTo>
                  <a:pt x="17860" y="44649"/>
                </a:lnTo>
                <a:lnTo>
                  <a:pt x="17860" y="35719"/>
                </a:lnTo>
                <a:lnTo>
                  <a:pt x="17860"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8849320" y="1803797"/>
            <a:ext cx="98227" cy="258962"/>
          </a:xfrm>
          <a:custGeom>
            <a:avLst/>
            <a:gdLst/>
            <a:ahLst/>
            <a:cxnLst/>
            <a:rect l="0" t="0" r="0" b="0"/>
            <a:pathLst>
              <a:path w="98227" h="258962">
                <a:moveTo>
                  <a:pt x="8929" y="53578"/>
                </a:moveTo>
                <a:lnTo>
                  <a:pt x="8929" y="53578"/>
                </a:lnTo>
                <a:lnTo>
                  <a:pt x="8929" y="53578"/>
                </a:lnTo>
                <a:lnTo>
                  <a:pt x="0" y="53578"/>
                </a:lnTo>
                <a:lnTo>
                  <a:pt x="0" y="53578"/>
                </a:lnTo>
                <a:lnTo>
                  <a:pt x="0" y="53578"/>
                </a:lnTo>
                <a:lnTo>
                  <a:pt x="0" y="53578"/>
                </a:lnTo>
                <a:lnTo>
                  <a:pt x="8929" y="62507"/>
                </a:lnTo>
                <a:lnTo>
                  <a:pt x="8929" y="62507"/>
                </a:lnTo>
                <a:lnTo>
                  <a:pt x="17859" y="62507"/>
                </a:lnTo>
                <a:lnTo>
                  <a:pt x="26789" y="62507"/>
                </a:lnTo>
                <a:lnTo>
                  <a:pt x="35718" y="53578"/>
                </a:lnTo>
                <a:lnTo>
                  <a:pt x="44648" y="44648"/>
                </a:lnTo>
                <a:lnTo>
                  <a:pt x="53578" y="35718"/>
                </a:lnTo>
                <a:lnTo>
                  <a:pt x="62507" y="26789"/>
                </a:lnTo>
                <a:lnTo>
                  <a:pt x="62507" y="17859"/>
                </a:lnTo>
                <a:lnTo>
                  <a:pt x="71437" y="17859"/>
                </a:lnTo>
                <a:lnTo>
                  <a:pt x="71437" y="8929"/>
                </a:lnTo>
                <a:lnTo>
                  <a:pt x="80367" y="8929"/>
                </a:lnTo>
                <a:lnTo>
                  <a:pt x="80367" y="8929"/>
                </a:lnTo>
                <a:lnTo>
                  <a:pt x="80367" y="0"/>
                </a:lnTo>
                <a:lnTo>
                  <a:pt x="71437" y="8929"/>
                </a:lnTo>
                <a:lnTo>
                  <a:pt x="71437" y="26789"/>
                </a:lnTo>
                <a:lnTo>
                  <a:pt x="62507" y="53578"/>
                </a:lnTo>
                <a:lnTo>
                  <a:pt x="62507" y="71437"/>
                </a:lnTo>
                <a:lnTo>
                  <a:pt x="62507" y="89297"/>
                </a:lnTo>
                <a:lnTo>
                  <a:pt x="71437" y="107156"/>
                </a:lnTo>
                <a:lnTo>
                  <a:pt x="71437" y="125015"/>
                </a:lnTo>
                <a:lnTo>
                  <a:pt x="80367" y="142875"/>
                </a:lnTo>
                <a:lnTo>
                  <a:pt x="80367" y="160734"/>
                </a:lnTo>
                <a:lnTo>
                  <a:pt x="89296" y="187523"/>
                </a:lnTo>
                <a:lnTo>
                  <a:pt x="98226" y="205382"/>
                </a:lnTo>
                <a:lnTo>
                  <a:pt x="98226" y="223242"/>
                </a:lnTo>
                <a:lnTo>
                  <a:pt x="98226" y="241101"/>
                </a:lnTo>
                <a:lnTo>
                  <a:pt x="89296" y="250031"/>
                </a:lnTo>
                <a:lnTo>
                  <a:pt x="71437" y="250031"/>
                </a:lnTo>
                <a:lnTo>
                  <a:pt x="53578" y="258961"/>
                </a:lnTo>
                <a:lnTo>
                  <a:pt x="35718" y="258961"/>
                </a:lnTo>
                <a:lnTo>
                  <a:pt x="17859" y="258961"/>
                </a:lnTo>
                <a:lnTo>
                  <a:pt x="8929" y="258961"/>
                </a:lnTo>
                <a:lnTo>
                  <a:pt x="8929"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8161734" y="2294929"/>
            <a:ext cx="133946" cy="241103"/>
          </a:xfrm>
          <a:custGeom>
            <a:avLst/>
            <a:gdLst/>
            <a:ahLst/>
            <a:cxnLst/>
            <a:rect l="0" t="0" r="0" b="0"/>
            <a:pathLst>
              <a:path w="133946" h="241103">
                <a:moveTo>
                  <a:pt x="53578" y="35719"/>
                </a:moveTo>
                <a:lnTo>
                  <a:pt x="53578" y="35719"/>
                </a:lnTo>
                <a:lnTo>
                  <a:pt x="53578" y="35719"/>
                </a:lnTo>
                <a:lnTo>
                  <a:pt x="44648" y="35719"/>
                </a:lnTo>
                <a:lnTo>
                  <a:pt x="44648" y="35719"/>
                </a:lnTo>
                <a:lnTo>
                  <a:pt x="44648" y="35719"/>
                </a:lnTo>
                <a:lnTo>
                  <a:pt x="44648" y="35719"/>
                </a:lnTo>
                <a:lnTo>
                  <a:pt x="35718" y="44649"/>
                </a:lnTo>
                <a:lnTo>
                  <a:pt x="35718" y="62508"/>
                </a:lnTo>
                <a:lnTo>
                  <a:pt x="26789" y="80368"/>
                </a:lnTo>
                <a:lnTo>
                  <a:pt x="26789" y="107157"/>
                </a:lnTo>
                <a:lnTo>
                  <a:pt x="26789" y="133946"/>
                </a:lnTo>
                <a:lnTo>
                  <a:pt x="26789" y="160735"/>
                </a:lnTo>
                <a:lnTo>
                  <a:pt x="26789" y="187524"/>
                </a:lnTo>
                <a:lnTo>
                  <a:pt x="26789" y="205384"/>
                </a:lnTo>
                <a:lnTo>
                  <a:pt x="26789" y="223243"/>
                </a:lnTo>
                <a:lnTo>
                  <a:pt x="26789" y="232173"/>
                </a:lnTo>
                <a:lnTo>
                  <a:pt x="17860" y="232173"/>
                </a:lnTo>
                <a:lnTo>
                  <a:pt x="17860" y="223243"/>
                </a:lnTo>
                <a:lnTo>
                  <a:pt x="17860" y="205384"/>
                </a:lnTo>
                <a:lnTo>
                  <a:pt x="17860" y="178594"/>
                </a:lnTo>
                <a:lnTo>
                  <a:pt x="17860" y="142875"/>
                </a:lnTo>
                <a:lnTo>
                  <a:pt x="17860" y="116086"/>
                </a:lnTo>
                <a:lnTo>
                  <a:pt x="17860" y="80368"/>
                </a:lnTo>
                <a:lnTo>
                  <a:pt x="17860" y="44649"/>
                </a:lnTo>
                <a:lnTo>
                  <a:pt x="17860" y="17860"/>
                </a:lnTo>
                <a:lnTo>
                  <a:pt x="26789" y="8930"/>
                </a:lnTo>
                <a:lnTo>
                  <a:pt x="35718" y="0"/>
                </a:lnTo>
                <a:lnTo>
                  <a:pt x="35718" y="8930"/>
                </a:lnTo>
                <a:lnTo>
                  <a:pt x="44648" y="17860"/>
                </a:lnTo>
                <a:lnTo>
                  <a:pt x="62507" y="44649"/>
                </a:lnTo>
                <a:lnTo>
                  <a:pt x="71437" y="71438"/>
                </a:lnTo>
                <a:lnTo>
                  <a:pt x="80367" y="98227"/>
                </a:lnTo>
                <a:lnTo>
                  <a:pt x="89296" y="133946"/>
                </a:lnTo>
                <a:lnTo>
                  <a:pt x="98226" y="160735"/>
                </a:lnTo>
                <a:lnTo>
                  <a:pt x="116086" y="187524"/>
                </a:lnTo>
                <a:lnTo>
                  <a:pt x="125015" y="205384"/>
                </a:lnTo>
                <a:lnTo>
                  <a:pt x="125015" y="223243"/>
                </a:lnTo>
                <a:lnTo>
                  <a:pt x="133945" y="241102"/>
                </a:lnTo>
                <a:lnTo>
                  <a:pt x="133945" y="241102"/>
                </a:lnTo>
                <a:lnTo>
                  <a:pt x="125015" y="241102"/>
                </a:lnTo>
                <a:lnTo>
                  <a:pt x="116086" y="223243"/>
                </a:lnTo>
                <a:lnTo>
                  <a:pt x="98226" y="214313"/>
                </a:lnTo>
                <a:lnTo>
                  <a:pt x="80367" y="187524"/>
                </a:lnTo>
                <a:lnTo>
                  <a:pt x="53578" y="169665"/>
                </a:lnTo>
                <a:lnTo>
                  <a:pt x="35718" y="142875"/>
                </a:lnTo>
                <a:lnTo>
                  <a:pt x="17860" y="125016"/>
                </a:lnTo>
                <a:lnTo>
                  <a:pt x="8930" y="125016"/>
                </a:lnTo>
                <a:lnTo>
                  <a:pt x="0" y="125016"/>
                </a:lnTo>
                <a:lnTo>
                  <a:pt x="0" y="125016"/>
                </a:lnTo>
                <a:lnTo>
                  <a:pt x="8930" y="133946"/>
                </a:lnTo>
                <a:lnTo>
                  <a:pt x="17860" y="133946"/>
                </a:lnTo>
                <a:lnTo>
                  <a:pt x="35718" y="142875"/>
                </a:lnTo>
                <a:lnTo>
                  <a:pt x="53578" y="142875"/>
                </a:lnTo>
                <a:lnTo>
                  <a:pt x="80367" y="133946"/>
                </a:lnTo>
                <a:lnTo>
                  <a:pt x="98226" y="133946"/>
                </a:lnTo>
                <a:lnTo>
                  <a:pt x="116086" y="125016"/>
                </a:lnTo>
                <a:lnTo>
                  <a:pt x="125015" y="116086"/>
                </a:lnTo>
                <a:lnTo>
                  <a:pt x="133945" y="107157"/>
                </a:lnTo>
                <a:lnTo>
                  <a:pt x="133945" y="98227"/>
                </a:lnTo>
                <a:lnTo>
                  <a:pt x="133945"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8304609" y="2232422"/>
            <a:ext cx="89297" cy="232173"/>
          </a:xfrm>
          <a:custGeom>
            <a:avLst/>
            <a:gdLst/>
            <a:ahLst/>
            <a:cxnLst/>
            <a:rect l="0" t="0" r="0" b="0"/>
            <a:pathLst>
              <a:path w="89297" h="232173">
                <a:moveTo>
                  <a:pt x="0" y="0"/>
                </a:moveTo>
                <a:lnTo>
                  <a:pt x="0" y="0"/>
                </a:lnTo>
                <a:lnTo>
                  <a:pt x="0" y="0"/>
                </a:lnTo>
                <a:lnTo>
                  <a:pt x="0" y="8929"/>
                </a:lnTo>
                <a:lnTo>
                  <a:pt x="0" y="17859"/>
                </a:lnTo>
                <a:lnTo>
                  <a:pt x="8929" y="35718"/>
                </a:lnTo>
                <a:lnTo>
                  <a:pt x="8929" y="62507"/>
                </a:lnTo>
                <a:lnTo>
                  <a:pt x="17859" y="89297"/>
                </a:lnTo>
                <a:lnTo>
                  <a:pt x="26789" y="116086"/>
                </a:lnTo>
                <a:lnTo>
                  <a:pt x="35718" y="151804"/>
                </a:lnTo>
                <a:lnTo>
                  <a:pt x="44648" y="178593"/>
                </a:lnTo>
                <a:lnTo>
                  <a:pt x="53578" y="196453"/>
                </a:lnTo>
                <a:lnTo>
                  <a:pt x="62507" y="214312"/>
                </a:lnTo>
                <a:lnTo>
                  <a:pt x="71437" y="223242"/>
                </a:lnTo>
                <a:lnTo>
                  <a:pt x="80367" y="232172"/>
                </a:lnTo>
                <a:lnTo>
                  <a:pt x="80367" y="223242"/>
                </a:lnTo>
                <a:lnTo>
                  <a:pt x="89296" y="214312"/>
                </a:lnTo>
                <a:lnTo>
                  <a:pt x="89296" y="187523"/>
                </a:lnTo>
                <a:lnTo>
                  <a:pt x="89296" y="160734"/>
                </a:lnTo>
                <a:lnTo>
                  <a:pt x="89296" y="125015"/>
                </a:lnTo>
                <a:lnTo>
                  <a:pt x="89296"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8376046" y="2214562"/>
            <a:ext cx="98228" cy="250033"/>
          </a:xfrm>
          <a:custGeom>
            <a:avLst/>
            <a:gdLst/>
            <a:ahLst/>
            <a:cxnLst/>
            <a:rect l="0" t="0" r="0" b="0"/>
            <a:pathLst>
              <a:path w="98228" h="250033">
                <a:moveTo>
                  <a:pt x="0" y="0"/>
                </a:moveTo>
                <a:lnTo>
                  <a:pt x="0" y="0"/>
                </a:lnTo>
                <a:lnTo>
                  <a:pt x="0" y="8930"/>
                </a:lnTo>
                <a:lnTo>
                  <a:pt x="0" y="26789"/>
                </a:lnTo>
                <a:lnTo>
                  <a:pt x="0" y="53578"/>
                </a:lnTo>
                <a:lnTo>
                  <a:pt x="8930" y="80367"/>
                </a:lnTo>
                <a:lnTo>
                  <a:pt x="17859" y="107157"/>
                </a:lnTo>
                <a:lnTo>
                  <a:pt x="35719" y="133946"/>
                </a:lnTo>
                <a:lnTo>
                  <a:pt x="44649" y="169664"/>
                </a:lnTo>
                <a:lnTo>
                  <a:pt x="62508" y="196453"/>
                </a:lnTo>
                <a:lnTo>
                  <a:pt x="71438" y="214313"/>
                </a:lnTo>
                <a:lnTo>
                  <a:pt x="80367" y="232172"/>
                </a:lnTo>
                <a:lnTo>
                  <a:pt x="98227" y="241102"/>
                </a:lnTo>
                <a:lnTo>
                  <a:pt x="98227" y="250032"/>
                </a:lnTo>
                <a:lnTo>
                  <a:pt x="98227" y="250032"/>
                </a:lnTo>
                <a:lnTo>
                  <a:pt x="98227" y="241102"/>
                </a:lnTo>
                <a:lnTo>
                  <a:pt x="98227" y="232172"/>
                </a:lnTo>
                <a:lnTo>
                  <a:pt x="89297" y="214313"/>
                </a:lnTo>
                <a:lnTo>
                  <a:pt x="71438" y="196453"/>
                </a:lnTo>
                <a:lnTo>
                  <a:pt x="62508" y="178594"/>
                </a:lnTo>
                <a:lnTo>
                  <a:pt x="62508"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8277820" y="2312789"/>
            <a:ext cx="187524" cy="62509"/>
          </a:xfrm>
          <a:custGeom>
            <a:avLst/>
            <a:gdLst/>
            <a:ahLst/>
            <a:cxnLst/>
            <a:rect l="0" t="0" r="0" b="0"/>
            <a:pathLst>
              <a:path w="187524" h="62509">
                <a:moveTo>
                  <a:pt x="0" y="62508"/>
                </a:moveTo>
                <a:lnTo>
                  <a:pt x="0" y="62508"/>
                </a:lnTo>
                <a:lnTo>
                  <a:pt x="0" y="62508"/>
                </a:lnTo>
                <a:lnTo>
                  <a:pt x="8929" y="62508"/>
                </a:lnTo>
                <a:lnTo>
                  <a:pt x="26789" y="53578"/>
                </a:lnTo>
                <a:lnTo>
                  <a:pt x="44648" y="44648"/>
                </a:lnTo>
                <a:lnTo>
                  <a:pt x="71437" y="35719"/>
                </a:lnTo>
                <a:lnTo>
                  <a:pt x="98226" y="26789"/>
                </a:lnTo>
                <a:lnTo>
                  <a:pt x="125015" y="17859"/>
                </a:lnTo>
                <a:lnTo>
                  <a:pt x="151804" y="8930"/>
                </a:lnTo>
                <a:lnTo>
                  <a:pt x="169664" y="8930"/>
                </a:lnTo>
                <a:lnTo>
                  <a:pt x="187523" y="0"/>
                </a:lnTo>
                <a:lnTo>
                  <a:pt x="18752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8465343" y="2277070"/>
            <a:ext cx="89298" cy="116087"/>
          </a:xfrm>
          <a:custGeom>
            <a:avLst/>
            <a:gdLst/>
            <a:ahLst/>
            <a:cxnLst/>
            <a:rect l="0" t="0" r="0" b="0"/>
            <a:pathLst>
              <a:path w="89298" h="116087">
                <a:moveTo>
                  <a:pt x="0" y="17859"/>
                </a:moveTo>
                <a:lnTo>
                  <a:pt x="0" y="17859"/>
                </a:lnTo>
                <a:lnTo>
                  <a:pt x="8930" y="26789"/>
                </a:lnTo>
                <a:lnTo>
                  <a:pt x="17859" y="26789"/>
                </a:lnTo>
                <a:lnTo>
                  <a:pt x="26789" y="35719"/>
                </a:lnTo>
                <a:lnTo>
                  <a:pt x="26789" y="44649"/>
                </a:lnTo>
                <a:lnTo>
                  <a:pt x="44648" y="62508"/>
                </a:lnTo>
                <a:lnTo>
                  <a:pt x="53578" y="80367"/>
                </a:lnTo>
                <a:lnTo>
                  <a:pt x="62508" y="89297"/>
                </a:lnTo>
                <a:lnTo>
                  <a:pt x="62508" y="98227"/>
                </a:lnTo>
                <a:lnTo>
                  <a:pt x="62508" y="107156"/>
                </a:lnTo>
                <a:lnTo>
                  <a:pt x="71437" y="116086"/>
                </a:lnTo>
                <a:lnTo>
                  <a:pt x="71437" y="116086"/>
                </a:lnTo>
                <a:lnTo>
                  <a:pt x="71437" y="107156"/>
                </a:lnTo>
                <a:lnTo>
                  <a:pt x="71437" y="98227"/>
                </a:lnTo>
                <a:lnTo>
                  <a:pt x="71437" y="80367"/>
                </a:lnTo>
                <a:lnTo>
                  <a:pt x="71437" y="62508"/>
                </a:lnTo>
                <a:lnTo>
                  <a:pt x="71437" y="35719"/>
                </a:lnTo>
                <a:lnTo>
                  <a:pt x="71437" y="26789"/>
                </a:lnTo>
                <a:lnTo>
                  <a:pt x="71437" y="8930"/>
                </a:lnTo>
                <a:lnTo>
                  <a:pt x="80367" y="0"/>
                </a:lnTo>
                <a:lnTo>
                  <a:pt x="89297" y="0"/>
                </a:lnTo>
                <a:lnTo>
                  <a:pt x="8929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8608218" y="2294929"/>
            <a:ext cx="35720" cy="62509"/>
          </a:xfrm>
          <a:custGeom>
            <a:avLst/>
            <a:gdLst/>
            <a:ahLst/>
            <a:cxnLst/>
            <a:rect l="0" t="0" r="0" b="0"/>
            <a:pathLst>
              <a:path w="35720" h="62509">
                <a:moveTo>
                  <a:pt x="0" y="0"/>
                </a:moveTo>
                <a:lnTo>
                  <a:pt x="0" y="0"/>
                </a:lnTo>
                <a:lnTo>
                  <a:pt x="0" y="8930"/>
                </a:lnTo>
                <a:lnTo>
                  <a:pt x="0" y="8930"/>
                </a:lnTo>
                <a:lnTo>
                  <a:pt x="0" y="17860"/>
                </a:lnTo>
                <a:lnTo>
                  <a:pt x="8930" y="26790"/>
                </a:lnTo>
                <a:lnTo>
                  <a:pt x="8930" y="35719"/>
                </a:lnTo>
                <a:lnTo>
                  <a:pt x="17859" y="44649"/>
                </a:lnTo>
                <a:lnTo>
                  <a:pt x="26789" y="53579"/>
                </a:lnTo>
                <a:lnTo>
                  <a:pt x="26789" y="62508"/>
                </a:lnTo>
                <a:lnTo>
                  <a:pt x="26789" y="62508"/>
                </a:lnTo>
                <a:lnTo>
                  <a:pt x="35719" y="62508"/>
                </a:lnTo>
                <a:lnTo>
                  <a:pt x="35719" y="62508"/>
                </a:lnTo>
                <a:lnTo>
                  <a:pt x="35719" y="53579"/>
                </a:lnTo>
                <a:lnTo>
                  <a:pt x="35719" y="535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8572499" y="2160984"/>
            <a:ext cx="26790" cy="17861"/>
          </a:xfrm>
          <a:custGeom>
            <a:avLst/>
            <a:gdLst/>
            <a:ahLst/>
            <a:cxnLst/>
            <a:rect l="0" t="0" r="0" b="0"/>
            <a:pathLst>
              <a:path w="26790" h="17861">
                <a:moveTo>
                  <a:pt x="0" y="0"/>
                </a:moveTo>
                <a:lnTo>
                  <a:pt x="0" y="0"/>
                </a:lnTo>
                <a:lnTo>
                  <a:pt x="0" y="0"/>
                </a:lnTo>
                <a:lnTo>
                  <a:pt x="0" y="0"/>
                </a:lnTo>
                <a:lnTo>
                  <a:pt x="0" y="0"/>
                </a:lnTo>
                <a:lnTo>
                  <a:pt x="0" y="0"/>
                </a:lnTo>
                <a:lnTo>
                  <a:pt x="0" y="8930"/>
                </a:lnTo>
                <a:lnTo>
                  <a:pt x="0" y="8930"/>
                </a:lnTo>
                <a:lnTo>
                  <a:pt x="8930" y="8930"/>
                </a:lnTo>
                <a:lnTo>
                  <a:pt x="8930" y="17860"/>
                </a:lnTo>
                <a:lnTo>
                  <a:pt x="17860" y="17860"/>
                </a:lnTo>
                <a:lnTo>
                  <a:pt x="26789" y="17860"/>
                </a:lnTo>
                <a:lnTo>
                  <a:pt x="26789"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8617148" y="2169914"/>
            <a:ext cx="151805" cy="196454"/>
          </a:xfrm>
          <a:custGeom>
            <a:avLst/>
            <a:gdLst/>
            <a:ahLst/>
            <a:cxnLst/>
            <a:rect l="0" t="0" r="0" b="0"/>
            <a:pathLst>
              <a:path w="151805" h="196454">
                <a:moveTo>
                  <a:pt x="0" y="0"/>
                </a:moveTo>
                <a:lnTo>
                  <a:pt x="8929" y="0"/>
                </a:lnTo>
                <a:lnTo>
                  <a:pt x="17859" y="0"/>
                </a:lnTo>
                <a:lnTo>
                  <a:pt x="26789" y="0"/>
                </a:lnTo>
                <a:lnTo>
                  <a:pt x="35718" y="8930"/>
                </a:lnTo>
                <a:lnTo>
                  <a:pt x="44648" y="26789"/>
                </a:lnTo>
                <a:lnTo>
                  <a:pt x="53578" y="44648"/>
                </a:lnTo>
                <a:lnTo>
                  <a:pt x="62507" y="62508"/>
                </a:lnTo>
                <a:lnTo>
                  <a:pt x="62507" y="89297"/>
                </a:lnTo>
                <a:lnTo>
                  <a:pt x="71437" y="107156"/>
                </a:lnTo>
                <a:lnTo>
                  <a:pt x="71437" y="125015"/>
                </a:lnTo>
                <a:lnTo>
                  <a:pt x="71437" y="133945"/>
                </a:lnTo>
                <a:lnTo>
                  <a:pt x="71437" y="151805"/>
                </a:lnTo>
                <a:lnTo>
                  <a:pt x="80367" y="151805"/>
                </a:lnTo>
                <a:lnTo>
                  <a:pt x="80367" y="151805"/>
                </a:lnTo>
                <a:lnTo>
                  <a:pt x="89297" y="151805"/>
                </a:lnTo>
                <a:lnTo>
                  <a:pt x="98226" y="133945"/>
                </a:lnTo>
                <a:lnTo>
                  <a:pt x="107156" y="125015"/>
                </a:lnTo>
                <a:lnTo>
                  <a:pt x="125015" y="107156"/>
                </a:lnTo>
                <a:lnTo>
                  <a:pt x="133945" y="98226"/>
                </a:lnTo>
                <a:lnTo>
                  <a:pt x="142875" y="89297"/>
                </a:lnTo>
                <a:lnTo>
                  <a:pt x="151804" y="80367"/>
                </a:lnTo>
                <a:lnTo>
                  <a:pt x="151804" y="89297"/>
                </a:lnTo>
                <a:lnTo>
                  <a:pt x="151804" y="107156"/>
                </a:lnTo>
                <a:lnTo>
                  <a:pt x="151804" y="116086"/>
                </a:lnTo>
                <a:lnTo>
                  <a:pt x="142875" y="133945"/>
                </a:lnTo>
                <a:lnTo>
                  <a:pt x="142875" y="151805"/>
                </a:lnTo>
                <a:lnTo>
                  <a:pt x="133945" y="169664"/>
                </a:lnTo>
                <a:lnTo>
                  <a:pt x="125015" y="187523"/>
                </a:lnTo>
                <a:lnTo>
                  <a:pt x="125015" y="187523"/>
                </a:lnTo>
                <a:lnTo>
                  <a:pt x="125015" y="196453"/>
                </a:lnTo>
                <a:lnTo>
                  <a:pt x="125015" y="187523"/>
                </a:lnTo>
                <a:lnTo>
                  <a:pt x="133945" y="178594"/>
                </a:lnTo>
                <a:lnTo>
                  <a:pt x="133945" y="160734"/>
                </a:lnTo>
                <a:lnTo>
                  <a:pt x="133945"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8751093" y="2107406"/>
            <a:ext cx="214313" cy="178595"/>
          </a:xfrm>
          <a:custGeom>
            <a:avLst/>
            <a:gdLst/>
            <a:ahLst/>
            <a:cxnLst/>
            <a:rect l="0" t="0" r="0" b="0"/>
            <a:pathLst>
              <a:path w="214313" h="178595">
                <a:moveTo>
                  <a:pt x="35719" y="151805"/>
                </a:moveTo>
                <a:lnTo>
                  <a:pt x="26789" y="151805"/>
                </a:lnTo>
                <a:lnTo>
                  <a:pt x="26789" y="160734"/>
                </a:lnTo>
                <a:lnTo>
                  <a:pt x="26789" y="160734"/>
                </a:lnTo>
                <a:lnTo>
                  <a:pt x="26789" y="169664"/>
                </a:lnTo>
                <a:lnTo>
                  <a:pt x="26789" y="169664"/>
                </a:lnTo>
                <a:lnTo>
                  <a:pt x="35719" y="178594"/>
                </a:lnTo>
                <a:lnTo>
                  <a:pt x="44648" y="178594"/>
                </a:lnTo>
                <a:lnTo>
                  <a:pt x="44648" y="178594"/>
                </a:lnTo>
                <a:lnTo>
                  <a:pt x="53578" y="178594"/>
                </a:lnTo>
                <a:lnTo>
                  <a:pt x="62508" y="169664"/>
                </a:lnTo>
                <a:lnTo>
                  <a:pt x="62508" y="169664"/>
                </a:lnTo>
                <a:lnTo>
                  <a:pt x="71437" y="160734"/>
                </a:lnTo>
                <a:lnTo>
                  <a:pt x="71437" y="151805"/>
                </a:lnTo>
                <a:lnTo>
                  <a:pt x="80367" y="142875"/>
                </a:lnTo>
                <a:lnTo>
                  <a:pt x="80367" y="133945"/>
                </a:lnTo>
                <a:lnTo>
                  <a:pt x="89297" y="133945"/>
                </a:lnTo>
                <a:lnTo>
                  <a:pt x="89297" y="133945"/>
                </a:lnTo>
                <a:lnTo>
                  <a:pt x="98227" y="142875"/>
                </a:lnTo>
                <a:lnTo>
                  <a:pt x="98227" y="151805"/>
                </a:lnTo>
                <a:lnTo>
                  <a:pt x="107156" y="160734"/>
                </a:lnTo>
                <a:lnTo>
                  <a:pt x="107156" y="169664"/>
                </a:lnTo>
                <a:lnTo>
                  <a:pt x="107156" y="169664"/>
                </a:lnTo>
                <a:lnTo>
                  <a:pt x="107156" y="178594"/>
                </a:lnTo>
                <a:lnTo>
                  <a:pt x="107156" y="169664"/>
                </a:lnTo>
                <a:lnTo>
                  <a:pt x="107156" y="169664"/>
                </a:lnTo>
                <a:lnTo>
                  <a:pt x="107156" y="160734"/>
                </a:lnTo>
                <a:lnTo>
                  <a:pt x="116086" y="142875"/>
                </a:lnTo>
                <a:lnTo>
                  <a:pt x="125016" y="125016"/>
                </a:lnTo>
                <a:lnTo>
                  <a:pt x="125016" y="107156"/>
                </a:lnTo>
                <a:lnTo>
                  <a:pt x="133945" y="80367"/>
                </a:lnTo>
                <a:lnTo>
                  <a:pt x="142875" y="62508"/>
                </a:lnTo>
                <a:lnTo>
                  <a:pt x="142875" y="35719"/>
                </a:lnTo>
                <a:lnTo>
                  <a:pt x="142875" y="17859"/>
                </a:lnTo>
                <a:lnTo>
                  <a:pt x="142875" y="8930"/>
                </a:lnTo>
                <a:lnTo>
                  <a:pt x="142875" y="0"/>
                </a:lnTo>
                <a:lnTo>
                  <a:pt x="142875" y="0"/>
                </a:lnTo>
                <a:lnTo>
                  <a:pt x="133945" y="8930"/>
                </a:lnTo>
                <a:lnTo>
                  <a:pt x="125016" y="17859"/>
                </a:lnTo>
                <a:lnTo>
                  <a:pt x="125016" y="35719"/>
                </a:lnTo>
                <a:lnTo>
                  <a:pt x="116086" y="53578"/>
                </a:lnTo>
                <a:lnTo>
                  <a:pt x="116086" y="80367"/>
                </a:lnTo>
                <a:lnTo>
                  <a:pt x="116086" y="107156"/>
                </a:lnTo>
                <a:lnTo>
                  <a:pt x="116086" y="125016"/>
                </a:lnTo>
                <a:lnTo>
                  <a:pt x="116086" y="142875"/>
                </a:lnTo>
                <a:lnTo>
                  <a:pt x="116086" y="151805"/>
                </a:lnTo>
                <a:lnTo>
                  <a:pt x="125016" y="151805"/>
                </a:lnTo>
                <a:lnTo>
                  <a:pt x="125016" y="151805"/>
                </a:lnTo>
                <a:lnTo>
                  <a:pt x="133945" y="142875"/>
                </a:lnTo>
                <a:lnTo>
                  <a:pt x="142875" y="125016"/>
                </a:lnTo>
                <a:lnTo>
                  <a:pt x="151805" y="107156"/>
                </a:lnTo>
                <a:lnTo>
                  <a:pt x="151805" y="98227"/>
                </a:lnTo>
                <a:lnTo>
                  <a:pt x="160734" y="89297"/>
                </a:lnTo>
                <a:lnTo>
                  <a:pt x="169664" y="89297"/>
                </a:lnTo>
                <a:lnTo>
                  <a:pt x="169664" y="80367"/>
                </a:lnTo>
                <a:lnTo>
                  <a:pt x="178594" y="80367"/>
                </a:lnTo>
                <a:lnTo>
                  <a:pt x="187523" y="71438"/>
                </a:lnTo>
                <a:lnTo>
                  <a:pt x="196453" y="71438"/>
                </a:lnTo>
                <a:lnTo>
                  <a:pt x="205383" y="80367"/>
                </a:lnTo>
                <a:lnTo>
                  <a:pt x="205383" y="89297"/>
                </a:lnTo>
                <a:lnTo>
                  <a:pt x="214312" y="89297"/>
                </a:lnTo>
                <a:lnTo>
                  <a:pt x="214312" y="98227"/>
                </a:lnTo>
                <a:lnTo>
                  <a:pt x="214312" y="98227"/>
                </a:lnTo>
                <a:lnTo>
                  <a:pt x="214312" y="107156"/>
                </a:lnTo>
                <a:lnTo>
                  <a:pt x="214312" y="107156"/>
                </a:lnTo>
                <a:lnTo>
                  <a:pt x="214312" y="116086"/>
                </a:lnTo>
                <a:lnTo>
                  <a:pt x="196453" y="116086"/>
                </a:lnTo>
                <a:lnTo>
                  <a:pt x="178594" y="107156"/>
                </a:lnTo>
                <a:lnTo>
                  <a:pt x="142875" y="98227"/>
                </a:lnTo>
                <a:lnTo>
                  <a:pt x="116086" y="89297"/>
                </a:lnTo>
                <a:lnTo>
                  <a:pt x="89297" y="80367"/>
                </a:lnTo>
                <a:lnTo>
                  <a:pt x="62508" y="80367"/>
                </a:lnTo>
                <a:lnTo>
                  <a:pt x="26789" y="71438"/>
                </a:lnTo>
                <a:lnTo>
                  <a:pt x="8930" y="71438"/>
                </a:lnTo>
                <a:lnTo>
                  <a:pt x="0" y="62508"/>
                </a:lnTo>
                <a:lnTo>
                  <a:pt x="8930" y="62508"/>
                </a:lnTo>
                <a:lnTo>
                  <a:pt x="26789" y="62508"/>
                </a:lnTo>
                <a:lnTo>
                  <a:pt x="53578" y="53578"/>
                </a:lnTo>
                <a:lnTo>
                  <a:pt x="80367" y="44648"/>
                </a:lnTo>
                <a:lnTo>
                  <a:pt x="98227" y="35719"/>
                </a:lnTo>
                <a:lnTo>
                  <a:pt x="116086" y="35719"/>
                </a:lnTo>
                <a:lnTo>
                  <a:pt x="125016" y="35719"/>
                </a:lnTo>
                <a:lnTo>
                  <a:pt x="142875" y="26789"/>
                </a:lnTo>
                <a:lnTo>
                  <a:pt x="160734" y="17859"/>
                </a:lnTo>
                <a:lnTo>
                  <a:pt x="160734"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4134445" y="5339953"/>
            <a:ext cx="4036220" cy="375047"/>
          </a:xfrm>
          <a:custGeom>
            <a:avLst/>
            <a:gdLst/>
            <a:ahLst/>
            <a:cxnLst/>
            <a:rect l="0" t="0" r="0" b="0"/>
            <a:pathLst>
              <a:path w="4036220" h="375047">
                <a:moveTo>
                  <a:pt x="4036219" y="366117"/>
                </a:moveTo>
                <a:lnTo>
                  <a:pt x="4027289" y="366117"/>
                </a:lnTo>
                <a:lnTo>
                  <a:pt x="4027289" y="375046"/>
                </a:lnTo>
                <a:lnTo>
                  <a:pt x="4027289" y="375046"/>
                </a:lnTo>
                <a:lnTo>
                  <a:pt x="4027289" y="366117"/>
                </a:lnTo>
                <a:lnTo>
                  <a:pt x="4027289" y="366117"/>
                </a:lnTo>
                <a:lnTo>
                  <a:pt x="4027289" y="366117"/>
                </a:lnTo>
                <a:lnTo>
                  <a:pt x="4027289" y="357187"/>
                </a:lnTo>
                <a:lnTo>
                  <a:pt x="4018360" y="348257"/>
                </a:lnTo>
                <a:lnTo>
                  <a:pt x="4018360" y="339327"/>
                </a:lnTo>
                <a:lnTo>
                  <a:pt x="4018360" y="330398"/>
                </a:lnTo>
                <a:lnTo>
                  <a:pt x="4018360" y="312538"/>
                </a:lnTo>
                <a:lnTo>
                  <a:pt x="4027289" y="285749"/>
                </a:lnTo>
                <a:lnTo>
                  <a:pt x="4027289" y="267890"/>
                </a:lnTo>
                <a:lnTo>
                  <a:pt x="4027289" y="241101"/>
                </a:lnTo>
                <a:lnTo>
                  <a:pt x="4027289" y="205383"/>
                </a:lnTo>
                <a:lnTo>
                  <a:pt x="4027289" y="178594"/>
                </a:lnTo>
                <a:lnTo>
                  <a:pt x="4027289" y="151805"/>
                </a:lnTo>
                <a:lnTo>
                  <a:pt x="4018360" y="125016"/>
                </a:lnTo>
                <a:lnTo>
                  <a:pt x="4018360" y="107156"/>
                </a:lnTo>
                <a:lnTo>
                  <a:pt x="4018360" y="80367"/>
                </a:lnTo>
                <a:lnTo>
                  <a:pt x="4018360" y="71438"/>
                </a:lnTo>
                <a:lnTo>
                  <a:pt x="4018360" y="53578"/>
                </a:lnTo>
                <a:lnTo>
                  <a:pt x="4018360" y="44649"/>
                </a:lnTo>
                <a:lnTo>
                  <a:pt x="4018360" y="35719"/>
                </a:lnTo>
                <a:lnTo>
                  <a:pt x="4009430" y="26789"/>
                </a:lnTo>
                <a:lnTo>
                  <a:pt x="4000500" y="26789"/>
                </a:lnTo>
                <a:lnTo>
                  <a:pt x="3991571" y="17860"/>
                </a:lnTo>
                <a:lnTo>
                  <a:pt x="3973711" y="26789"/>
                </a:lnTo>
                <a:lnTo>
                  <a:pt x="3964782" y="26789"/>
                </a:lnTo>
                <a:lnTo>
                  <a:pt x="3946922" y="26789"/>
                </a:lnTo>
                <a:lnTo>
                  <a:pt x="3937993" y="26789"/>
                </a:lnTo>
                <a:lnTo>
                  <a:pt x="3920133" y="35719"/>
                </a:lnTo>
                <a:lnTo>
                  <a:pt x="3902274" y="35719"/>
                </a:lnTo>
                <a:lnTo>
                  <a:pt x="3884414" y="35719"/>
                </a:lnTo>
                <a:lnTo>
                  <a:pt x="3866555" y="26789"/>
                </a:lnTo>
                <a:lnTo>
                  <a:pt x="3839766" y="26789"/>
                </a:lnTo>
                <a:lnTo>
                  <a:pt x="3812977" y="26789"/>
                </a:lnTo>
                <a:lnTo>
                  <a:pt x="3786188" y="26789"/>
                </a:lnTo>
                <a:lnTo>
                  <a:pt x="3750469" y="17860"/>
                </a:lnTo>
                <a:lnTo>
                  <a:pt x="3714750" y="17860"/>
                </a:lnTo>
                <a:lnTo>
                  <a:pt x="3670102" y="17860"/>
                </a:lnTo>
                <a:lnTo>
                  <a:pt x="3625453" y="8930"/>
                </a:lnTo>
                <a:lnTo>
                  <a:pt x="3571875" y="8930"/>
                </a:lnTo>
                <a:lnTo>
                  <a:pt x="3518297" y="8930"/>
                </a:lnTo>
                <a:lnTo>
                  <a:pt x="3455789" y="8930"/>
                </a:lnTo>
                <a:lnTo>
                  <a:pt x="3393282" y="0"/>
                </a:lnTo>
                <a:lnTo>
                  <a:pt x="3321844" y="0"/>
                </a:lnTo>
                <a:lnTo>
                  <a:pt x="3250407" y="8930"/>
                </a:lnTo>
                <a:lnTo>
                  <a:pt x="3170039" y="8930"/>
                </a:lnTo>
                <a:lnTo>
                  <a:pt x="3089672" y="8930"/>
                </a:lnTo>
                <a:lnTo>
                  <a:pt x="3009305" y="8930"/>
                </a:lnTo>
                <a:lnTo>
                  <a:pt x="2928938" y="17860"/>
                </a:lnTo>
                <a:lnTo>
                  <a:pt x="2848571" y="17860"/>
                </a:lnTo>
                <a:lnTo>
                  <a:pt x="2759274" y="17860"/>
                </a:lnTo>
                <a:lnTo>
                  <a:pt x="2669977" y="17860"/>
                </a:lnTo>
                <a:lnTo>
                  <a:pt x="2580680" y="17860"/>
                </a:lnTo>
                <a:lnTo>
                  <a:pt x="2482453" y="17860"/>
                </a:lnTo>
                <a:lnTo>
                  <a:pt x="2393157" y="17860"/>
                </a:lnTo>
                <a:lnTo>
                  <a:pt x="2294930" y="26789"/>
                </a:lnTo>
                <a:lnTo>
                  <a:pt x="2196703" y="26789"/>
                </a:lnTo>
                <a:lnTo>
                  <a:pt x="2089547" y="35719"/>
                </a:lnTo>
                <a:lnTo>
                  <a:pt x="1991321" y="44649"/>
                </a:lnTo>
                <a:lnTo>
                  <a:pt x="1884164" y="53578"/>
                </a:lnTo>
                <a:lnTo>
                  <a:pt x="1785938" y="53578"/>
                </a:lnTo>
                <a:lnTo>
                  <a:pt x="1678782" y="62508"/>
                </a:lnTo>
                <a:lnTo>
                  <a:pt x="1580555" y="71438"/>
                </a:lnTo>
                <a:lnTo>
                  <a:pt x="1482328" y="71438"/>
                </a:lnTo>
                <a:lnTo>
                  <a:pt x="1375172" y="71438"/>
                </a:lnTo>
                <a:lnTo>
                  <a:pt x="1276946" y="71438"/>
                </a:lnTo>
                <a:lnTo>
                  <a:pt x="1178719" y="71438"/>
                </a:lnTo>
                <a:lnTo>
                  <a:pt x="1080493" y="71438"/>
                </a:lnTo>
                <a:lnTo>
                  <a:pt x="982266" y="71438"/>
                </a:lnTo>
                <a:lnTo>
                  <a:pt x="892969" y="71438"/>
                </a:lnTo>
                <a:lnTo>
                  <a:pt x="794743" y="71438"/>
                </a:lnTo>
                <a:lnTo>
                  <a:pt x="705446" y="80367"/>
                </a:lnTo>
                <a:lnTo>
                  <a:pt x="625078" y="80367"/>
                </a:lnTo>
                <a:lnTo>
                  <a:pt x="535782" y="89297"/>
                </a:lnTo>
                <a:lnTo>
                  <a:pt x="464344" y="98227"/>
                </a:lnTo>
                <a:lnTo>
                  <a:pt x="392907" y="98227"/>
                </a:lnTo>
                <a:lnTo>
                  <a:pt x="330399" y="98227"/>
                </a:lnTo>
                <a:lnTo>
                  <a:pt x="267891" y="107156"/>
                </a:lnTo>
                <a:lnTo>
                  <a:pt x="223243" y="107156"/>
                </a:lnTo>
                <a:lnTo>
                  <a:pt x="178594" y="107156"/>
                </a:lnTo>
                <a:lnTo>
                  <a:pt x="142875" y="98227"/>
                </a:lnTo>
                <a:lnTo>
                  <a:pt x="107157" y="98227"/>
                </a:lnTo>
                <a:lnTo>
                  <a:pt x="80368" y="98227"/>
                </a:lnTo>
                <a:lnTo>
                  <a:pt x="62508" y="89297"/>
                </a:lnTo>
                <a:lnTo>
                  <a:pt x="44649" y="80367"/>
                </a:lnTo>
                <a:lnTo>
                  <a:pt x="35719" y="80367"/>
                </a:lnTo>
                <a:lnTo>
                  <a:pt x="26789" y="71438"/>
                </a:lnTo>
                <a:lnTo>
                  <a:pt x="17860" y="71438"/>
                </a:lnTo>
                <a:lnTo>
                  <a:pt x="17860" y="71438"/>
                </a:lnTo>
                <a:lnTo>
                  <a:pt x="8930" y="89297"/>
                </a:lnTo>
                <a:lnTo>
                  <a:pt x="8930" y="116086"/>
                </a:lnTo>
                <a:lnTo>
                  <a:pt x="8930" y="151805"/>
                </a:lnTo>
                <a:lnTo>
                  <a:pt x="0" y="196453"/>
                </a:lnTo>
                <a:lnTo>
                  <a:pt x="0" y="232172"/>
                </a:lnTo>
                <a:lnTo>
                  <a:pt x="0" y="258960"/>
                </a:lnTo>
                <a:lnTo>
                  <a:pt x="8930" y="267890"/>
                </a:lnTo>
                <a:lnTo>
                  <a:pt x="8930" y="241101"/>
                </a:lnTo>
                <a:lnTo>
                  <a:pt x="8930" y="196453"/>
                </a:lnTo>
                <a:lnTo>
                  <a:pt x="8930"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013432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Regression risk coverage</a:t>
            </a:r>
          </a:p>
        </p:txBody>
      </p:sp>
      <p:sp>
        <p:nvSpPr>
          <p:cNvPr id="3" name="Content Placeholder 2"/>
          <p:cNvSpPr>
            <a:spLocks noGrp="1"/>
          </p:cNvSpPr>
          <p:nvPr>
            <p:ph idx="1"/>
          </p:nvPr>
        </p:nvSpPr>
        <p:spPr/>
        <p:txBody>
          <a:bodyPr>
            <a:normAutofit/>
          </a:bodyPr>
          <a:lstStyle/>
          <a:p>
            <a:r>
              <a:rPr lang="en-US" dirty="0"/>
              <a:t>Equation   2-8.   Regression risk coverage </a:t>
            </a:r>
            <a:endParaRPr lang="en-US" dirty="0" smtClean="0"/>
          </a:p>
          <a:p>
            <a:pPr lvl="1"/>
            <a:r>
              <a:rPr lang="en-US" dirty="0" smtClean="0"/>
              <a:t>RRC = </a:t>
            </a:r>
          </a:p>
          <a:p>
            <a:r>
              <a:rPr lang="en-US" dirty="0"/>
              <a:t>Equation   2-9.   Acceleration of regression testing </a:t>
            </a:r>
            <a:endParaRPr lang="en-US" dirty="0" smtClean="0"/>
          </a:p>
          <a:p>
            <a:pPr lvl="1"/>
            <a:r>
              <a:rPr lang="en-US" dirty="0" smtClean="0"/>
              <a:t>ART =</a:t>
            </a:r>
            <a:endParaRPr lang="en-US" dirty="0"/>
          </a:p>
          <a:p>
            <a:endParaRPr lang="en-US" dirty="0"/>
          </a:p>
          <a:p>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
        <p:nvSpPr>
          <p:cNvPr id="4" name="Freeform 3"/>
          <p:cNvSpPr/>
          <p:nvPr/>
        </p:nvSpPr>
        <p:spPr>
          <a:xfrm>
            <a:off x="0" y="17859"/>
            <a:ext cx="1062634" cy="1017986"/>
          </a:xfrm>
          <a:custGeom>
            <a:avLst/>
            <a:gdLst/>
            <a:ahLst/>
            <a:cxnLst/>
            <a:rect l="0" t="0" r="0" b="0"/>
            <a:pathLst>
              <a:path w="1062634" h="1017986">
                <a:moveTo>
                  <a:pt x="17860" y="982266"/>
                </a:moveTo>
                <a:lnTo>
                  <a:pt x="0" y="1000125"/>
                </a:lnTo>
                <a:lnTo>
                  <a:pt x="0" y="1009055"/>
                </a:lnTo>
                <a:lnTo>
                  <a:pt x="0" y="1017985"/>
                </a:lnTo>
                <a:lnTo>
                  <a:pt x="0" y="1017985"/>
                </a:lnTo>
                <a:lnTo>
                  <a:pt x="0" y="1017985"/>
                </a:lnTo>
                <a:lnTo>
                  <a:pt x="0" y="1009055"/>
                </a:lnTo>
                <a:lnTo>
                  <a:pt x="0" y="1000125"/>
                </a:lnTo>
                <a:lnTo>
                  <a:pt x="8930" y="982266"/>
                </a:lnTo>
                <a:lnTo>
                  <a:pt x="35719" y="964407"/>
                </a:lnTo>
                <a:lnTo>
                  <a:pt x="116086" y="892969"/>
                </a:lnTo>
                <a:lnTo>
                  <a:pt x="196453" y="821532"/>
                </a:lnTo>
                <a:lnTo>
                  <a:pt x="294680" y="741164"/>
                </a:lnTo>
                <a:lnTo>
                  <a:pt x="383977" y="651868"/>
                </a:lnTo>
                <a:lnTo>
                  <a:pt x="473274" y="571500"/>
                </a:lnTo>
                <a:lnTo>
                  <a:pt x="553641" y="500063"/>
                </a:lnTo>
                <a:lnTo>
                  <a:pt x="607219" y="446485"/>
                </a:lnTo>
                <a:lnTo>
                  <a:pt x="651867" y="401836"/>
                </a:lnTo>
                <a:lnTo>
                  <a:pt x="696516" y="366118"/>
                </a:lnTo>
                <a:lnTo>
                  <a:pt x="732234" y="330399"/>
                </a:lnTo>
                <a:lnTo>
                  <a:pt x="776883" y="285750"/>
                </a:lnTo>
                <a:lnTo>
                  <a:pt x="839391" y="232172"/>
                </a:lnTo>
                <a:lnTo>
                  <a:pt x="892969" y="187524"/>
                </a:lnTo>
                <a:lnTo>
                  <a:pt x="937617" y="133946"/>
                </a:lnTo>
                <a:lnTo>
                  <a:pt x="982266" y="89297"/>
                </a:lnTo>
                <a:lnTo>
                  <a:pt x="1017984" y="53578"/>
                </a:lnTo>
                <a:lnTo>
                  <a:pt x="1026914" y="35719"/>
                </a:lnTo>
                <a:lnTo>
                  <a:pt x="1044774" y="17860"/>
                </a:lnTo>
                <a:lnTo>
                  <a:pt x="1053703" y="8930"/>
                </a:lnTo>
                <a:lnTo>
                  <a:pt x="1053703" y="0"/>
                </a:lnTo>
                <a:lnTo>
                  <a:pt x="1062633" y="0"/>
                </a:lnTo>
                <a:lnTo>
                  <a:pt x="1053703" y="8930"/>
                </a:lnTo>
                <a:lnTo>
                  <a:pt x="1044774" y="17860"/>
                </a:lnTo>
                <a:lnTo>
                  <a:pt x="1026914" y="35719"/>
                </a:lnTo>
                <a:lnTo>
                  <a:pt x="955477" y="107157"/>
                </a:lnTo>
                <a:lnTo>
                  <a:pt x="884039" y="178594"/>
                </a:lnTo>
                <a:lnTo>
                  <a:pt x="794742" y="250032"/>
                </a:lnTo>
                <a:lnTo>
                  <a:pt x="687586" y="330399"/>
                </a:lnTo>
                <a:lnTo>
                  <a:pt x="598289" y="401836"/>
                </a:lnTo>
                <a:lnTo>
                  <a:pt x="535781" y="455414"/>
                </a:lnTo>
                <a:lnTo>
                  <a:pt x="482203" y="500063"/>
                </a:lnTo>
                <a:lnTo>
                  <a:pt x="428625" y="535782"/>
                </a:lnTo>
                <a:lnTo>
                  <a:pt x="383977" y="580430"/>
                </a:lnTo>
                <a:lnTo>
                  <a:pt x="312539" y="625079"/>
                </a:lnTo>
                <a:lnTo>
                  <a:pt x="223242" y="687586"/>
                </a:lnTo>
                <a:lnTo>
                  <a:pt x="133945" y="741164"/>
                </a:lnTo>
                <a:lnTo>
                  <a:pt x="44649" y="803672"/>
                </a:lnTo>
                <a:lnTo>
                  <a:pt x="0" y="857250"/>
                </a:lnTo>
                <a:lnTo>
                  <a:pt x="0" y="901899"/>
                </a:lnTo>
                <a:lnTo>
                  <a:pt x="0" y="919758"/>
                </a:lnTo>
                <a:lnTo>
                  <a:pt x="0" y="91975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2571750" y="2473523"/>
            <a:ext cx="62509" cy="62509"/>
          </a:xfrm>
          <a:custGeom>
            <a:avLst/>
            <a:gdLst/>
            <a:ahLst/>
            <a:cxnLst/>
            <a:rect l="0" t="0" r="0" b="0"/>
            <a:pathLst>
              <a:path w="62509" h="62509">
                <a:moveTo>
                  <a:pt x="0" y="17860"/>
                </a:moveTo>
                <a:lnTo>
                  <a:pt x="0" y="8930"/>
                </a:lnTo>
                <a:lnTo>
                  <a:pt x="0" y="8930"/>
                </a:lnTo>
                <a:lnTo>
                  <a:pt x="0" y="0"/>
                </a:lnTo>
                <a:lnTo>
                  <a:pt x="0" y="8930"/>
                </a:lnTo>
                <a:lnTo>
                  <a:pt x="0" y="17860"/>
                </a:lnTo>
                <a:lnTo>
                  <a:pt x="8930" y="26790"/>
                </a:lnTo>
                <a:lnTo>
                  <a:pt x="17859" y="44649"/>
                </a:lnTo>
                <a:lnTo>
                  <a:pt x="35719" y="53579"/>
                </a:lnTo>
                <a:lnTo>
                  <a:pt x="53578" y="62508"/>
                </a:lnTo>
                <a:lnTo>
                  <a:pt x="62508" y="62508"/>
                </a:lnTo>
                <a:lnTo>
                  <a:pt x="62508" y="44649"/>
                </a:lnTo>
                <a:lnTo>
                  <a:pt x="62508"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2830711" y="2580680"/>
            <a:ext cx="62509" cy="44649"/>
          </a:xfrm>
          <a:custGeom>
            <a:avLst/>
            <a:gdLst/>
            <a:ahLst/>
            <a:cxnLst/>
            <a:rect l="0" t="0" r="0" b="0"/>
            <a:pathLst>
              <a:path w="62509" h="44649">
                <a:moveTo>
                  <a:pt x="0" y="44648"/>
                </a:moveTo>
                <a:lnTo>
                  <a:pt x="8930" y="35718"/>
                </a:lnTo>
                <a:lnTo>
                  <a:pt x="17859" y="35718"/>
                </a:lnTo>
                <a:lnTo>
                  <a:pt x="26789" y="26789"/>
                </a:lnTo>
                <a:lnTo>
                  <a:pt x="44648" y="17859"/>
                </a:lnTo>
                <a:lnTo>
                  <a:pt x="62508" y="0"/>
                </a:lnTo>
                <a:lnTo>
                  <a:pt x="625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3259336" y="2464594"/>
            <a:ext cx="89298" cy="44649"/>
          </a:xfrm>
          <a:custGeom>
            <a:avLst/>
            <a:gdLst/>
            <a:ahLst/>
            <a:cxnLst/>
            <a:rect l="0" t="0" r="0" b="0"/>
            <a:pathLst>
              <a:path w="89298" h="44649">
                <a:moveTo>
                  <a:pt x="0" y="44648"/>
                </a:moveTo>
                <a:lnTo>
                  <a:pt x="0" y="35719"/>
                </a:lnTo>
                <a:lnTo>
                  <a:pt x="17859" y="35719"/>
                </a:lnTo>
                <a:lnTo>
                  <a:pt x="35719" y="26789"/>
                </a:lnTo>
                <a:lnTo>
                  <a:pt x="62508" y="8929"/>
                </a:lnTo>
                <a:lnTo>
                  <a:pt x="89297" y="0"/>
                </a:lnTo>
                <a:lnTo>
                  <a:pt x="8929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3536156" y="2518172"/>
            <a:ext cx="44650" cy="35720"/>
          </a:xfrm>
          <a:custGeom>
            <a:avLst/>
            <a:gdLst/>
            <a:ahLst/>
            <a:cxnLst/>
            <a:rect l="0" t="0" r="0" b="0"/>
            <a:pathLst>
              <a:path w="44650" h="35720">
                <a:moveTo>
                  <a:pt x="0" y="0"/>
                </a:moveTo>
                <a:lnTo>
                  <a:pt x="0" y="8930"/>
                </a:lnTo>
                <a:lnTo>
                  <a:pt x="8930" y="17859"/>
                </a:lnTo>
                <a:lnTo>
                  <a:pt x="26789" y="26789"/>
                </a:lnTo>
                <a:lnTo>
                  <a:pt x="35719" y="35719"/>
                </a:lnTo>
                <a:lnTo>
                  <a:pt x="44649" y="35719"/>
                </a:lnTo>
                <a:lnTo>
                  <a:pt x="4464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2607469" y="4152304"/>
            <a:ext cx="26790" cy="44650"/>
          </a:xfrm>
          <a:custGeom>
            <a:avLst/>
            <a:gdLst/>
            <a:ahLst/>
            <a:cxnLst/>
            <a:rect l="0" t="0" r="0" b="0"/>
            <a:pathLst>
              <a:path w="26790" h="44650">
                <a:moveTo>
                  <a:pt x="26789" y="44649"/>
                </a:moveTo>
                <a:lnTo>
                  <a:pt x="17859" y="35719"/>
                </a:lnTo>
                <a:lnTo>
                  <a:pt x="8929" y="35719"/>
                </a:lnTo>
                <a:lnTo>
                  <a:pt x="0" y="26789"/>
                </a:lnTo>
                <a:lnTo>
                  <a:pt x="0" y="26789"/>
                </a:lnTo>
                <a:lnTo>
                  <a:pt x="0" y="17860"/>
                </a:lnTo>
                <a:lnTo>
                  <a:pt x="8929" y="8930"/>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2866430" y="4080867"/>
            <a:ext cx="169665" cy="35720"/>
          </a:xfrm>
          <a:custGeom>
            <a:avLst/>
            <a:gdLst/>
            <a:ahLst/>
            <a:cxnLst/>
            <a:rect l="0" t="0" r="0" b="0"/>
            <a:pathLst>
              <a:path w="169665" h="35720">
                <a:moveTo>
                  <a:pt x="0" y="26789"/>
                </a:moveTo>
                <a:lnTo>
                  <a:pt x="0" y="26789"/>
                </a:lnTo>
                <a:lnTo>
                  <a:pt x="8929" y="17859"/>
                </a:lnTo>
                <a:lnTo>
                  <a:pt x="26789" y="0"/>
                </a:lnTo>
                <a:lnTo>
                  <a:pt x="44648" y="0"/>
                </a:lnTo>
                <a:lnTo>
                  <a:pt x="80367" y="0"/>
                </a:lnTo>
                <a:lnTo>
                  <a:pt x="125015" y="17859"/>
                </a:lnTo>
                <a:lnTo>
                  <a:pt x="169664" y="35719"/>
                </a:lnTo>
                <a:lnTo>
                  <a:pt x="169664"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3286125" y="4098726"/>
            <a:ext cx="71439" cy="26790"/>
          </a:xfrm>
          <a:custGeom>
            <a:avLst/>
            <a:gdLst/>
            <a:ahLst/>
            <a:cxnLst/>
            <a:rect l="0" t="0" r="0" b="0"/>
            <a:pathLst>
              <a:path w="71439" h="26790">
                <a:moveTo>
                  <a:pt x="0" y="26789"/>
                </a:moveTo>
                <a:lnTo>
                  <a:pt x="0" y="17860"/>
                </a:lnTo>
                <a:lnTo>
                  <a:pt x="8930" y="8930"/>
                </a:lnTo>
                <a:lnTo>
                  <a:pt x="26789" y="0"/>
                </a:lnTo>
                <a:lnTo>
                  <a:pt x="44648" y="8930"/>
                </a:lnTo>
                <a:lnTo>
                  <a:pt x="71438" y="8930"/>
                </a:lnTo>
                <a:lnTo>
                  <a:pt x="71438"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8309200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Know your stakeholders. Know their objectives and expectations for testing. Establish metrics and targets for stakeholder objectives and expectations (external beauty). Establish metrics and targets for testing objectives and expectations (internal beauty).</a:t>
            </a:r>
          </a:p>
          <a:p>
            <a:endParaRPr lang="en-US" dirty="0"/>
          </a:p>
        </p:txBody>
      </p:sp>
      <p:sp>
        <p:nvSpPr>
          <p:cNvPr id="5" name="Footer Placeholder 3"/>
          <p:cNvSpPr>
            <a:spLocks noGrp="1"/>
          </p:cNvSpPr>
          <p:nvPr>
            <p:ph type="ftr" sz="quarter" idx="11"/>
          </p:nvPr>
        </p:nvSpPr>
        <p:spPr>
          <a:xfrm>
            <a:off x="2743200" y="6356350"/>
            <a:ext cx="3810000" cy="365125"/>
          </a:xfrm>
        </p:spPr>
        <p:txBody>
          <a:bodyPr/>
          <a:lstStyle/>
          <a:p>
            <a:r>
              <a:rPr lang="en-US" sz="1600" b="1" dirty="0"/>
              <a:t>Beautiful Testing … </a:t>
            </a:r>
            <a:r>
              <a:rPr lang="en-US" sz="1600" b="1" dirty="0" err="1"/>
              <a:t>Goucher</a:t>
            </a:r>
            <a:r>
              <a:rPr lang="en-US" sz="1600" b="1" dirty="0"/>
              <a:t> &amp; Riley 2009</a:t>
            </a:r>
          </a:p>
        </p:txBody>
      </p:sp>
    </p:spTree>
    <p:extLst>
      <p:ext uri="{BB962C8B-B14F-4D97-AF65-F5344CB8AC3E}">
        <p14:creationId xmlns:p14="http://schemas.microsoft.com/office/powerpoint/2010/main" val="301000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a:t>
            </a:r>
            <a:endParaRPr lang="en-US" dirty="0"/>
          </a:p>
        </p:txBody>
      </p:sp>
      <p:sp>
        <p:nvSpPr>
          <p:cNvPr id="3" name="Content Placeholder 2"/>
          <p:cNvSpPr>
            <a:spLocks noGrp="1"/>
          </p:cNvSpPr>
          <p:nvPr>
            <p:ph idx="1"/>
          </p:nvPr>
        </p:nvSpPr>
        <p:spPr/>
        <p:txBody>
          <a:bodyPr>
            <a:normAutofit lnSpcReduction="10000"/>
          </a:bodyPr>
          <a:lstStyle/>
          <a:p>
            <a:r>
              <a:rPr lang="en-US" dirty="0" smtClean="0"/>
              <a:t>Nov 13 – </a:t>
            </a:r>
            <a:r>
              <a:rPr lang="en-US" dirty="0" err="1" smtClean="0"/>
              <a:t>WebDriver</a:t>
            </a:r>
            <a:r>
              <a:rPr lang="en-US" dirty="0" smtClean="0"/>
              <a:t>; Beautiful testing</a:t>
            </a:r>
          </a:p>
          <a:p>
            <a:r>
              <a:rPr lang="en-US" dirty="0"/>
              <a:t>N</a:t>
            </a:r>
            <a:r>
              <a:rPr lang="en-US" dirty="0" smtClean="0"/>
              <a:t>ov 18 – Test 2 assigned due Tuesday before Thanksgiving</a:t>
            </a:r>
          </a:p>
          <a:p>
            <a:r>
              <a:rPr lang="en-US" dirty="0" smtClean="0"/>
              <a:t>Nov 20</a:t>
            </a:r>
          </a:p>
          <a:p>
            <a:r>
              <a:rPr lang="en-US" dirty="0" smtClean="0"/>
              <a:t>Nov 25</a:t>
            </a:r>
          </a:p>
          <a:p>
            <a:r>
              <a:rPr lang="en-US" dirty="0" smtClean="0"/>
              <a:t>Dec 2</a:t>
            </a:r>
          </a:p>
          <a:p>
            <a:r>
              <a:rPr lang="en-US" dirty="0" smtClean="0"/>
              <a:t>Dec 4</a:t>
            </a:r>
          </a:p>
          <a:p>
            <a:r>
              <a:rPr lang="en-US" dirty="0" smtClean="0"/>
              <a:t>Exam   </a:t>
            </a:r>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b="1" dirty="0"/>
              <a:t>.seleniumhq.org/docs/04_webdriver_advanced.jsp</a:t>
            </a:r>
            <a:endParaRPr lang="en-US" b="1" dirty="0" smtClean="0"/>
          </a:p>
        </p:txBody>
      </p:sp>
      <p:sp>
        <p:nvSpPr>
          <p:cNvPr id="5" name="Freeform 4"/>
          <p:cNvSpPr/>
          <p:nvPr/>
        </p:nvSpPr>
        <p:spPr>
          <a:xfrm>
            <a:off x="1848445" y="4982766"/>
            <a:ext cx="151806" cy="17860"/>
          </a:xfrm>
          <a:custGeom>
            <a:avLst/>
            <a:gdLst/>
            <a:ahLst/>
            <a:cxnLst/>
            <a:rect l="0" t="0" r="0" b="0"/>
            <a:pathLst>
              <a:path w="151806" h="17860">
                <a:moveTo>
                  <a:pt x="8930" y="17859"/>
                </a:moveTo>
                <a:lnTo>
                  <a:pt x="8930" y="17859"/>
                </a:lnTo>
                <a:lnTo>
                  <a:pt x="0" y="17859"/>
                </a:lnTo>
                <a:lnTo>
                  <a:pt x="0" y="17859"/>
                </a:lnTo>
                <a:lnTo>
                  <a:pt x="8930" y="17859"/>
                </a:lnTo>
                <a:lnTo>
                  <a:pt x="8930" y="17859"/>
                </a:lnTo>
                <a:lnTo>
                  <a:pt x="8930" y="17859"/>
                </a:lnTo>
                <a:lnTo>
                  <a:pt x="17860" y="17859"/>
                </a:lnTo>
                <a:lnTo>
                  <a:pt x="26789" y="8929"/>
                </a:lnTo>
                <a:lnTo>
                  <a:pt x="35719" y="8929"/>
                </a:lnTo>
                <a:lnTo>
                  <a:pt x="53578" y="8929"/>
                </a:lnTo>
                <a:lnTo>
                  <a:pt x="71438" y="0"/>
                </a:lnTo>
                <a:lnTo>
                  <a:pt x="89297" y="0"/>
                </a:lnTo>
                <a:lnTo>
                  <a:pt x="107157" y="0"/>
                </a:lnTo>
                <a:lnTo>
                  <a:pt x="125016" y="8929"/>
                </a:lnTo>
                <a:lnTo>
                  <a:pt x="151805" y="17859"/>
                </a:lnTo>
                <a:lnTo>
                  <a:pt x="151805"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1902023" y="4446984"/>
            <a:ext cx="133947" cy="44649"/>
          </a:xfrm>
          <a:custGeom>
            <a:avLst/>
            <a:gdLst/>
            <a:ahLst/>
            <a:cxnLst/>
            <a:rect l="0" t="0" r="0" b="0"/>
            <a:pathLst>
              <a:path w="133947" h="44649">
                <a:moveTo>
                  <a:pt x="8930" y="44648"/>
                </a:moveTo>
                <a:lnTo>
                  <a:pt x="8930" y="44648"/>
                </a:lnTo>
                <a:lnTo>
                  <a:pt x="0" y="44648"/>
                </a:lnTo>
                <a:lnTo>
                  <a:pt x="0" y="44648"/>
                </a:lnTo>
                <a:lnTo>
                  <a:pt x="0" y="44648"/>
                </a:lnTo>
                <a:lnTo>
                  <a:pt x="0" y="44648"/>
                </a:lnTo>
                <a:lnTo>
                  <a:pt x="8930" y="44648"/>
                </a:lnTo>
                <a:lnTo>
                  <a:pt x="26790" y="44648"/>
                </a:lnTo>
                <a:lnTo>
                  <a:pt x="35719" y="44648"/>
                </a:lnTo>
                <a:lnTo>
                  <a:pt x="62508" y="35719"/>
                </a:lnTo>
                <a:lnTo>
                  <a:pt x="80368" y="35719"/>
                </a:lnTo>
                <a:lnTo>
                  <a:pt x="98227" y="26789"/>
                </a:lnTo>
                <a:lnTo>
                  <a:pt x="116086" y="17859"/>
                </a:lnTo>
                <a:lnTo>
                  <a:pt x="133946" y="0"/>
                </a:lnTo>
                <a:lnTo>
                  <a:pt x="13394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2169914" y="3884414"/>
            <a:ext cx="98228" cy="35719"/>
          </a:xfrm>
          <a:custGeom>
            <a:avLst/>
            <a:gdLst/>
            <a:ahLst/>
            <a:cxnLst/>
            <a:rect l="0" t="0" r="0" b="0"/>
            <a:pathLst>
              <a:path w="98228" h="35719">
                <a:moveTo>
                  <a:pt x="0" y="26789"/>
                </a:moveTo>
                <a:lnTo>
                  <a:pt x="0" y="26789"/>
                </a:lnTo>
                <a:lnTo>
                  <a:pt x="0" y="26789"/>
                </a:lnTo>
                <a:lnTo>
                  <a:pt x="0" y="26789"/>
                </a:lnTo>
                <a:lnTo>
                  <a:pt x="8930" y="26789"/>
                </a:lnTo>
                <a:lnTo>
                  <a:pt x="8930" y="35718"/>
                </a:lnTo>
                <a:lnTo>
                  <a:pt x="26789" y="35718"/>
                </a:lnTo>
                <a:lnTo>
                  <a:pt x="35719" y="35718"/>
                </a:lnTo>
                <a:lnTo>
                  <a:pt x="53578" y="35718"/>
                </a:lnTo>
                <a:lnTo>
                  <a:pt x="71438" y="35718"/>
                </a:lnTo>
                <a:lnTo>
                  <a:pt x="80367" y="35718"/>
                </a:lnTo>
                <a:lnTo>
                  <a:pt x="98227" y="26789"/>
                </a:lnTo>
                <a:lnTo>
                  <a:pt x="98227" y="17859"/>
                </a:lnTo>
                <a:lnTo>
                  <a:pt x="98227" y="0"/>
                </a:lnTo>
                <a:lnTo>
                  <a:pt x="98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2241352" y="3375421"/>
            <a:ext cx="89297" cy="8931"/>
          </a:xfrm>
          <a:custGeom>
            <a:avLst/>
            <a:gdLst/>
            <a:ahLst/>
            <a:cxnLst/>
            <a:rect l="0" t="0" r="0" b="0"/>
            <a:pathLst>
              <a:path w="89297" h="8931">
                <a:moveTo>
                  <a:pt x="0" y="0"/>
                </a:moveTo>
                <a:lnTo>
                  <a:pt x="0" y="0"/>
                </a:lnTo>
                <a:lnTo>
                  <a:pt x="0" y="0"/>
                </a:lnTo>
                <a:lnTo>
                  <a:pt x="0" y="0"/>
                </a:lnTo>
                <a:lnTo>
                  <a:pt x="8929" y="0"/>
                </a:lnTo>
                <a:lnTo>
                  <a:pt x="17859" y="0"/>
                </a:lnTo>
                <a:lnTo>
                  <a:pt x="26789" y="0"/>
                </a:lnTo>
                <a:lnTo>
                  <a:pt x="44648" y="0"/>
                </a:lnTo>
                <a:lnTo>
                  <a:pt x="53578" y="0"/>
                </a:lnTo>
                <a:lnTo>
                  <a:pt x="71437" y="0"/>
                </a:lnTo>
                <a:lnTo>
                  <a:pt x="80367" y="8930"/>
                </a:lnTo>
                <a:lnTo>
                  <a:pt x="89296" y="8930"/>
                </a:lnTo>
                <a:lnTo>
                  <a:pt x="89296"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2116336" y="2330648"/>
            <a:ext cx="62509" cy="26790"/>
          </a:xfrm>
          <a:custGeom>
            <a:avLst/>
            <a:gdLst/>
            <a:ahLst/>
            <a:cxnLst/>
            <a:rect l="0" t="0" r="0" b="0"/>
            <a:pathLst>
              <a:path w="62509" h="26790">
                <a:moveTo>
                  <a:pt x="0" y="26789"/>
                </a:moveTo>
                <a:lnTo>
                  <a:pt x="0" y="26789"/>
                </a:lnTo>
                <a:lnTo>
                  <a:pt x="0" y="26789"/>
                </a:lnTo>
                <a:lnTo>
                  <a:pt x="0" y="26789"/>
                </a:lnTo>
                <a:lnTo>
                  <a:pt x="0" y="26789"/>
                </a:lnTo>
                <a:lnTo>
                  <a:pt x="8930" y="17860"/>
                </a:lnTo>
                <a:lnTo>
                  <a:pt x="8930" y="17860"/>
                </a:lnTo>
                <a:lnTo>
                  <a:pt x="17859" y="17860"/>
                </a:lnTo>
                <a:lnTo>
                  <a:pt x="26789" y="17860"/>
                </a:lnTo>
                <a:lnTo>
                  <a:pt x="35719" y="8930"/>
                </a:lnTo>
                <a:lnTo>
                  <a:pt x="53578" y="8930"/>
                </a:lnTo>
                <a:lnTo>
                  <a:pt x="62508" y="0"/>
                </a:lnTo>
                <a:lnTo>
                  <a:pt x="625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2107406" y="1777008"/>
            <a:ext cx="107158" cy="26790"/>
          </a:xfrm>
          <a:custGeom>
            <a:avLst/>
            <a:gdLst/>
            <a:ahLst/>
            <a:cxnLst/>
            <a:rect l="0" t="0" r="0" b="0"/>
            <a:pathLst>
              <a:path w="107158" h="26790">
                <a:moveTo>
                  <a:pt x="0" y="26789"/>
                </a:moveTo>
                <a:lnTo>
                  <a:pt x="0" y="17859"/>
                </a:lnTo>
                <a:lnTo>
                  <a:pt x="0" y="17859"/>
                </a:lnTo>
                <a:lnTo>
                  <a:pt x="0" y="17859"/>
                </a:lnTo>
                <a:lnTo>
                  <a:pt x="0" y="17859"/>
                </a:lnTo>
                <a:lnTo>
                  <a:pt x="8930" y="17859"/>
                </a:lnTo>
                <a:lnTo>
                  <a:pt x="26789" y="17859"/>
                </a:lnTo>
                <a:lnTo>
                  <a:pt x="35719" y="17859"/>
                </a:lnTo>
                <a:lnTo>
                  <a:pt x="62508" y="17859"/>
                </a:lnTo>
                <a:lnTo>
                  <a:pt x="80367" y="17859"/>
                </a:lnTo>
                <a:lnTo>
                  <a:pt x="89297" y="8929"/>
                </a:lnTo>
                <a:lnTo>
                  <a:pt x="107157" y="0"/>
                </a:lnTo>
                <a:lnTo>
                  <a:pt x="10715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1812727" y="4134445"/>
            <a:ext cx="1241227" cy="89298"/>
          </a:xfrm>
          <a:custGeom>
            <a:avLst/>
            <a:gdLst/>
            <a:ahLst/>
            <a:cxnLst/>
            <a:rect l="0" t="0" r="0" b="0"/>
            <a:pathLst>
              <a:path w="1241227" h="89298">
                <a:moveTo>
                  <a:pt x="0" y="44648"/>
                </a:moveTo>
                <a:lnTo>
                  <a:pt x="0" y="44648"/>
                </a:lnTo>
                <a:lnTo>
                  <a:pt x="0" y="44648"/>
                </a:lnTo>
                <a:lnTo>
                  <a:pt x="0" y="44648"/>
                </a:lnTo>
                <a:lnTo>
                  <a:pt x="8929" y="44648"/>
                </a:lnTo>
                <a:lnTo>
                  <a:pt x="17859" y="44648"/>
                </a:lnTo>
                <a:lnTo>
                  <a:pt x="17859" y="44648"/>
                </a:lnTo>
                <a:lnTo>
                  <a:pt x="26789" y="44648"/>
                </a:lnTo>
                <a:lnTo>
                  <a:pt x="44648" y="44648"/>
                </a:lnTo>
                <a:lnTo>
                  <a:pt x="53578" y="35719"/>
                </a:lnTo>
                <a:lnTo>
                  <a:pt x="62507" y="35719"/>
                </a:lnTo>
                <a:lnTo>
                  <a:pt x="80367" y="26789"/>
                </a:lnTo>
                <a:lnTo>
                  <a:pt x="98226" y="17859"/>
                </a:lnTo>
                <a:lnTo>
                  <a:pt x="116086" y="17859"/>
                </a:lnTo>
                <a:lnTo>
                  <a:pt x="133945" y="8930"/>
                </a:lnTo>
                <a:lnTo>
                  <a:pt x="151804" y="8930"/>
                </a:lnTo>
                <a:lnTo>
                  <a:pt x="169664" y="8930"/>
                </a:lnTo>
                <a:lnTo>
                  <a:pt x="187523" y="8930"/>
                </a:lnTo>
                <a:lnTo>
                  <a:pt x="214312" y="0"/>
                </a:lnTo>
                <a:lnTo>
                  <a:pt x="241101" y="0"/>
                </a:lnTo>
                <a:lnTo>
                  <a:pt x="258961" y="0"/>
                </a:lnTo>
                <a:lnTo>
                  <a:pt x="285750" y="0"/>
                </a:lnTo>
                <a:lnTo>
                  <a:pt x="312539" y="0"/>
                </a:lnTo>
                <a:lnTo>
                  <a:pt x="339328" y="0"/>
                </a:lnTo>
                <a:lnTo>
                  <a:pt x="366117" y="0"/>
                </a:lnTo>
                <a:lnTo>
                  <a:pt x="392906" y="0"/>
                </a:lnTo>
                <a:lnTo>
                  <a:pt x="419695" y="8930"/>
                </a:lnTo>
                <a:lnTo>
                  <a:pt x="455414" y="8930"/>
                </a:lnTo>
                <a:lnTo>
                  <a:pt x="482203" y="17859"/>
                </a:lnTo>
                <a:lnTo>
                  <a:pt x="508992" y="17859"/>
                </a:lnTo>
                <a:lnTo>
                  <a:pt x="535781" y="17859"/>
                </a:lnTo>
                <a:lnTo>
                  <a:pt x="571500" y="17859"/>
                </a:lnTo>
                <a:lnTo>
                  <a:pt x="598289" y="17859"/>
                </a:lnTo>
                <a:lnTo>
                  <a:pt x="634007" y="26789"/>
                </a:lnTo>
                <a:lnTo>
                  <a:pt x="669726" y="26789"/>
                </a:lnTo>
                <a:lnTo>
                  <a:pt x="696515" y="35719"/>
                </a:lnTo>
                <a:lnTo>
                  <a:pt x="732234" y="35719"/>
                </a:lnTo>
                <a:lnTo>
                  <a:pt x="767953" y="35719"/>
                </a:lnTo>
                <a:lnTo>
                  <a:pt x="803671" y="44648"/>
                </a:lnTo>
                <a:lnTo>
                  <a:pt x="839390" y="44648"/>
                </a:lnTo>
                <a:lnTo>
                  <a:pt x="875109" y="44648"/>
                </a:lnTo>
                <a:lnTo>
                  <a:pt x="910828" y="44648"/>
                </a:lnTo>
                <a:lnTo>
                  <a:pt x="946546" y="44648"/>
                </a:lnTo>
                <a:lnTo>
                  <a:pt x="982265" y="53578"/>
                </a:lnTo>
                <a:lnTo>
                  <a:pt x="1009054" y="53578"/>
                </a:lnTo>
                <a:lnTo>
                  <a:pt x="1035843" y="62508"/>
                </a:lnTo>
                <a:lnTo>
                  <a:pt x="1062632" y="62508"/>
                </a:lnTo>
                <a:lnTo>
                  <a:pt x="1089421" y="62508"/>
                </a:lnTo>
                <a:lnTo>
                  <a:pt x="1116211" y="71437"/>
                </a:lnTo>
                <a:lnTo>
                  <a:pt x="1143000" y="71437"/>
                </a:lnTo>
                <a:lnTo>
                  <a:pt x="1160859" y="80367"/>
                </a:lnTo>
                <a:lnTo>
                  <a:pt x="1178718" y="80367"/>
                </a:lnTo>
                <a:lnTo>
                  <a:pt x="1196578" y="89297"/>
                </a:lnTo>
                <a:lnTo>
                  <a:pt x="1214437" y="89297"/>
                </a:lnTo>
                <a:lnTo>
                  <a:pt x="1232296" y="89297"/>
                </a:lnTo>
                <a:lnTo>
                  <a:pt x="1241226" y="89297"/>
                </a:lnTo>
                <a:lnTo>
                  <a:pt x="1232296" y="89297"/>
                </a:lnTo>
                <a:lnTo>
                  <a:pt x="1223367" y="80367"/>
                </a:lnTo>
                <a:lnTo>
                  <a:pt x="1223367"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1785938" y="4054078"/>
            <a:ext cx="267891" cy="250032"/>
          </a:xfrm>
          <a:custGeom>
            <a:avLst/>
            <a:gdLst/>
            <a:ahLst/>
            <a:cxnLst/>
            <a:rect l="0" t="0" r="0" b="0"/>
            <a:pathLst>
              <a:path w="267891" h="250032">
                <a:moveTo>
                  <a:pt x="26789" y="89297"/>
                </a:moveTo>
                <a:lnTo>
                  <a:pt x="26789" y="89297"/>
                </a:lnTo>
                <a:lnTo>
                  <a:pt x="26789" y="89297"/>
                </a:lnTo>
                <a:lnTo>
                  <a:pt x="26789" y="89297"/>
                </a:lnTo>
                <a:lnTo>
                  <a:pt x="26789" y="89297"/>
                </a:lnTo>
                <a:lnTo>
                  <a:pt x="26789" y="89297"/>
                </a:lnTo>
                <a:lnTo>
                  <a:pt x="26789" y="89297"/>
                </a:lnTo>
                <a:lnTo>
                  <a:pt x="26789" y="98226"/>
                </a:lnTo>
                <a:lnTo>
                  <a:pt x="26789" y="107156"/>
                </a:lnTo>
                <a:lnTo>
                  <a:pt x="35718" y="116086"/>
                </a:lnTo>
                <a:lnTo>
                  <a:pt x="44648" y="125015"/>
                </a:lnTo>
                <a:lnTo>
                  <a:pt x="53578" y="142875"/>
                </a:lnTo>
                <a:lnTo>
                  <a:pt x="62507" y="151804"/>
                </a:lnTo>
                <a:lnTo>
                  <a:pt x="71437" y="169664"/>
                </a:lnTo>
                <a:lnTo>
                  <a:pt x="80367" y="187523"/>
                </a:lnTo>
                <a:lnTo>
                  <a:pt x="89296" y="205383"/>
                </a:lnTo>
                <a:lnTo>
                  <a:pt x="98226" y="214312"/>
                </a:lnTo>
                <a:lnTo>
                  <a:pt x="107156" y="223242"/>
                </a:lnTo>
                <a:lnTo>
                  <a:pt x="107156" y="232172"/>
                </a:lnTo>
                <a:lnTo>
                  <a:pt x="116085" y="241101"/>
                </a:lnTo>
                <a:lnTo>
                  <a:pt x="116085" y="241101"/>
                </a:lnTo>
                <a:lnTo>
                  <a:pt x="116085" y="250031"/>
                </a:lnTo>
                <a:lnTo>
                  <a:pt x="116085" y="250031"/>
                </a:lnTo>
                <a:lnTo>
                  <a:pt x="116085" y="250031"/>
                </a:lnTo>
                <a:lnTo>
                  <a:pt x="116085" y="250031"/>
                </a:lnTo>
                <a:lnTo>
                  <a:pt x="116085" y="241101"/>
                </a:lnTo>
                <a:lnTo>
                  <a:pt x="116085" y="241101"/>
                </a:lnTo>
                <a:lnTo>
                  <a:pt x="107156" y="241101"/>
                </a:lnTo>
                <a:lnTo>
                  <a:pt x="107156" y="232172"/>
                </a:lnTo>
                <a:lnTo>
                  <a:pt x="98226" y="223242"/>
                </a:lnTo>
                <a:lnTo>
                  <a:pt x="89296" y="214312"/>
                </a:lnTo>
                <a:lnTo>
                  <a:pt x="80367" y="196453"/>
                </a:lnTo>
                <a:lnTo>
                  <a:pt x="71437" y="187523"/>
                </a:lnTo>
                <a:lnTo>
                  <a:pt x="62507" y="169664"/>
                </a:lnTo>
                <a:lnTo>
                  <a:pt x="53578" y="151804"/>
                </a:lnTo>
                <a:lnTo>
                  <a:pt x="44648" y="142875"/>
                </a:lnTo>
                <a:lnTo>
                  <a:pt x="35718" y="125015"/>
                </a:lnTo>
                <a:lnTo>
                  <a:pt x="26789" y="116086"/>
                </a:lnTo>
                <a:lnTo>
                  <a:pt x="17859" y="107156"/>
                </a:lnTo>
                <a:lnTo>
                  <a:pt x="8929" y="98226"/>
                </a:lnTo>
                <a:lnTo>
                  <a:pt x="8929" y="89297"/>
                </a:lnTo>
                <a:lnTo>
                  <a:pt x="0" y="89297"/>
                </a:lnTo>
                <a:lnTo>
                  <a:pt x="0" y="89297"/>
                </a:lnTo>
                <a:lnTo>
                  <a:pt x="0" y="80367"/>
                </a:lnTo>
                <a:lnTo>
                  <a:pt x="0" y="80367"/>
                </a:lnTo>
                <a:lnTo>
                  <a:pt x="0" y="80367"/>
                </a:lnTo>
                <a:lnTo>
                  <a:pt x="0" y="80367"/>
                </a:lnTo>
                <a:lnTo>
                  <a:pt x="8929" y="80367"/>
                </a:lnTo>
                <a:lnTo>
                  <a:pt x="8929" y="80367"/>
                </a:lnTo>
                <a:lnTo>
                  <a:pt x="17859" y="80367"/>
                </a:lnTo>
                <a:lnTo>
                  <a:pt x="26789" y="80367"/>
                </a:lnTo>
                <a:lnTo>
                  <a:pt x="35718" y="71437"/>
                </a:lnTo>
                <a:lnTo>
                  <a:pt x="44648" y="71437"/>
                </a:lnTo>
                <a:lnTo>
                  <a:pt x="53578" y="71437"/>
                </a:lnTo>
                <a:lnTo>
                  <a:pt x="71437" y="62508"/>
                </a:lnTo>
                <a:lnTo>
                  <a:pt x="89296" y="62508"/>
                </a:lnTo>
                <a:lnTo>
                  <a:pt x="98226" y="53578"/>
                </a:lnTo>
                <a:lnTo>
                  <a:pt x="116085" y="53578"/>
                </a:lnTo>
                <a:lnTo>
                  <a:pt x="133945" y="35718"/>
                </a:lnTo>
                <a:lnTo>
                  <a:pt x="151804" y="26789"/>
                </a:lnTo>
                <a:lnTo>
                  <a:pt x="169664" y="17859"/>
                </a:lnTo>
                <a:lnTo>
                  <a:pt x="187523" y="17859"/>
                </a:lnTo>
                <a:lnTo>
                  <a:pt x="205382" y="8929"/>
                </a:lnTo>
                <a:lnTo>
                  <a:pt x="214312" y="0"/>
                </a:lnTo>
                <a:lnTo>
                  <a:pt x="232171" y="0"/>
                </a:lnTo>
                <a:lnTo>
                  <a:pt x="241101" y="0"/>
                </a:lnTo>
                <a:lnTo>
                  <a:pt x="250031" y="0"/>
                </a:lnTo>
                <a:lnTo>
                  <a:pt x="258960" y="0"/>
                </a:lnTo>
                <a:lnTo>
                  <a:pt x="258960" y="0"/>
                </a:lnTo>
                <a:lnTo>
                  <a:pt x="267890" y="0"/>
                </a:lnTo>
                <a:lnTo>
                  <a:pt x="267890" y="0"/>
                </a:lnTo>
                <a:lnTo>
                  <a:pt x="267890" y="8929"/>
                </a:lnTo>
                <a:lnTo>
                  <a:pt x="267890" y="8929"/>
                </a:lnTo>
                <a:lnTo>
                  <a:pt x="258960" y="8929"/>
                </a:lnTo>
                <a:lnTo>
                  <a:pt x="258960" y="8929"/>
                </a:lnTo>
                <a:lnTo>
                  <a:pt x="250031" y="8929"/>
                </a:lnTo>
                <a:lnTo>
                  <a:pt x="250031" y="17859"/>
                </a:lnTo>
                <a:lnTo>
                  <a:pt x="241101" y="17859"/>
                </a:lnTo>
                <a:lnTo>
                  <a:pt x="232171" y="26789"/>
                </a:lnTo>
                <a:lnTo>
                  <a:pt x="223242" y="35718"/>
                </a:lnTo>
                <a:lnTo>
                  <a:pt x="214312" y="44648"/>
                </a:lnTo>
                <a:lnTo>
                  <a:pt x="205382" y="62508"/>
                </a:lnTo>
                <a:lnTo>
                  <a:pt x="187523" y="71437"/>
                </a:lnTo>
                <a:lnTo>
                  <a:pt x="178593" y="98226"/>
                </a:lnTo>
                <a:lnTo>
                  <a:pt x="169664" y="116086"/>
                </a:lnTo>
                <a:lnTo>
                  <a:pt x="160734" y="125015"/>
                </a:lnTo>
                <a:lnTo>
                  <a:pt x="142875" y="151804"/>
                </a:lnTo>
                <a:lnTo>
                  <a:pt x="142875" y="160734"/>
                </a:lnTo>
                <a:lnTo>
                  <a:pt x="133945" y="178593"/>
                </a:lnTo>
                <a:lnTo>
                  <a:pt x="133945" y="187523"/>
                </a:lnTo>
                <a:lnTo>
                  <a:pt x="125015" y="196453"/>
                </a:lnTo>
                <a:lnTo>
                  <a:pt x="125015" y="205383"/>
                </a:lnTo>
                <a:lnTo>
                  <a:pt x="125015" y="205383"/>
                </a:lnTo>
                <a:lnTo>
                  <a:pt x="133945" y="196453"/>
                </a:lnTo>
                <a:lnTo>
                  <a:pt x="133945" y="187523"/>
                </a:lnTo>
                <a:lnTo>
                  <a:pt x="125015" y="178593"/>
                </a:lnTo>
                <a:lnTo>
                  <a:pt x="125015" y="17859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3205758" y="4036218"/>
            <a:ext cx="205384" cy="294681"/>
          </a:xfrm>
          <a:custGeom>
            <a:avLst/>
            <a:gdLst/>
            <a:ahLst/>
            <a:cxnLst/>
            <a:rect l="0" t="0" r="0" b="0"/>
            <a:pathLst>
              <a:path w="205384" h="294681">
                <a:moveTo>
                  <a:pt x="35719" y="80368"/>
                </a:moveTo>
                <a:lnTo>
                  <a:pt x="26789" y="80368"/>
                </a:lnTo>
                <a:lnTo>
                  <a:pt x="26789" y="80368"/>
                </a:lnTo>
                <a:lnTo>
                  <a:pt x="26789" y="71438"/>
                </a:lnTo>
                <a:lnTo>
                  <a:pt x="26789" y="71438"/>
                </a:lnTo>
                <a:lnTo>
                  <a:pt x="26789" y="71438"/>
                </a:lnTo>
                <a:lnTo>
                  <a:pt x="26789" y="71438"/>
                </a:lnTo>
                <a:lnTo>
                  <a:pt x="26789" y="80368"/>
                </a:lnTo>
                <a:lnTo>
                  <a:pt x="26789" y="89297"/>
                </a:lnTo>
                <a:lnTo>
                  <a:pt x="26789" y="98227"/>
                </a:lnTo>
                <a:lnTo>
                  <a:pt x="26789" y="116086"/>
                </a:lnTo>
                <a:lnTo>
                  <a:pt x="26789" y="142875"/>
                </a:lnTo>
                <a:lnTo>
                  <a:pt x="17859" y="169664"/>
                </a:lnTo>
                <a:lnTo>
                  <a:pt x="17859" y="196453"/>
                </a:lnTo>
                <a:lnTo>
                  <a:pt x="17859" y="223243"/>
                </a:lnTo>
                <a:lnTo>
                  <a:pt x="17859" y="241102"/>
                </a:lnTo>
                <a:lnTo>
                  <a:pt x="17859" y="258961"/>
                </a:lnTo>
                <a:lnTo>
                  <a:pt x="17859" y="267891"/>
                </a:lnTo>
                <a:lnTo>
                  <a:pt x="17859" y="267891"/>
                </a:lnTo>
                <a:lnTo>
                  <a:pt x="17859" y="267891"/>
                </a:lnTo>
                <a:lnTo>
                  <a:pt x="17859" y="258961"/>
                </a:lnTo>
                <a:lnTo>
                  <a:pt x="17859" y="241102"/>
                </a:lnTo>
                <a:lnTo>
                  <a:pt x="8930" y="223243"/>
                </a:lnTo>
                <a:lnTo>
                  <a:pt x="8930" y="205383"/>
                </a:lnTo>
                <a:lnTo>
                  <a:pt x="0" y="178594"/>
                </a:lnTo>
                <a:lnTo>
                  <a:pt x="0" y="142875"/>
                </a:lnTo>
                <a:lnTo>
                  <a:pt x="0" y="107157"/>
                </a:lnTo>
                <a:lnTo>
                  <a:pt x="0" y="80368"/>
                </a:lnTo>
                <a:lnTo>
                  <a:pt x="0" y="62508"/>
                </a:lnTo>
                <a:lnTo>
                  <a:pt x="0" y="53578"/>
                </a:lnTo>
                <a:lnTo>
                  <a:pt x="8930" y="53578"/>
                </a:lnTo>
                <a:lnTo>
                  <a:pt x="17859" y="62508"/>
                </a:lnTo>
                <a:lnTo>
                  <a:pt x="26789" y="89297"/>
                </a:lnTo>
                <a:lnTo>
                  <a:pt x="35719" y="116086"/>
                </a:lnTo>
                <a:lnTo>
                  <a:pt x="53578" y="151805"/>
                </a:lnTo>
                <a:lnTo>
                  <a:pt x="62508" y="196453"/>
                </a:lnTo>
                <a:lnTo>
                  <a:pt x="80367" y="223243"/>
                </a:lnTo>
                <a:lnTo>
                  <a:pt x="98226" y="250032"/>
                </a:lnTo>
                <a:lnTo>
                  <a:pt x="107156" y="276821"/>
                </a:lnTo>
                <a:lnTo>
                  <a:pt x="125015" y="285750"/>
                </a:lnTo>
                <a:lnTo>
                  <a:pt x="142875" y="294680"/>
                </a:lnTo>
                <a:lnTo>
                  <a:pt x="151805" y="294680"/>
                </a:lnTo>
                <a:lnTo>
                  <a:pt x="160734" y="285750"/>
                </a:lnTo>
                <a:lnTo>
                  <a:pt x="169664" y="276821"/>
                </a:lnTo>
                <a:lnTo>
                  <a:pt x="169664" y="250032"/>
                </a:lnTo>
                <a:lnTo>
                  <a:pt x="178594" y="214313"/>
                </a:lnTo>
                <a:lnTo>
                  <a:pt x="169664" y="178594"/>
                </a:lnTo>
                <a:lnTo>
                  <a:pt x="160734" y="142875"/>
                </a:lnTo>
                <a:lnTo>
                  <a:pt x="151805" y="98227"/>
                </a:lnTo>
                <a:lnTo>
                  <a:pt x="151805" y="62508"/>
                </a:lnTo>
                <a:lnTo>
                  <a:pt x="142875" y="35719"/>
                </a:lnTo>
                <a:lnTo>
                  <a:pt x="142875" y="8930"/>
                </a:lnTo>
                <a:lnTo>
                  <a:pt x="142875" y="0"/>
                </a:lnTo>
                <a:lnTo>
                  <a:pt x="142875" y="0"/>
                </a:lnTo>
                <a:lnTo>
                  <a:pt x="151805" y="8930"/>
                </a:lnTo>
                <a:lnTo>
                  <a:pt x="151805" y="17860"/>
                </a:lnTo>
                <a:lnTo>
                  <a:pt x="169664" y="35719"/>
                </a:lnTo>
                <a:lnTo>
                  <a:pt x="178594" y="53578"/>
                </a:lnTo>
                <a:lnTo>
                  <a:pt x="187523" y="71438"/>
                </a:lnTo>
                <a:lnTo>
                  <a:pt x="205383" y="89297"/>
                </a:lnTo>
                <a:lnTo>
                  <a:pt x="205383"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3473648" y="4143375"/>
            <a:ext cx="80369" cy="151805"/>
          </a:xfrm>
          <a:custGeom>
            <a:avLst/>
            <a:gdLst/>
            <a:ahLst/>
            <a:cxnLst/>
            <a:rect l="0" t="0" r="0" b="0"/>
            <a:pathLst>
              <a:path w="80369" h="151805">
                <a:moveTo>
                  <a:pt x="8930" y="8929"/>
                </a:moveTo>
                <a:lnTo>
                  <a:pt x="0" y="8929"/>
                </a:lnTo>
                <a:lnTo>
                  <a:pt x="0" y="17859"/>
                </a:lnTo>
                <a:lnTo>
                  <a:pt x="0" y="35718"/>
                </a:lnTo>
                <a:lnTo>
                  <a:pt x="0" y="53578"/>
                </a:lnTo>
                <a:lnTo>
                  <a:pt x="0" y="80367"/>
                </a:lnTo>
                <a:lnTo>
                  <a:pt x="0" y="107156"/>
                </a:lnTo>
                <a:lnTo>
                  <a:pt x="0" y="125015"/>
                </a:lnTo>
                <a:lnTo>
                  <a:pt x="8930" y="133945"/>
                </a:lnTo>
                <a:lnTo>
                  <a:pt x="17860" y="142875"/>
                </a:lnTo>
                <a:lnTo>
                  <a:pt x="26790" y="151804"/>
                </a:lnTo>
                <a:lnTo>
                  <a:pt x="44649" y="142875"/>
                </a:lnTo>
                <a:lnTo>
                  <a:pt x="53579" y="133945"/>
                </a:lnTo>
                <a:lnTo>
                  <a:pt x="71438" y="116086"/>
                </a:lnTo>
                <a:lnTo>
                  <a:pt x="71438" y="89296"/>
                </a:lnTo>
                <a:lnTo>
                  <a:pt x="80368" y="71437"/>
                </a:lnTo>
                <a:lnTo>
                  <a:pt x="80368" y="44648"/>
                </a:lnTo>
                <a:lnTo>
                  <a:pt x="80368" y="26789"/>
                </a:lnTo>
                <a:lnTo>
                  <a:pt x="62508" y="8929"/>
                </a:lnTo>
                <a:lnTo>
                  <a:pt x="53579" y="0"/>
                </a:lnTo>
                <a:lnTo>
                  <a:pt x="35719" y="0"/>
                </a:lnTo>
                <a:lnTo>
                  <a:pt x="26790" y="8929"/>
                </a:lnTo>
                <a:lnTo>
                  <a:pt x="26790" y="17859"/>
                </a:lnTo>
                <a:lnTo>
                  <a:pt x="26790" y="26789"/>
                </a:lnTo>
                <a:lnTo>
                  <a:pt x="35719" y="35718"/>
                </a:lnTo>
                <a:lnTo>
                  <a:pt x="44649" y="35718"/>
                </a:lnTo>
                <a:lnTo>
                  <a:pt x="44649"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3670102" y="4125515"/>
            <a:ext cx="151805" cy="196454"/>
          </a:xfrm>
          <a:custGeom>
            <a:avLst/>
            <a:gdLst/>
            <a:ahLst/>
            <a:cxnLst/>
            <a:rect l="0" t="0" r="0" b="0"/>
            <a:pathLst>
              <a:path w="151805" h="196454">
                <a:moveTo>
                  <a:pt x="71437" y="35719"/>
                </a:moveTo>
                <a:lnTo>
                  <a:pt x="71437" y="26789"/>
                </a:lnTo>
                <a:lnTo>
                  <a:pt x="71437" y="26789"/>
                </a:lnTo>
                <a:lnTo>
                  <a:pt x="62507" y="26789"/>
                </a:lnTo>
                <a:lnTo>
                  <a:pt x="62507" y="17860"/>
                </a:lnTo>
                <a:lnTo>
                  <a:pt x="62507" y="8930"/>
                </a:lnTo>
                <a:lnTo>
                  <a:pt x="53578" y="0"/>
                </a:lnTo>
                <a:lnTo>
                  <a:pt x="44648" y="0"/>
                </a:lnTo>
                <a:lnTo>
                  <a:pt x="35718" y="0"/>
                </a:lnTo>
                <a:lnTo>
                  <a:pt x="26789" y="0"/>
                </a:lnTo>
                <a:lnTo>
                  <a:pt x="17859" y="8930"/>
                </a:lnTo>
                <a:lnTo>
                  <a:pt x="8929" y="26789"/>
                </a:lnTo>
                <a:lnTo>
                  <a:pt x="0" y="44649"/>
                </a:lnTo>
                <a:lnTo>
                  <a:pt x="0" y="71438"/>
                </a:lnTo>
                <a:lnTo>
                  <a:pt x="0" y="98227"/>
                </a:lnTo>
                <a:lnTo>
                  <a:pt x="0" y="125016"/>
                </a:lnTo>
                <a:lnTo>
                  <a:pt x="0" y="151805"/>
                </a:lnTo>
                <a:lnTo>
                  <a:pt x="17859" y="178594"/>
                </a:lnTo>
                <a:lnTo>
                  <a:pt x="35718" y="187524"/>
                </a:lnTo>
                <a:lnTo>
                  <a:pt x="44648" y="196453"/>
                </a:lnTo>
                <a:lnTo>
                  <a:pt x="71437" y="187524"/>
                </a:lnTo>
                <a:lnTo>
                  <a:pt x="89296" y="178594"/>
                </a:lnTo>
                <a:lnTo>
                  <a:pt x="107156" y="151805"/>
                </a:lnTo>
                <a:lnTo>
                  <a:pt x="125015" y="125016"/>
                </a:lnTo>
                <a:lnTo>
                  <a:pt x="133945" y="80367"/>
                </a:lnTo>
                <a:lnTo>
                  <a:pt x="151804" y="44649"/>
                </a:lnTo>
                <a:lnTo>
                  <a:pt x="151804"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3795117" y="3973711"/>
            <a:ext cx="98228" cy="348258"/>
          </a:xfrm>
          <a:custGeom>
            <a:avLst/>
            <a:gdLst/>
            <a:ahLst/>
            <a:cxnLst/>
            <a:rect l="0" t="0" r="0" b="0"/>
            <a:pathLst>
              <a:path w="98228" h="348258">
                <a:moveTo>
                  <a:pt x="8930" y="0"/>
                </a:moveTo>
                <a:lnTo>
                  <a:pt x="8930" y="17859"/>
                </a:lnTo>
                <a:lnTo>
                  <a:pt x="8930" y="35718"/>
                </a:lnTo>
                <a:lnTo>
                  <a:pt x="0" y="62507"/>
                </a:lnTo>
                <a:lnTo>
                  <a:pt x="0" y="107156"/>
                </a:lnTo>
                <a:lnTo>
                  <a:pt x="0" y="151804"/>
                </a:lnTo>
                <a:lnTo>
                  <a:pt x="8930" y="205382"/>
                </a:lnTo>
                <a:lnTo>
                  <a:pt x="8930" y="250031"/>
                </a:lnTo>
                <a:lnTo>
                  <a:pt x="17860" y="285750"/>
                </a:lnTo>
                <a:lnTo>
                  <a:pt x="26789" y="312539"/>
                </a:lnTo>
                <a:lnTo>
                  <a:pt x="35719" y="339328"/>
                </a:lnTo>
                <a:lnTo>
                  <a:pt x="44649" y="348257"/>
                </a:lnTo>
                <a:lnTo>
                  <a:pt x="53578" y="348257"/>
                </a:lnTo>
                <a:lnTo>
                  <a:pt x="71438" y="339328"/>
                </a:lnTo>
                <a:lnTo>
                  <a:pt x="80367" y="321468"/>
                </a:lnTo>
                <a:lnTo>
                  <a:pt x="89297" y="285750"/>
                </a:lnTo>
                <a:lnTo>
                  <a:pt x="98227" y="250031"/>
                </a:lnTo>
                <a:lnTo>
                  <a:pt x="98227" y="205382"/>
                </a:lnTo>
                <a:lnTo>
                  <a:pt x="98227" y="20538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3920133" y="4125515"/>
            <a:ext cx="258962" cy="250032"/>
          </a:xfrm>
          <a:custGeom>
            <a:avLst/>
            <a:gdLst/>
            <a:ahLst/>
            <a:cxnLst/>
            <a:rect l="0" t="0" r="0" b="0"/>
            <a:pathLst>
              <a:path w="258962" h="250032">
                <a:moveTo>
                  <a:pt x="8930" y="62508"/>
                </a:moveTo>
                <a:lnTo>
                  <a:pt x="8930" y="71438"/>
                </a:lnTo>
                <a:lnTo>
                  <a:pt x="0" y="80367"/>
                </a:lnTo>
                <a:lnTo>
                  <a:pt x="0" y="98227"/>
                </a:lnTo>
                <a:lnTo>
                  <a:pt x="0" y="116086"/>
                </a:lnTo>
                <a:lnTo>
                  <a:pt x="0" y="125016"/>
                </a:lnTo>
                <a:lnTo>
                  <a:pt x="0" y="133946"/>
                </a:lnTo>
                <a:lnTo>
                  <a:pt x="8930" y="133946"/>
                </a:lnTo>
                <a:lnTo>
                  <a:pt x="8930" y="133946"/>
                </a:lnTo>
                <a:lnTo>
                  <a:pt x="17859" y="125016"/>
                </a:lnTo>
                <a:lnTo>
                  <a:pt x="17859" y="107156"/>
                </a:lnTo>
                <a:lnTo>
                  <a:pt x="26789" y="80367"/>
                </a:lnTo>
                <a:lnTo>
                  <a:pt x="35719" y="53578"/>
                </a:lnTo>
                <a:lnTo>
                  <a:pt x="35719" y="26789"/>
                </a:lnTo>
                <a:lnTo>
                  <a:pt x="35719" y="8930"/>
                </a:lnTo>
                <a:lnTo>
                  <a:pt x="26789" y="0"/>
                </a:lnTo>
                <a:lnTo>
                  <a:pt x="26789" y="8930"/>
                </a:lnTo>
                <a:lnTo>
                  <a:pt x="26789" y="26789"/>
                </a:lnTo>
                <a:lnTo>
                  <a:pt x="26789" y="62508"/>
                </a:lnTo>
                <a:lnTo>
                  <a:pt x="26789" y="98227"/>
                </a:lnTo>
                <a:lnTo>
                  <a:pt x="26789" y="142875"/>
                </a:lnTo>
                <a:lnTo>
                  <a:pt x="35719" y="178594"/>
                </a:lnTo>
                <a:lnTo>
                  <a:pt x="44648" y="205383"/>
                </a:lnTo>
                <a:lnTo>
                  <a:pt x="44648" y="232172"/>
                </a:lnTo>
                <a:lnTo>
                  <a:pt x="53578" y="241102"/>
                </a:lnTo>
                <a:lnTo>
                  <a:pt x="62508" y="250031"/>
                </a:lnTo>
                <a:lnTo>
                  <a:pt x="71437" y="250031"/>
                </a:lnTo>
                <a:lnTo>
                  <a:pt x="80367" y="241102"/>
                </a:lnTo>
                <a:lnTo>
                  <a:pt x="89297" y="223242"/>
                </a:lnTo>
                <a:lnTo>
                  <a:pt x="98226" y="196453"/>
                </a:lnTo>
                <a:lnTo>
                  <a:pt x="107156" y="160735"/>
                </a:lnTo>
                <a:lnTo>
                  <a:pt x="107156" y="125016"/>
                </a:lnTo>
                <a:lnTo>
                  <a:pt x="116086" y="98227"/>
                </a:lnTo>
                <a:lnTo>
                  <a:pt x="125015" y="80367"/>
                </a:lnTo>
                <a:lnTo>
                  <a:pt x="133945" y="62508"/>
                </a:lnTo>
                <a:lnTo>
                  <a:pt x="133945" y="62508"/>
                </a:lnTo>
                <a:lnTo>
                  <a:pt x="142875" y="62508"/>
                </a:lnTo>
                <a:lnTo>
                  <a:pt x="142875" y="71438"/>
                </a:lnTo>
                <a:lnTo>
                  <a:pt x="151805" y="71438"/>
                </a:lnTo>
                <a:lnTo>
                  <a:pt x="151805" y="80367"/>
                </a:lnTo>
                <a:lnTo>
                  <a:pt x="151805" y="80367"/>
                </a:lnTo>
                <a:lnTo>
                  <a:pt x="160734" y="89297"/>
                </a:lnTo>
                <a:lnTo>
                  <a:pt x="160734" y="89297"/>
                </a:lnTo>
                <a:lnTo>
                  <a:pt x="160734" y="89297"/>
                </a:lnTo>
                <a:lnTo>
                  <a:pt x="160734" y="80367"/>
                </a:lnTo>
                <a:lnTo>
                  <a:pt x="160734" y="80367"/>
                </a:lnTo>
                <a:lnTo>
                  <a:pt x="160734" y="71438"/>
                </a:lnTo>
                <a:lnTo>
                  <a:pt x="160734" y="62508"/>
                </a:lnTo>
                <a:lnTo>
                  <a:pt x="160734" y="62508"/>
                </a:lnTo>
                <a:lnTo>
                  <a:pt x="160734" y="53578"/>
                </a:lnTo>
                <a:lnTo>
                  <a:pt x="160734" y="53578"/>
                </a:lnTo>
                <a:lnTo>
                  <a:pt x="160734" y="53578"/>
                </a:lnTo>
                <a:lnTo>
                  <a:pt x="160734" y="62508"/>
                </a:lnTo>
                <a:lnTo>
                  <a:pt x="169664" y="71438"/>
                </a:lnTo>
                <a:lnTo>
                  <a:pt x="169664" y="80367"/>
                </a:lnTo>
                <a:lnTo>
                  <a:pt x="169664" y="98227"/>
                </a:lnTo>
                <a:lnTo>
                  <a:pt x="178594" y="107156"/>
                </a:lnTo>
                <a:lnTo>
                  <a:pt x="178594" y="133946"/>
                </a:lnTo>
                <a:lnTo>
                  <a:pt x="178594" y="151805"/>
                </a:lnTo>
                <a:lnTo>
                  <a:pt x="178594" y="169664"/>
                </a:lnTo>
                <a:lnTo>
                  <a:pt x="169664" y="187524"/>
                </a:lnTo>
                <a:lnTo>
                  <a:pt x="169664" y="196453"/>
                </a:lnTo>
                <a:lnTo>
                  <a:pt x="160734" y="214313"/>
                </a:lnTo>
                <a:lnTo>
                  <a:pt x="151805" y="223242"/>
                </a:lnTo>
                <a:lnTo>
                  <a:pt x="142875" y="223242"/>
                </a:lnTo>
                <a:lnTo>
                  <a:pt x="125015" y="214313"/>
                </a:lnTo>
                <a:lnTo>
                  <a:pt x="125015" y="214313"/>
                </a:lnTo>
                <a:lnTo>
                  <a:pt x="116086" y="196453"/>
                </a:lnTo>
                <a:lnTo>
                  <a:pt x="116086" y="187524"/>
                </a:lnTo>
                <a:lnTo>
                  <a:pt x="125015" y="178594"/>
                </a:lnTo>
                <a:lnTo>
                  <a:pt x="133945" y="169664"/>
                </a:lnTo>
                <a:lnTo>
                  <a:pt x="142875" y="160735"/>
                </a:lnTo>
                <a:lnTo>
                  <a:pt x="160734" y="160735"/>
                </a:lnTo>
                <a:lnTo>
                  <a:pt x="178594" y="151805"/>
                </a:lnTo>
                <a:lnTo>
                  <a:pt x="187523" y="142875"/>
                </a:lnTo>
                <a:lnTo>
                  <a:pt x="205383" y="133946"/>
                </a:lnTo>
                <a:lnTo>
                  <a:pt x="223242" y="116086"/>
                </a:lnTo>
                <a:lnTo>
                  <a:pt x="232172" y="98227"/>
                </a:lnTo>
                <a:lnTo>
                  <a:pt x="241101" y="80367"/>
                </a:lnTo>
                <a:lnTo>
                  <a:pt x="250031" y="62508"/>
                </a:lnTo>
                <a:lnTo>
                  <a:pt x="250031" y="53578"/>
                </a:lnTo>
                <a:lnTo>
                  <a:pt x="258961" y="35719"/>
                </a:lnTo>
                <a:lnTo>
                  <a:pt x="258961" y="26789"/>
                </a:lnTo>
                <a:lnTo>
                  <a:pt x="258961" y="26789"/>
                </a:lnTo>
                <a:lnTo>
                  <a:pt x="258961" y="26789"/>
                </a:lnTo>
                <a:lnTo>
                  <a:pt x="258961" y="35719"/>
                </a:lnTo>
                <a:lnTo>
                  <a:pt x="258961" y="53578"/>
                </a:lnTo>
                <a:lnTo>
                  <a:pt x="258961" y="71438"/>
                </a:lnTo>
                <a:lnTo>
                  <a:pt x="258961" y="98227"/>
                </a:lnTo>
                <a:lnTo>
                  <a:pt x="250031" y="116086"/>
                </a:lnTo>
                <a:lnTo>
                  <a:pt x="250031" y="133946"/>
                </a:lnTo>
                <a:lnTo>
                  <a:pt x="241101" y="142875"/>
                </a:lnTo>
                <a:lnTo>
                  <a:pt x="241101" y="142875"/>
                </a:lnTo>
                <a:lnTo>
                  <a:pt x="241101" y="133946"/>
                </a:lnTo>
                <a:lnTo>
                  <a:pt x="241101" y="125016"/>
                </a:lnTo>
                <a:lnTo>
                  <a:pt x="241101" y="107156"/>
                </a:lnTo>
                <a:lnTo>
                  <a:pt x="241101"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4330898" y="4009429"/>
            <a:ext cx="464345" cy="589361"/>
          </a:xfrm>
          <a:custGeom>
            <a:avLst/>
            <a:gdLst/>
            <a:ahLst/>
            <a:cxnLst/>
            <a:rect l="0" t="0" r="0" b="0"/>
            <a:pathLst>
              <a:path w="464345" h="589361">
                <a:moveTo>
                  <a:pt x="0" y="196453"/>
                </a:moveTo>
                <a:lnTo>
                  <a:pt x="0" y="205383"/>
                </a:lnTo>
                <a:lnTo>
                  <a:pt x="8930" y="214313"/>
                </a:lnTo>
                <a:lnTo>
                  <a:pt x="8930" y="232172"/>
                </a:lnTo>
                <a:lnTo>
                  <a:pt x="17860" y="250032"/>
                </a:lnTo>
                <a:lnTo>
                  <a:pt x="26790" y="267891"/>
                </a:lnTo>
                <a:lnTo>
                  <a:pt x="35719" y="276821"/>
                </a:lnTo>
                <a:lnTo>
                  <a:pt x="44649" y="276821"/>
                </a:lnTo>
                <a:lnTo>
                  <a:pt x="44649" y="267891"/>
                </a:lnTo>
                <a:lnTo>
                  <a:pt x="53579" y="250032"/>
                </a:lnTo>
                <a:lnTo>
                  <a:pt x="62508" y="232172"/>
                </a:lnTo>
                <a:lnTo>
                  <a:pt x="71438" y="214313"/>
                </a:lnTo>
                <a:lnTo>
                  <a:pt x="80368" y="187524"/>
                </a:lnTo>
                <a:lnTo>
                  <a:pt x="80368" y="151805"/>
                </a:lnTo>
                <a:lnTo>
                  <a:pt x="80368" y="125016"/>
                </a:lnTo>
                <a:lnTo>
                  <a:pt x="71438" y="89297"/>
                </a:lnTo>
                <a:lnTo>
                  <a:pt x="71438" y="62508"/>
                </a:lnTo>
                <a:lnTo>
                  <a:pt x="62508" y="44649"/>
                </a:lnTo>
                <a:lnTo>
                  <a:pt x="62508" y="26789"/>
                </a:lnTo>
                <a:lnTo>
                  <a:pt x="62508" y="35719"/>
                </a:lnTo>
                <a:lnTo>
                  <a:pt x="62508" y="53578"/>
                </a:lnTo>
                <a:lnTo>
                  <a:pt x="62508" y="89297"/>
                </a:lnTo>
                <a:lnTo>
                  <a:pt x="71438" y="133946"/>
                </a:lnTo>
                <a:lnTo>
                  <a:pt x="80368" y="178594"/>
                </a:lnTo>
                <a:lnTo>
                  <a:pt x="89297" y="223242"/>
                </a:lnTo>
                <a:lnTo>
                  <a:pt x="107157" y="267891"/>
                </a:lnTo>
                <a:lnTo>
                  <a:pt x="116086" y="294680"/>
                </a:lnTo>
                <a:lnTo>
                  <a:pt x="133946" y="312539"/>
                </a:lnTo>
                <a:lnTo>
                  <a:pt x="142875" y="330399"/>
                </a:lnTo>
                <a:lnTo>
                  <a:pt x="151805" y="330399"/>
                </a:lnTo>
                <a:lnTo>
                  <a:pt x="160735" y="321469"/>
                </a:lnTo>
                <a:lnTo>
                  <a:pt x="160735" y="303610"/>
                </a:lnTo>
                <a:lnTo>
                  <a:pt x="169665" y="285750"/>
                </a:lnTo>
                <a:lnTo>
                  <a:pt x="169665" y="250032"/>
                </a:lnTo>
                <a:lnTo>
                  <a:pt x="160735" y="214313"/>
                </a:lnTo>
                <a:lnTo>
                  <a:pt x="160735" y="178594"/>
                </a:lnTo>
                <a:lnTo>
                  <a:pt x="160735" y="142875"/>
                </a:lnTo>
                <a:lnTo>
                  <a:pt x="160735" y="133946"/>
                </a:lnTo>
                <a:lnTo>
                  <a:pt x="160735" y="133946"/>
                </a:lnTo>
                <a:lnTo>
                  <a:pt x="169665" y="151805"/>
                </a:lnTo>
                <a:lnTo>
                  <a:pt x="169665" y="178594"/>
                </a:lnTo>
                <a:lnTo>
                  <a:pt x="178594" y="205383"/>
                </a:lnTo>
                <a:lnTo>
                  <a:pt x="187524" y="223242"/>
                </a:lnTo>
                <a:lnTo>
                  <a:pt x="196454" y="241102"/>
                </a:lnTo>
                <a:lnTo>
                  <a:pt x="214313" y="258961"/>
                </a:lnTo>
                <a:lnTo>
                  <a:pt x="214313" y="267891"/>
                </a:lnTo>
                <a:lnTo>
                  <a:pt x="223243" y="267891"/>
                </a:lnTo>
                <a:lnTo>
                  <a:pt x="232172" y="267891"/>
                </a:lnTo>
                <a:lnTo>
                  <a:pt x="241102" y="250032"/>
                </a:lnTo>
                <a:lnTo>
                  <a:pt x="250032" y="232172"/>
                </a:lnTo>
                <a:lnTo>
                  <a:pt x="258961" y="214313"/>
                </a:lnTo>
                <a:lnTo>
                  <a:pt x="267891" y="205383"/>
                </a:lnTo>
                <a:lnTo>
                  <a:pt x="276821" y="187524"/>
                </a:lnTo>
                <a:lnTo>
                  <a:pt x="285750" y="178594"/>
                </a:lnTo>
                <a:lnTo>
                  <a:pt x="294680" y="169664"/>
                </a:lnTo>
                <a:lnTo>
                  <a:pt x="294680" y="169664"/>
                </a:lnTo>
                <a:lnTo>
                  <a:pt x="294680" y="160735"/>
                </a:lnTo>
                <a:lnTo>
                  <a:pt x="303610" y="151805"/>
                </a:lnTo>
                <a:lnTo>
                  <a:pt x="303610" y="142875"/>
                </a:lnTo>
                <a:lnTo>
                  <a:pt x="303610" y="133946"/>
                </a:lnTo>
                <a:lnTo>
                  <a:pt x="303610" y="116086"/>
                </a:lnTo>
                <a:lnTo>
                  <a:pt x="303610" y="89297"/>
                </a:lnTo>
                <a:lnTo>
                  <a:pt x="303610" y="62508"/>
                </a:lnTo>
                <a:lnTo>
                  <a:pt x="294680" y="35719"/>
                </a:lnTo>
                <a:lnTo>
                  <a:pt x="294680" y="17860"/>
                </a:lnTo>
                <a:lnTo>
                  <a:pt x="294680" y="8930"/>
                </a:lnTo>
                <a:lnTo>
                  <a:pt x="285750" y="0"/>
                </a:lnTo>
                <a:lnTo>
                  <a:pt x="285750" y="17860"/>
                </a:lnTo>
                <a:lnTo>
                  <a:pt x="285750" y="44649"/>
                </a:lnTo>
                <a:lnTo>
                  <a:pt x="285750" y="89297"/>
                </a:lnTo>
                <a:lnTo>
                  <a:pt x="285750" y="133946"/>
                </a:lnTo>
                <a:lnTo>
                  <a:pt x="294680" y="196453"/>
                </a:lnTo>
                <a:lnTo>
                  <a:pt x="312540" y="258961"/>
                </a:lnTo>
                <a:lnTo>
                  <a:pt x="321469" y="330399"/>
                </a:lnTo>
                <a:lnTo>
                  <a:pt x="339329" y="392907"/>
                </a:lnTo>
                <a:lnTo>
                  <a:pt x="366118" y="455414"/>
                </a:lnTo>
                <a:lnTo>
                  <a:pt x="383977" y="508992"/>
                </a:lnTo>
                <a:lnTo>
                  <a:pt x="401836" y="553641"/>
                </a:lnTo>
                <a:lnTo>
                  <a:pt x="419696" y="580430"/>
                </a:lnTo>
                <a:lnTo>
                  <a:pt x="437555" y="589360"/>
                </a:lnTo>
                <a:lnTo>
                  <a:pt x="455415" y="589360"/>
                </a:lnTo>
                <a:lnTo>
                  <a:pt x="464344" y="571500"/>
                </a:lnTo>
                <a:lnTo>
                  <a:pt x="464344" y="544711"/>
                </a:lnTo>
                <a:lnTo>
                  <a:pt x="464344" y="500063"/>
                </a:lnTo>
                <a:lnTo>
                  <a:pt x="446485" y="464344"/>
                </a:lnTo>
                <a:lnTo>
                  <a:pt x="419696" y="410766"/>
                </a:lnTo>
                <a:lnTo>
                  <a:pt x="392907" y="357188"/>
                </a:lnTo>
                <a:lnTo>
                  <a:pt x="357188" y="312539"/>
                </a:lnTo>
                <a:lnTo>
                  <a:pt x="330399" y="285750"/>
                </a:lnTo>
                <a:lnTo>
                  <a:pt x="303610" y="267891"/>
                </a:lnTo>
                <a:lnTo>
                  <a:pt x="294680" y="276821"/>
                </a:lnTo>
                <a:lnTo>
                  <a:pt x="285750" y="276821"/>
                </a:lnTo>
                <a:lnTo>
                  <a:pt x="285750" y="294680"/>
                </a:lnTo>
                <a:lnTo>
                  <a:pt x="294680" y="303610"/>
                </a:lnTo>
                <a:lnTo>
                  <a:pt x="303610" y="312539"/>
                </a:lnTo>
                <a:lnTo>
                  <a:pt x="312540" y="321469"/>
                </a:lnTo>
                <a:lnTo>
                  <a:pt x="330399" y="321469"/>
                </a:lnTo>
                <a:lnTo>
                  <a:pt x="339329" y="312539"/>
                </a:lnTo>
                <a:lnTo>
                  <a:pt x="339329" y="31253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4545211" y="4125515"/>
            <a:ext cx="53579" cy="151806"/>
          </a:xfrm>
          <a:custGeom>
            <a:avLst/>
            <a:gdLst/>
            <a:ahLst/>
            <a:cxnLst/>
            <a:rect l="0" t="0" r="0" b="0"/>
            <a:pathLst>
              <a:path w="53579" h="151806">
                <a:moveTo>
                  <a:pt x="0" y="133946"/>
                </a:moveTo>
                <a:lnTo>
                  <a:pt x="0" y="133946"/>
                </a:lnTo>
                <a:lnTo>
                  <a:pt x="0" y="125016"/>
                </a:lnTo>
                <a:lnTo>
                  <a:pt x="0" y="125016"/>
                </a:lnTo>
                <a:lnTo>
                  <a:pt x="8930" y="116086"/>
                </a:lnTo>
                <a:lnTo>
                  <a:pt x="8930" y="107156"/>
                </a:lnTo>
                <a:lnTo>
                  <a:pt x="17859" y="89297"/>
                </a:lnTo>
                <a:lnTo>
                  <a:pt x="17859" y="71438"/>
                </a:lnTo>
                <a:lnTo>
                  <a:pt x="26789" y="53578"/>
                </a:lnTo>
                <a:lnTo>
                  <a:pt x="26789" y="35719"/>
                </a:lnTo>
                <a:lnTo>
                  <a:pt x="26789" y="26789"/>
                </a:lnTo>
                <a:lnTo>
                  <a:pt x="17859" y="8930"/>
                </a:lnTo>
                <a:lnTo>
                  <a:pt x="17859" y="0"/>
                </a:lnTo>
                <a:lnTo>
                  <a:pt x="17859" y="8930"/>
                </a:lnTo>
                <a:lnTo>
                  <a:pt x="17859" y="17860"/>
                </a:lnTo>
                <a:lnTo>
                  <a:pt x="8930" y="44649"/>
                </a:lnTo>
                <a:lnTo>
                  <a:pt x="8930" y="71438"/>
                </a:lnTo>
                <a:lnTo>
                  <a:pt x="8930" y="98227"/>
                </a:lnTo>
                <a:lnTo>
                  <a:pt x="8930" y="116086"/>
                </a:lnTo>
                <a:lnTo>
                  <a:pt x="17859" y="133946"/>
                </a:lnTo>
                <a:lnTo>
                  <a:pt x="26789" y="151805"/>
                </a:lnTo>
                <a:lnTo>
                  <a:pt x="35719" y="151805"/>
                </a:lnTo>
                <a:lnTo>
                  <a:pt x="44648" y="142875"/>
                </a:lnTo>
                <a:lnTo>
                  <a:pt x="53578" y="133946"/>
                </a:lnTo>
                <a:lnTo>
                  <a:pt x="53578"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4714875" y="4116586"/>
            <a:ext cx="80368" cy="151805"/>
          </a:xfrm>
          <a:custGeom>
            <a:avLst/>
            <a:gdLst/>
            <a:ahLst/>
            <a:cxnLst/>
            <a:rect l="0" t="0" r="0" b="0"/>
            <a:pathLst>
              <a:path w="80368" h="151805">
                <a:moveTo>
                  <a:pt x="8930" y="0"/>
                </a:moveTo>
                <a:lnTo>
                  <a:pt x="8930" y="8929"/>
                </a:lnTo>
                <a:lnTo>
                  <a:pt x="8930" y="8929"/>
                </a:lnTo>
                <a:lnTo>
                  <a:pt x="0" y="26789"/>
                </a:lnTo>
                <a:lnTo>
                  <a:pt x="0" y="44648"/>
                </a:lnTo>
                <a:lnTo>
                  <a:pt x="0" y="71437"/>
                </a:lnTo>
                <a:lnTo>
                  <a:pt x="0" y="98226"/>
                </a:lnTo>
                <a:lnTo>
                  <a:pt x="8930" y="125015"/>
                </a:lnTo>
                <a:lnTo>
                  <a:pt x="8930" y="142875"/>
                </a:lnTo>
                <a:lnTo>
                  <a:pt x="17859" y="151804"/>
                </a:lnTo>
                <a:lnTo>
                  <a:pt x="35719" y="151804"/>
                </a:lnTo>
                <a:lnTo>
                  <a:pt x="44648" y="151804"/>
                </a:lnTo>
                <a:lnTo>
                  <a:pt x="53578" y="142875"/>
                </a:lnTo>
                <a:lnTo>
                  <a:pt x="71438" y="125015"/>
                </a:lnTo>
                <a:lnTo>
                  <a:pt x="80367" y="107156"/>
                </a:lnTo>
                <a:lnTo>
                  <a:pt x="80367" y="80367"/>
                </a:lnTo>
                <a:lnTo>
                  <a:pt x="80367" y="62507"/>
                </a:lnTo>
                <a:lnTo>
                  <a:pt x="80367" y="35718"/>
                </a:lnTo>
                <a:lnTo>
                  <a:pt x="62508" y="17859"/>
                </a:lnTo>
                <a:lnTo>
                  <a:pt x="53578" y="8929"/>
                </a:lnTo>
                <a:lnTo>
                  <a:pt x="35719" y="8929"/>
                </a:lnTo>
                <a:lnTo>
                  <a:pt x="26789" y="8929"/>
                </a:lnTo>
                <a:lnTo>
                  <a:pt x="17859" y="26789"/>
                </a:lnTo>
                <a:lnTo>
                  <a:pt x="17859" y="44648"/>
                </a:lnTo>
                <a:lnTo>
                  <a:pt x="26789" y="62507"/>
                </a:lnTo>
                <a:lnTo>
                  <a:pt x="35719" y="80367"/>
                </a:lnTo>
                <a:lnTo>
                  <a:pt x="35719"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4857750" y="4116586"/>
            <a:ext cx="89298" cy="98227"/>
          </a:xfrm>
          <a:custGeom>
            <a:avLst/>
            <a:gdLst/>
            <a:ahLst/>
            <a:cxnLst/>
            <a:rect l="0" t="0" r="0" b="0"/>
            <a:pathLst>
              <a:path w="89298" h="98227">
                <a:moveTo>
                  <a:pt x="0" y="0"/>
                </a:moveTo>
                <a:lnTo>
                  <a:pt x="0" y="8929"/>
                </a:lnTo>
                <a:lnTo>
                  <a:pt x="0" y="17859"/>
                </a:lnTo>
                <a:lnTo>
                  <a:pt x="0" y="35718"/>
                </a:lnTo>
                <a:lnTo>
                  <a:pt x="8930" y="44648"/>
                </a:lnTo>
                <a:lnTo>
                  <a:pt x="8930" y="62507"/>
                </a:lnTo>
                <a:lnTo>
                  <a:pt x="17859" y="71437"/>
                </a:lnTo>
                <a:lnTo>
                  <a:pt x="17859" y="89296"/>
                </a:lnTo>
                <a:lnTo>
                  <a:pt x="26789" y="89296"/>
                </a:lnTo>
                <a:lnTo>
                  <a:pt x="26789" y="98226"/>
                </a:lnTo>
                <a:lnTo>
                  <a:pt x="26789" y="98226"/>
                </a:lnTo>
                <a:lnTo>
                  <a:pt x="26789" y="98226"/>
                </a:lnTo>
                <a:lnTo>
                  <a:pt x="17859" y="89296"/>
                </a:lnTo>
                <a:lnTo>
                  <a:pt x="17859" y="80367"/>
                </a:lnTo>
                <a:lnTo>
                  <a:pt x="17859" y="62507"/>
                </a:lnTo>
                <a:lnTo>
                  <a:pt x="26789" y="44648"/>
                </a:lnTo>
                <a:lnTo>
                  <a:pt x="26789" y="35718"/>
                </a:lnTo>
                <a:lnTo>
                  <a:pt x="35719" y="26789"/>
                </a:lnTo>
                <a:lnTo>
                  <a:pt x="44648" y="17859"/>
                </a:lnTo>
                <a:lnTo>
                  <a:pt x="53578" y="17859"/>
                </a:lnTo>
                <a:lnTo>
                  <a:pt x="71438" y="17859"/>
                </a:lnTo>
                <a:lnTo>
                  <a:pt x="80367" y="8929"/>
                </a:lnTo>
                <a:lnTo>
                  <a:pt x="89297" y="8929"/>
                </a:lnTo>
                <a:lnTo>
                  <a:pt x="89297" y="8929"/>
                </a:lnTo>
                <a:lnTo>
                  <a:pt x="89297"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4929188" y="4125515"/>
            <a:ext cx="160735" cy="151806"/>
          </a:xfrm>
          <a:custGeom>
            <a:avLst/>
            <a:gdLst/>
            <a:ahLst/>
            <a:cxnLst/>
            <a:rect l="0" t="0" r="0" b="0"/>
            <a:pathLst>
              <a:path w="160735" h="151806">
                <a:moveTo>
                  <a:pt x="0" y="98227"/>
                </a:moveTo>
                <a:lnTo>
                  <a:pt x="0" y="107156"/>
                </a:lnTo>
                <a:lnTo>
                  <a:pt x="8929" y="116086"/>
                </a:lnTo>
                <a:lnTo>
                  <a:pt x="8929" y="133946"/>
                </a:lnTo>
                <a:lnTo>
                  <a:pt x="17859" y="142875"/>
                </a:lnTo>
                <a:lnTo>
                  <a:pt x="26789" y="151805"/>
                </a:lnTo>
                <a:lnTo>
                  <a:pt x="35718" y="151805"/>
                </a:lnTo>
                <a:lnTo>
                  <a:pt x="44648" y="142875"/>
                </a:lnTo>
                <a:lnTo>
                  <a:pt x="53578" y="125016"/>
                </a:lnTo>
                <a:lnTo>
                  <a:pt x="71437" y="107156"/>
                </a:lnTo>
                <a:lnTo>
                  <a:pt x="71437" y="89297"/>
                </a:lnTo>
                <a:lnTo>
                  <a:pt x="80367" y="62508"/>
                </a:lnTo>
                <a:lnTo>
                  <a:pt x="80367" y="44649"/>
                </a:lnTo>
                <a:lnTo>
                  <a:pt x="80367" y="26789"/>
                </a:lnTo>
                <a:lnTo>
                  <a:pt x="71437" y="8930"/>
                </a:lnTo>
                <a:lnTo>
                  <a:pt x="71437" y="0"/>
                </a:lnTo>
                <a:lnTo>
                  <a:pt x="62507" y="8930"/>
                </a:lnTo>
                <a:lnTo>
                  <a:pt x="53578" y="17860"/>
                </a:lnTo>
                <a:lnTo>
                  <a:pt x="53578" y="44649"/>
                </a:lnTo>
                <a:lnTo>
                  <a:pt x="53578" y="71438"/>
                </a:lnTo>
                <a:lnTo>
                  <a:pt x="53578" y="98227"/>
                </a:lnTo>
                <a:lnTo>
                  <a:pt x="62507" y="116086"/>
                </a:lnTo>
                <a:lnTo>
                  <a:pt x="71437" y="133946"/>
                </a:lnTo>
                <a:lnTo>
                  <a:pt x="89296" y="133946"/>
                </a:lnTo>
                <a:lnTo>
                  <a:pt x="107156" y="133946"/>
                </a:lnTo>
                <a:lnTo>
                  <a:pt x="125015" y="125016"/>
                </a:lnTo>
                <a:lnTo>
                  <a:pt x="142875" y="107156"/>
                </a:lnTo>
                <a:lnTo>
                  <a:pt x="160734" y="89297"/>
                </a:lnTo>
                <a:lnTo>
                  <a:pt x="160734"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5429250" y="3920132"/>
            <a:ext cx="44649" cy="375048"/>
          </a:xfrm>
          <a:custGeom>
            <a:avLst/>
            <a:gdLst/>
            <a:ahLst/>
            <a:cxnLst/>
            <a:rect l="0" t="0" r="0" b="0"/>
            <a:pathLst>
              <a:path w="44649" h="375048">
                <a:moveTo>
                  <a:pt x="0" y="0"/>
                </a:moveTo>
                <a:lnTo>
                  <a:pt x="0" y="0"/>
                </a:lnTo>
                <a:lnTo>
                  <a:pt x="0" y="8930"/>
                </a:lnTo>
                <a:lnTo>
                  <a:pt x="0" y="26789"/>
                </a:lnTo>
                <a:lnTo>
                  <a:pt x="0" y="53579"/>
                </a:lnTo>
                <a:lnTo>
                  <a:pt x="8930" y="98227"/>
                </a:lnTo>
                <a:lnTo>
                  <a:pt x="8930" y="142875"/>
                </a:lnTo>
                <a:lnTo>
                  <a:pt x="17859" y="196454"/>
                </a:lnTo>
                <a:lnTo>
                  <a:pt x="26789" y="250032"/>
                </a:lnTo>
                <a:lnTo>
                  <a:pt x="35719" y="285750"/>
                </a:lnTo>
                <a:lnTo>
                  <a:pt x="35719" y="321469"/>
                </a:lnTo>
                <a:lnTo>
                  <a:pt x="44648" y="348258"/>
                </a:lnTo>
                <a:lnTo>
                  <a:pt x="44648" y="366118"/>
                </a:lnTo>
                <a:lnTo>
                  <a:pt x="35719" y="375047"/>
                </a:lnTo>
                <a:lnTo>
                  <a:pt x="35719" y="366118"/>
                </a:lnTo>
                <a:lnTo>
                  <a:pt x="26789" y="357188"/>
                </a:lnTo>
                <a:lnTo>
                  <a:pt x="8930" y="339329"/>
                </a:lnTo>
                <a:lnTo>
                  <a:pt x="8930" y="3393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5348883" y="4161234"/>
            <a:ext cx="35720" cy="35720"/>
          </a:xfrm>
          <a:custGeom>
            <a:avLst/>
            <a:gdLst/>
            <a:ahLst/>
            <a:cxnLst/>
            <a:rect l="0" t="0" r="0" b="0"/>
            <a:pathLst>
              <a:path w="35720" h="35720">
                <a:moveTo>
                  <a:pt x="35719" y="35719"/>
                </a:move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5232797" y="3884414"/>
            <a:ext cx="598290" cy="401837"/>
          </a:xfrm>
          <a:custGeom>
            <a:avLst/>
            <a:gdLst/>
            <a:ahLst/>
            <a:cxnLst/>
            <a:rect l="0" t="0" r="0" b="0"/>
            <a:pathLst>
              <a:path w="598290" h="401837">
                <a:moveTo>
                  <a:pt x="0" y="205382"/>
                </a:moveTo>
                <a:lnTo>
                  <a:pt x="0" y="214312"/>
                </a:lnTo>
                <a:lnTo>
                  <a:pt x="8930" y="223242"/>
                </a:lnTo>
                <a:lnTo>
                  <a:pt x="8930" y="241101"/>
                </a:lnTo>
                <a:lnTo>
                  <a:pt x="17859" y="267890"/>
                </a:lnTo>
                <a:lnTo>
                  <a:pt x="35719" y="285750"/>
                </a:lnTo>
                <a:lnTo>
                  <a:pt x="53578" y="303609"/>
                </a:lnTo>
                <a:lnTo>
                  <a:pt x="80367" y="321468"/>
                </a:lnTo>
                <a:lnTo>
                  <a:pt x="107156" y="330398"/>
                </a:lnTo>
                <a:lnTo>
                  <a:pt x="142875" y="330398"/>
                </a:lnTo>
                <a:lnTo>
                  <a:pt x="178594" y="321468"/>
                </a:lnTo>
                <a:lnTo>
                  <a:pt x="214312" y="312539"/>
                </a:lnTo>
                <a:lnTo>
                  <a:pt x="250031" y="285750"/>
                </a:lnTo>
                <a:lnTo>
                  <a:pt x="285750" y="258961"/>
                </a:lnTo>
                <a:lnTo>
                  <a:pt x="312539" y="223242"/>
                </a:lnTo>
                <a:lnTo>
                  <a:pt x="348258" y="187523"/>
                </a:lnTo>
                <a:lnTo>
                  <a:pt x="366117" y="151804"/>
                </a:lnTo>
                <a:lnTo>
                  <a:pt x="383976" y="107156"/>
                </a:lnTo>
                <a:lnTo>
                  <a:pt x="392906" y="62507"/>
                </a:lnTo>
                <a:lnTo>
                  <a:pt x="392906" y="26789"/>
                </a:lnTo>
                <a:lnTo>
                  <a:pt x="392906" y="8929"/>
                </a:lnTo>
                <a:lnTo>
                  <a:pt x="392906" y="0"/>
                </a:lnTo>
                <a:lnTo>
                  <a:pt x="392906" y="8929"/>
                </a:lnTo>
                <a:lnTo>
                  <a:pt x="392906" y="26789"/>
                </a:lnTo>
                <a:lnTo>
                  <a:pt x="392906" y="71437"/>
                </a:lnTo>
                <a:lnTo>
                  <a:pt x="383976" y="116086"/>
                </a:lnTo>
                <a:lnTo>
                  <a:pt x="383976" y="178593"/>
                </a:lnTo>
                <a:lnTo>
                  <a:pt x="383976" y="232172"/>
                </a:lnTo>
                <a:lnTo>
                  <a:pt x="383976" y="294679"/>
                </a:lnTo>
                <a:lnTo>
                  <a:pt x="383976" y="339328"/>
                </a:lnTo>
                <a:lnTo>
                  <a:pt x="392906" y="375047"/>
                </a:lnTo>
                <a:lnTo>
                  <a:pt x="392906" y="392906"/>
                </a:lnTo>
                <a:lnTo>
                  <a:pt x="401836" y="401836"/>
                </a:lnTo>
                <a:lnTo>
                  <a:pt x="410766" y="401836"/>
                </a:lnTo>
                <a:lnTo>
                  <a:pt x="419695" y="383976"/>
                </a:lnTo>
                <a:lnTo>
                  <a:pt x="437555" y="357187"/>
                </a:lnTo>
                <a:lnTo>
                  <a:pt x="446484" y="312539"/>
                </a:lnTo>
                <a:lnTo>
                  <a:pt x="455414" y="276820"/>
                </a:lnTo>
                <a:lnTo>
                  <a:pt x="473273" y="232172"/>
                </a:lnTo>
                <a:lnTo>
                  <a:pt x="482203" y="205382"/>
                </a:lnTo>
                <a:lnTo>
                  <a:pt x="491133" y="196453"/>
                </a:lnTo>
                <a:lnTo>
                  <a:pt x="508992" y="205382"/>
                </a:lnTo>
                <a:lnTo>
                  <a:pt x="517922" y="232172"/>
                </a:lnTo>
                <a:lnTo>
                  <a:pt x="526851" y="267890"/>
                </a:lnTo>
                <a:lnTo>
                  <a:pt x="535781" y="303609"/>
                </a:lnTo>
                <a:lnTo>
                  <a:pt x="535781" y="339328"/>
                </a:lnTo>
                <a:lnTo>
                  <a:pt x="544711" y="375047"/>
                </a:lnTo>
                <a:lnTo>
                  <a:pt x="553641" y="392906"/>
                </a:lnTo>
                <a:lnTo>
                  <a:pt x="562570" y="401836"/>
                </a:lnTo>
                <a:lnTo>
                  <a:pt x="571500" y="401836"/>
                </a:lnTo>
                <a:lnTo>
                  <a:pt x="571500" y="401836"/>
                </a:lnTo>
                <a:lnTo>
                  <a:pt x="580430" y="375047"/>
                </a:lnTo>
                <a:lnTo>
                  <a:pt x="589359" y="357187"/>
                </a:lnTo>
                <a:lnTo>
                  <a:pt x="598289" y="321468"/>
                </a:lnTo>
                <a:lnTo>
                  <a:pt x="598289" y="3214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5902523" y="4045148"/>
            <a:ext cx="303611" cy="241103"/>
          </a:xfrm>
          <a:custGeom>
            <a:avLst/>
            <a:gdLst/>
            <a:ahLst/>
            <a:cxnLst/>
            <a:rect l="0" t="0" r="0" b="0"/>
            <a:pathLst>
              <a:path w="303611" h="241103">
                <a:moveTo>
                  <a:pt x="53579" y="53578"/>
                </a:moveTo>
                <a:lnTo>
                  <a:pt x="53579" y="44648"/>
                </a:lnTo>
                <a:lnTo>
                  <a:pt x="44649" y="44648"/>
                </a:lnTo>
                <a:lnTo>
                  <a:pt x="35719" y="35719"/>
                </a:lnTo>
                <a:lnTo>
                  <a:pt x="26790" y="35719"/>
                </a:lnTo>
                <a:lnTo>
                  <a:pt x="17860" y="44648"/>
                </a:lnTo>
                <a:lnTo>
                  <a:pt x="17860" y="53578"/>
                </a:lnTo>
                <a:lnTo>
                  <a:pt x="8930" y="80367"/>
                </a:lnTo>
                <a:lnTo>
                  <a:pt x="8930" y="107156"/>
                </a:lnTo>
                <a:lnTo>
                  <a:pt x="0" y="133945"/>
                </a:lnTo>
                <a:lnTo>
                  <a:pt x="0" y="169664"/>
                </a:lnTo>
                <a:lnTo>
                  <a:pt x="0" y="196453"/>
                </a:lnTo>
                <a:lnTo>
                  <a:pt x="0" y="214313"/>
                </a:lnTo>
                <a:lnTo>
                  <a:pt x="0" y="223242"/>
                </a:lnTo>
                <a:lnTo>
                  <a:pt x="8930" y="232172"/>
                </a:lnTo>
                <a:lnTo>
                  <a:pt x="17860" y="232172"/>
                </a:lnTo>
                <a:lnTo>
                  <a:pt x="26790" y="223242"/>
                </a:lnTo>
                <a:lnTo>
                  <a:pt x="26790" y="214313"/>
                </a:lnTo>
                <a:lnTo>
                  <a:pt x="35719" y="196453"/>
                </a:lnTo>
                <a:lnTo>
                  <a:pt x="44649" y="178594"/>
                </a:lnTo>
                <a:lnTo>
                  <a:pt x="53579" y="151805"/>
                </a:lnTo>
                <a:lnTo>
                  <a:pt x="53579" y="133945"/>
                </a:lnTo>
                <a:lnTo>
                  <a:pt x="62508" y="107156"/>
                </a:lnTo>
                <a:lnTo>
                  <a:pt x="62508" y="98227"/>
                </a:lnTo>
                <a:lnTo>
                  <a:pt x="62508" y="98227"/>
                </a:lnTo>
                <a:lnTo>
                  <a:pt x="62508" y="107156"/>
                </a:lnTo>
                <a:lnTo>
                  <a:pt x="62508" y="125016"/>
                </a:lnTo>
                <a:lnTo>
                  <a:pt x="71438" y="142875"/>
                </a:lnTo>
                <a:lnTo>
                  <a:pt x="71438" y="169664"/>
                </a:lnTo>
                <a:lnTo>
                  <a:pt x="80368" y="187523"/>
                </a:lnTo>
                <a:lnTo>
                  <a:pt x="89297" y="205383"/>
                </a:lnTo>
                <a:lnTo>
                  <a:pt x="98227" y="214313"/>
                </a:lnTo>
                <a:lnTo>
                  <a:pt x="107157" y="214313"/>
                </a:lnTo>
                <a:lnTo>
                  <a:pt x="116086" y="214313"/>
                </a:lnTo>
                <a:lnTo>
                  <a:pt x="125016" y="196453"/>
                </a:lnTo>
                <a:lnTo>
                  <a:pt x="133946" y="178594"/>
                </a:lnTo>
                <a:lnTo>
                  <a:pt x="133946" y="151805"/>
                </a:lnTo>
                <a:lnTo>
                  <a:pt x="142875" y="125016"/>
                </a:lnTo>
                <a:lnTo>
                  <a:pt x="142875" y="98227"/>
                </a:lnTo>
                <a:lnTo>
                  <a:pt x="142875" y="71438"/>
                </a:lnTo>
                <a:lnTo>
                  <a:pt x="151805" y="53578"/>
                </a:lnTo>
                <a:lnTo>
                  <a:pt x="151805" y="62508"/>
                </a:lnTo>
                <a:lnTo>
                  <a:pt x="160735" y="71438"/>
                </a:lnTo>
                <a:lnTo>
                  <a:pt x="169665" y="98227"/>
                </a:lnTo>
                <a:lnTo>
                  <a:pt x="169665" y="133945"/>
                </a:lnTo>
                <a:lnTo>
                  <a:pt x="178594" y="169664"/>
                </a:lnTo>
                <a:lnTo>
                  <a:pt x="178594" y="196453"/>
                </a:lnTo>
                <a:lnTo>
                  <a:pt x="187524" y="214313"/>
                </a:lnTo>
                <a:lnTo>
                  <a:pt x="187524" y="232172"/>
                </a:lnTo>
                <a:lnTo>
                  <a:pt x="196454" y="241102"/>
                </a:lnTo>
                <a:lnTo>
                  <a:pt x="196454" y="241102"/>
                </a:lnTo>
                <a:lnTo>
                  <a:pt x="205383" y="223242"/>
                </a:lnTo>
                <a:lnTo>
                  <a:pt x="205383" y="205383"/>
                </a:lnTo>
                <a:lnTo>
                  <a:pt x="205383" y="169664"/>
                </a:lnTo>
                <a:lnTo>
                  <a:pt x="214313" y="133945"/>
                </a:lnTo>
                <a:lnTo>
                  <a:pt x="214313" y="89297"/>
                </a:lnTo>
                <a:lnTo>
                  <a:pt x="223243" y="44648"/>
                </a:lnTo>
                <a:lnTo>
                  <a:pt x="223243" y="17859"/>
                </a:lnTo>
                <a:lnTo>
                  <a:pt x="232172" y="0"/>
                </a:lnTo>
                <a:lnTo>
                  <a:pt x="241102" y="8930"/>
                </a:lnTo>
                <a:lnTo>
                  <a:pt x="250032" y="35719"/>
                </a:lnTo>
                <a:lnTo>
                  <a:pt x="258961" y="71438"/>
                </a:lnTo>
                <a:lnTo>
                  <a:pt x="267891" y="116086"/>
                </a:lnTo>
                <a:lnTo>
                  <a:pt x="276821" y="160734"/>
                </a:lnTo>
                <a:lnTo>
                  <a:pt x="276821" y="196453"/>
                </a:lnTo>
                <a:lnTo>
                  <a:pt x="285750" y="223242"/>
                </a:lnTo>
                <a:lnTo>
                  <a:pt x="285750" y="241102"/>
                </a:lnTo>
                <a:lnTo>
                  <a:pt x="294680" y="241102"/>
                </a:lnTo>
                <a:lnTo>
                  <a:pt x="294680" y="241102"/>
                </a:lnTo>
                <a:lnTo>
                  <a:pt x="303610" y="223242"/>
                </a:lnTo>
                <a:lnTo>
                  <a:pt x="303610" y="196453"/>
                </a:lnTo>
                <a:lnTo>
                  <a:pt x="303610" y="160734"/>
                </a:lnTo>
                <a:lnTo>
                  <a:pt x="303610"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6223992" y="4045148"/>
            <a:ext cx="196454" cy="250032"/>
          </a:xfrm>
          <a:custGeom>
            <a:avLst/>
            <a:gdLst/>
            <a:ahLst/>
            <a:cxnLst/>
            <a:rect l="0" t="0" r="0" b="0"/>
            <a:pathLst>
              <a:path w="196454" h="250032">
                <a:moveTo>
                  <a:pt x="71438" y="0"/>
                </a:moveTo>
                <a:lnTo>
                  <a:pt x="71438" y="0"/>
                </a:lnTo>
                <a:lnTo>
                  <a:pt x="71438" y="8930"/>
                </a:lnTo>
                <a:lnTo>
                  <a:pt x="71438" y="8930"/>
                </a:lnTo>
                <a:lnTo>
                  <a:pt x="71438" y="17859"/>
                </a:lnTo>
                <a:lnTo>
                  <a:pt x="62508" y="26789"/>
                </a:lnTo>
                <a:lnTo>
                  <a:pt x="53578" y="35719"/>
                </a:lnTo>
                <a:lnTo>
                  <a:pt x="44649" y="53578"/>
                </a:lnTo>
                <a:lnTo>
                  <a:pt x="35719" y="71438"/>
                </a:lnTo>
                <a:lnTo>
                  <a:pt x="17860" y="89297"/>
                </a:lnTo>
                <a:lnTo>
                  <a:pt x="8930" y="107156"/>
                </a:lnTo>
                <a:lnTo>
                  <a:pt x="8930" y="116086"/>
                </a:lnTo>
                <a:lnTo>
                  <a:pt x="0" y="125016"/>
                </a:lnTo>
                <a:lnTo>
                  <a:pt x="0" y="125016"/>
                </a:lnTo>
                <a:lnTo>
                  <a:pt x="8930" y="125016"/>
                </a:lnTo>
                <a:lnTo>
                  <a:pt x="17860" y="125016"/>
                </a:lnTo>
                <a:lnTo>
                  <a:pt x="35719" y="125016"/>
                </a:lnTo>
                <a:lnTo>
                  <a:pt x="53578" y="133945"/>
                </a:lnTo>
                <a:lnTo>
                  <a:pt x="80367" y="151805"/>
                </a:lnTo>
                <a:lnTo>
                  <a:pt x="116086" y="178594"/>
                </a:lnTo>
                <a:lnTo>
                  <a:pt x="142875" y="205383"/>
                </a:lnTo>
                <a:lnTo>
                  <a:pt x="160735" y="223242"/>
                </a:lnTo>
                <a:lnTo>
                  <a:pt x="178594" y="241102"/>
                </a:lnTo>
                <a:lnTo>
                  <a:pt x="187524" y="250031"/>
                </a:lnTo>
                <a:lnTo>
                  <a:pt x="196453" y="250031"/>
                </a:lnTo>
                <a:lnTo>
                  <a:pt x="196453" y="250031"/>
                </a:lnTo>
                <a:lnTo>
                  <a:pt x="196453"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6232922" y="4045148"/>
            <a:ext cx="62509" cy="232173"/>
          </a:xfrm>
          <a:custGeom>
            <a:avLst/>
            <a:gdLst/>
            <a:ahLst/>
            <a:cxnLst/>
            <a:rect l="0" t="0" r="0" b="0"/>
            <a:pathLst>
              <a:path w="62509" h="232173">
                <a:moveTo>
                  <a:pt x="0" y="0"/>
                </a:moveTo>
                <a:lnTo>
                  <a:pt x="0" y="0"/>
                </a:lnTo>
                <a:lnTo>
                  <a:pt x="0" y="8930"/>
                </a:lnTo>
                <a:lnTo>
                  <a:pt x="0" y="8930"/>
                </a:lnTo>
                <a:lnTo>
                  <a:pt x="8930" y="17859"/>
                </a:lnTo>
                <a:lnTo>
                  <a:pt x="8930" y="35719"/>
                </a:lnTo>
                <a:lnTo>
                  <a:pt x="17859" y="62508"/>
                </a:lnTo>
                <a:lnTo>
                  <a:pt x="26789" y="98227"/>
                </a:lnTo>
                <a:lnTo>
                  <a:pt x="35719" y="133945"/>
                </a:lnTo>
                <a:lnTo>
                  <a:pt x="44648" y="169664"/>
                </a:lnTo>
                <a:lnTo>
                  <a:pt x="53578" y="205383"/>
                </a:lnTo>
                <a:lnTo>
                  <a:pt x="53578" y="223242"/>
                </a:lnTo>
                <a:lnTo>
                  <a:pt x="62508" y="232172"/>
                </a:lnTo>
                <a:lnTo>
                  <a:pt x="62508" y="232172"/>
                </a:lnTo>
                <a:lnTo>
                  <a:pt x="62508" y="223242"/>
                </a:lnTo>
                <a:lnTo>
                  <a:pt x="62508" y="205383"/>
                </a:lnTo>
                <a:lnTo>
                  <a:pt x="62508"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6429375" y="4045148"/>
            <a:ext cx="125017" cy="276821"/>
          </a:xfrm>
          <a:custGeom>
            <a:avLst/>
            <a:gdLst/>
            <a:ahLst/>
            <a:cxnLst/>
            <a:rect l="0" t="0" r="0" b="0"/>
            <a:pathLst>
              <a:path w="125017" h="276821">
                <a:moveTo>
                  <a:pt x="98227" y="62508"/>
                </a:moveTo>
                <a:lnTo>
                  <a:pt x="98227" y="62508"/>
                </a:lnTo>
                <a:lnTo>
                  <a:pt x="98227" y="53578"/>
                </a:lnTo>
                <a:lnTo>
                  <a:pt x="98227" y="53578"/>
                </a:lnTo>
                <a:lnTo>
                  <a:pt x="98227" y="44648"/>
                </a:lnTo>
                <a:lnTo>
                  <a:pt x="98227" y="35719"/>
                </a:lnTo>
                <a:lnTo>
                  <a:pt x="89297" y="26789"/>
                </a:lnTo>
                <a:lnTo>
                  <a:pt x="89297" y="26789"/>
                </a:lnTo>
                <a:lnTo>
                  <a:pt x="80367" y="17859"/>
                </a:lnTo>
                <a:lnTo>
                  <a:pt x="71438" y="8930"/>
                </a:lnTo>
                <a:lnTo>
                  <a:pt x="62508" y="0"/>
                </a:lnTo>
                <a:lnTo>
                  <a:pt x="44648" y="8930"/>
                </a:lnTo>
                <a:lnTo>
                  <a:pt x="35719" y="17859"/>
                </a:lnTo>
                <a:lnTo>
                  <a:pt x="17859" y="26789"/>
                </a:lnTo>
                <a:lnTo>
                  <a:pt x="8930" y="53578"/>
                </a:lnTo>
                <a:lnTo>
                  <a:pt x="0" y="71438"/>
                </a:lnTo>
                <a:lnTo>
                  <a:pt x="0" y="80367"/>
                </a:lnTo>
                <a:lnTo>
                  <a:pt x="0" y="98227"/>
                </a:lnTo>
                <a:lnTo>
                  <a:pt x="0" y="107156"/>
                </a:lnTo>
                <a:lnTo>
                  <a:pt x="8930" y="116086"/>
                </a:lnTo>
                <a:lnTo>
                  <a:pt x="26789" y="116086"/>
                </a:lnTo>
                <a:lnTo>
                  <a:pt x="44648" y="125016"/>
                </a:lnTo>
                <a:lnTo>
                  <a:pt x="62508" y="133945"/>
                </a:lnTo>
                <a:lnTo>
                  <a:pt x="89297" y="142875"/>
                </a:lnTo>
                <a:lnTo>
                  <a:pt x="107156" y="160734"/>
                </a:lnTo>
                <a:lnTo>
                  <a:pt x="125016" y="178594"/>
                </a:lnTo>
                <a:lnTo>
                  <a:pt x="125016" y="196453"/>
                </a:lnTo>
                <a:lnTo>
                  <a:pt x="125016" y="223242"/>
                </a:lnTo>
                <a:lnTo>
                  <a:pt x="116086" y="241102"/>
                </a:lnTo>
                <a:lnTo>
                  <a:pt x="98227" y="258961"/>
                </a:lnTo>
                <a:lnTo>
                  <a:pt x="80367" y="276820"/>
                </a:lnTo>
                <a:lnTo>
                  <a:pt x="62508" y="276820"/>
                </a:lnTo>
                <a:lnTo>
                  <a:pt x="53578" y="276820"/>
                </a:lnTo>
                <a:lnTo>
                  <a:pt x="35719" y="258961"/>
                </a:lnTo>
                <a:lnTo>
                  <a:pt x="35719" y="241102"/>
                </a:lnTo>
                <a:lnTo>
                  <a:pt x="35719" y="214313"/>
                </a:lnTo>
                <a:lnTo>
                  <a:pt x="44648" y="196453"/>
                </a:lnTo>
                <a:lnTo>
                  <a:pt x="53578" y="178594"/>
                </a:lnTo>
                <a:lnTo>
                  <a:pt x="53578"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6625828" y="4098726"/>
            <a:ext cx="151806" cy="410767"/>
          </a:xfrm>
          <a:custGeom>
            <a:avLst/>
            <a:gdLst/>
            <a:ahLst/>
            <a:cxnLst/>
            <a:rect l="0" t="0" r="0" b="0"/>
            <a:pathLst>
              <a:path w="151806" h="410767">
                <a:moveTo>
                  <a:pt x="71438" y="53578"/>
                </a:moveTo>
                <a:lnTo>
                  <a:pt x="62508" y="44649"/>
                </a:lnTo>
                <a:lnTo>
                  <a:pt x="62508" y="35719"/>
                </a:lnTo>
                <a:lnTo>
                  <a:pt x="53578" y="17860"/>
                </a:lnTo>
                <a:lnTo>
                  <a:pt x="44649" y="8930"/>
                </a:lnTo>
                <a:lnTo>
                  <a:pt x="44649" y="0"/>
                </a:lnTo>
                <a:lnTo>
                  <a:pt x="35719" y="0"/>
                </a:lnTo>
                <a:lnTo>
                  <a:pt x="26789" y="8930"/>
                </a:lnTo>
                <a:lnTo>
                  <a:pt x="17860" y="26789"/>
                </a:lnTo>
                <a:lnTo>
                  <a:pt x="8930" y="53578"/>
                </a:lnTo>
                <a:lnTo>
                  <a:pt x="0" y="80367"/>
                </a:lnTo>
                <a:lnTo>
                  <a:pt x="0" y="107156"/>
                </a:lnTo>
                <a:lnTo>
                  <a:pt x="0" y="125016"/>
                </a:lnTo>
                <a:lnTo>
                  <a:pt x="0" y="142875"/>
                </a:lnTo>
                <a:lnTo>
                  <a:pt x="0" y="151805"/>
                </a:lnTo>
                <a:lnTo>
                  <a:pt x="8930" y="151805"/>
                </a:lnTo>
                <a:lnTo>
                  <a:pt x="17860" y="142875"/>
                </a:lnTo>
                <a:lnTo>
                  <a:pt x="26789" y="133945"/>
                </a:lnTo>
                <a:lnTo>
                  <a:pt x="35719" y="116086"/>
                </a:lnTo>
                <a:lnTo>
                  <a:pt x="53578" y="98227"/>
                </a:lnTo>
                <a:lnTo>
                  <a:pt x="62508" y="80367"/>
                </a:lnTo>
                <a:lnTo>
                  <a:pt x="71438" y="62508"/>
                </a:lnTo>
                <a:lnTo>
                  <a:pt x="80367" y="53578"/>
                </a:lnTo>
                <a:lnTo>
                  <a:pt x="98227" y="53578"/>
                </a:lnTo>
                <a:lnTo>
                  <a:pt x="107156" y="53578"/>
                </a:lnTo>
                <a:lnTo>
                  <a:pt x="116086" y="80367"/>
                </a:lnTo>
                <a:lnTo>
                  <a:pt x="133945" y="98227"/>
                </a:lnTo>
                <a:lnTo>
                  <a:pt x="142875" y="125016"/>
                </a:lnTo>
                <a:lnTo>
                  <a:pt x="151805" y="151805"/>
                </a:lnTo>
                <a:lnTo>
                  <a:pt x="151805" y="178594"/>
                </a:lnTo>
                <a:lnTo>
                  <a:pt x="151805" y="205383"/>
                </a:lnTo>
                <a:lnTo>
                  <a:pt x="151805" y="232172"/>
                </a:lnTo>
                <a:lnTo>
                  <a:pt x="142875" y="258961"/>
                </a:lnTo>
                <a:lnTo>
                  <a:pt x="133945" y="294680"/>
                </a:lnTo>
                <a:lnTo>
                  <a:pt x="116086" y="321469"/>
                </a:lnTo>
                <a:lnTo>
                  <a:pt x="98227" y="348258"/>
                </a:lnTo>
                <a:lnTo>
                  <a:pt x="80367" y="375047"/>
                </a:lnTo>
                <a:lnTo>
                  <a:pt x="62508" y="401836"/>
                </a:lnTo>
                <a:lnTo>
                  <a:pt x="53578" y="410766"/>
                </a:lnTo>
                <a:lnTo>
                  <a:pt x="53578" y="410766"/>
                </a:lnTo>
                <a:lnTo>
                  <a:pt x="53578" y="401836"/>
                </a:lnTo>
                <a:lnTo>
                  <a:pt x="53578" y="383977"/>
                </a:lnTo>
                <a:lnTo>
                  <a:pt x="53578" y="38397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6813352" y="4125515"/>
            <a:ext cx="35719" cy="160736"/>
          </a:xfrm>
          <a:custGeom>
            <a:avLst/>
            <a:gdLst/>
            <a:ahLst/>
            <a:cxnLst/>
            <a:rect l="0" t="0" r="0" b="0"/>
            <a:pathLst>
              <a:path w="35719" h="160736">
                <a:moveTo>
                  <a:pt x="0" y="0"/>
                </a:moveTo>
                <a:lnTo>
                  <a:pt x="0" y="17860"/>
                </a:lnTo>
                <a:lnTo>
                  <a:pt x="0" y="35719"/>
                </a:lnTo>
                <a:lnTo>
                  <a:pt x="0" y="62508"/>
                </a:lnTo>
                <a:lnTo>
                  <a:pt x="0" y="98227"/>
                </a:lnTo>
                <a:lnTo>
                  <a:pt x="8929" y="116086"/>
                </a:lnTo>
                <a:lnTo>
                  <a:pt x="8929" y="133946"/>
                </a:lnTo>
                <a:lnTo>
                  <a:pt x="17859" y="151805"/>
                </a:lnTo>
                <a:lnTo>
                  <a:pt x="17859" y="160735"/>
                </a:lnTo>
                <a:lnTo>
                  <a:pt x="26789" y="160735"/>
                </a:lnTo>
                <a:lnTo>
                  <a:pt x="35718" y="151805"/>
                </a:lnTo>
                <a:lnTo>
                  <a:pt x="35718" y="133946"/>
                </a:lnTo>
                <a:lnTo>
                  <a:pt x="35718"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6822281" y="3902273"/>
            <a:ext cx="26790" cy="53579"/>
          </a:xfrm>
          <a:custGeom>
            <a:avLst/>
            <a:gdLst/>
            <a:ahLst/>
            <a:cxnLst/>
            <a:rect l="0" t="0" r="0" b="0"/>
            <a:pathLst>
              <a:path w="26790" h="53579">
                <a:moveTo>
                  <a:pt x="0" y="0"/>
                </a:moveTo>
                <a:lnTo>
                  <a:pt x="0" y="0"/>
                </a:lnTo>
                <a:lnTo>
                  <a:pt x="0" y="8930"/>
                </a:lnTo>
                <a:lnTo>
                  <a:pt x="0" y="17859"/>
                </a:lnTo>
                <a:lnTo>
                  <a:pt x="0" y="35719"/>
                </a:lnTo>
                <a:lnTo>
                  <a:pt x="8930" y="44648"/>
                </a:lnTo>
                <a:lnTo>
                  <a:pt x="8930" y="53578"/>
                </a:lnTo>
                <a:lnTo>
                  <a:pt x="8930" y="53578"/>
                </a:lnTo>
                <a:lnTo>
                  <a:pt x="17860" y="53578"/>
                </a:lnTo>
                <a:lnTo>
                  <a:pt x="26789" y="53578"/>
                </a:lnTo>
                <a:lnTo>
                  <a:pt x="2678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6983016" y="4009429"/>
            <a:ext cx="107157" cy="160736"/>
          </a:xfrm>
          <a:custGeom>
            <a:avLst/>
            <a:gdLst/>
            <a:ahLst/>
            <a:cxnLst/>
            <a:rect l="0" t="0" r="0" b="0"/>
            <a:pathLst>
              <a:path w="107157" h="160736">
                <a:moveTo>
                  <a:pt x="8929" y="62508"/>
                </a:moveTo>
                <a:lnTo>
                  <a:pt x="8929" y="62508"/>
                </a:lnTo>
                <a:lnTo>
                  <a:pt x="0" y="71438"/>
                </a:lnTo>
                <a:lnTo>
                  <a:pt x="0" y="80367"/>
                </a:lnTo>
                <a:lnTo>
                  <a:pt x="8929" y="98227"/>
                </a:lnTo>
                <a:lnTo>
                  <a:pt x="17859" y="116086"/>
                </a:lnTo>
                <a:lnTo>
                  <a:pt x="17859" y="133946"/>
                </a:lnTo>
                <a:lnTo>
                  <a:pt x="26789" y="142875"/>
                </a:lnTo>
                <a:lnTo>
                  <a:pt x="35718" y="151805"/>
                </a:lnTo>
                <a:lnTo>
                  <a:pt x="44648" y="160735"/>
                </a:lnTo>
                <a:lnTo>
                  <a:pt x="44648" y="151805"/>
                </a:lnTo>
                <a:lnTo>
                  <a:pt x="44648" y="142875"/>
                </a:lnTo>
                <a:lnTo>
                  <a:pt x="44648" y="116086"/>
                </a:lnTo>
                <a:lnTo>
                  <a:pt x="44648" y="89297"/>
                </a:lnTo>
                <a:lnTo>
                  <a:pt x="44648" y="71438"/>
                </a:lnTo>
                <a:lnTo>
                  <a:pt x="44648" y="44649"/>
                </a:lnTo>
                <a:lnTo>
                  <a:pt x="53578" y="26789"/>
                </a:lnTo>
                <a:lnTo>
                  <a:pt x="62507" y="8930"/>
                </a:lnTo>
                <a:lnTo>
                  <a:pt x="62507" y="0"/>
                </a:lnTo>
                <a:lnTo>
                  <a:pt x="71437" y="0"/>
                </a:lnTo>
                <a:lnTo>
                  <a:pt x="80367" y="8930"/>
                </a:lnTo>
                <a:lnTo>
                  <a:pt x="89297" y="17860"/>
                </a:lnTo>
                <a:lnTo>
                  <a:pt x="98226" y="26789"/>
                </a:lnTo>
                <a:lnTo>
                  <a:pt x="107156" y="35719"/>
                </a:lnTo>
                <a:lnTo>
                  <a:pt x="107156"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7197328" y="4036218"/>
            <a:ext cx="26790" cy="133947"/>
          </a:xfrm>
          <a:custGeom>
            <a:avLst/>
            <a:gdLst/>
            <a:ahLst/>
            <a:cxnLst/>
            <a:rect l="0" t="0" r="0" b="0"/>
            <a:pathLst>
              <a:path w="26790" h="133947">
                <a:moveTo>
                  <a:pt x="0" y="26789"/>
                </a:moveTo>
                <a:lnTo>
                  <a:pt x="0" y="35719"/>
                </a:lnTo>
                <a:lnTo>
                  <a:pt x="0" y="35719"/>
                </a:lnTo>
                <a:lnTo>
                  <a:pt x="0" y="44649"/>
                </a:lnTo>
                <a:lnTo>
                  <a:pt x="0" y="62508"/>
                </a:lnTo>
                <a:lnTo>
                  <a:pt x="8930" y="80368"/>
                </a:lnTo>
                <a:lnTo>
                  <a:pt x="8930" y="98227"/>
                </a:lnTo>
                <a:lnTo>
                  <a:pt x="8930" y="116086"/>
                </a:lnTo>
                <a:lnTo>
                  <a:pt x="8930" y="133946"/>
                </a:lnTo>
                <a:lnTo>
                  <a:pt x="17860" y="133946"/>
                </a:lnTo>
                <a:lnTo>
                  <a:pt x="17860" y="125016"/>
                </a:lnTo>
                <a:lnTo>
                  <a:pt x="17860" y="116086"/>
                </a:lnTo>
                <a:lnTo>
                  <a:pt x="17860" y="89297"/>
                </a:lnTo>
                <a:lnTo>
                  <a:pt x="26789" y="62508"/>
                </a:lnTo>
                <a:lnTo>
                  <a:pt x="26789" y="35719"/>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7188398" y="3920132"/>
            <a:ext cx="80369" cy="26790"/>
          </a:xfrm>
          <a:custGeom>
            <a:avLst/>
            <a:gdLst/>
            <a:ahLst/>
            <a:cxnLst/>
            <a:rect l="0" t="0" r="0" b="0"/>
            <a:pathLst>
              <a:path w="80369" h="26790">
                <a:moveTo>
                  <a:pt x="17860" y="0"/>
                </a:moveTo>
                <a:lnTo>
                  <a:pt x="8930" y="0"/>
                </a:lnTo>
                <a:lnTo>
                  <a:pt x="8930" y="8930"/>
                </a:lnTo>
                <a:lnTo>
                  <a:pt x="0" y="17860"/>
                </a:lnTo>
                <a:lnTo>
                  <a:pt x="0" y="17860"/>
                </a:lnTo>
                <a:lnTo>
                  <a:pt x="0" y="26789"/>
                </a:lnTo>
                <a:lnTo>
                  <a:pt x="8930" y="26789"/>
                </a:lnTo>
                <a:lnTo>
                  <a:pt x="17860" y="26789"/>
                </a:lnTo>
                <a:lnTo>
                  <a:pt x="26790" y="17860"/>
                </a:lnTo>
                <a:lnTo>
                  <a:pt x="44649" y="17860"/>
                </a:lnTo>
                <a:lnTo>
                  <a:pt x="62508" y="17860"/>
                </a:lnTo>
                <a:lnTo>
                  <a:pt x="80368" y="17860"/>
                </a:lnTo>
                <a:lnTo>
                  <a:pt x="80368"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7402711" y="4045148"/>
            <a:ext cx="133946" cy="151806"/>
          </a:xfrm>
          <a:custGeom>
            <a:avLst/>
            <a:gdLst/>
            <a:ahLst/>
            <a:cxnLst/>
            <a:rect l="0" t="0" r="0" b="0"/>
            <a:pathLst>
              <a:path w="133946" h="151806">
                <a:moveTo>
                  <a:pt x="0" y="0"/>
                </a:moveTo>
                <a:lnTo>
                  <a:pt x="0" y="8930"/>
                </a:lnTo>
                <a:lnTo>
                  <a:pt x="0" y="8930"/>
                </a:lnTo>
                <a:lnTo>
                  <a:pt x="0" y="26789"/>
                </a:lnTo>
                <a:lnTo>
                  <a:pt x="0" y="35719"/>
                </a:lnTo>
                <a:lnTo>
                  <a:pt x="0" y="53578"/>
                </a:lnTo>
                <a:lnTo>
                  <a:pt x="8930" y="80367"/>
                </a:lnTo>
                <a:lnTo>
                  <a:pt x="8930" y="98227"/>
                </a:lnTo>
                <a:lnTo>
                  <a:pt x="8930" y="107156"/>
                </a:lnTo>
                <a:lnTo>
                  <a:pt x="8930" y="116086"/>
                </a:lnTo>
                <a:lnTo>
                  <a:pt x="8930" y="125016"/>
                </a:lnTo>
                <a:lnTo>
                  <a:pt x="8930" y="125016"/>
                </a:lnTo>
                <a:lnTo>
                  <a:pt x="8930" y="116086"/>
                </a:lnTo>
                <a:lnTo>
                  <a:pt x="8930" y="107156"/>
                </a:lnTo>
                <a:lnTo>
                  <a:pt x="17859" y="98227"/>
                </a:lnTo>
                <a:lnTo>
                  <a:pt x="26789" y="80367"/>
                </a:lnTo>
                <a:lnTo>
                  <a:pt x="26789" y="62508"/>
                </a:lnTo>
                <a:lnTo>
                  <a:pt x="35719" y="53578"/>
                </a:lnTo>
                <a:lnTo>
                  <a:pt x="44648" y="35719"/>
                </a:lnTo>
                <a:lnTo>
                  <a:pt x="53578" y="26789"/>
                </a:lnTo>
                <a:lnTo>
                  <a:pt x="53578" y="26789"/>
                </a:lnTo>
                <a:lnTo>
                  <a:pt x="62508" y="26789"/>
                </a:lnTo>
                <a:lnTo>
                  <a:pt x="71437" y="35719"/>
                </a:lnTo>
                <a:lnTo>
                  <a:pt x="71437" y="44648"/>
                </a:lnTo>
                <a:lnTo>
                  <a:pt x="80367" y="62508"/>
                </a:lnTo>
                <a:lnTo>
                  <a:pt x="89297" y="89297"/>
                </a:lnTo>
                <a:lnTo>
                  <a:pt x="89297" y="107156"/>
                </a:lnTo>
                <a:lnTo>
                  <a:pt x="98227" y="125016"/>
                </a:lnTo>
                <a:lnTo>
                  <a:pt x="98227" y="142875"/>
                </a:lnTo>
                <a:lnTo>
                  <a:pt x="107156" y="151805"/>
                </a:lnTo>
                <a:lnTo>
                  <a:pt x="116086" y="151805"/>
                </a:lnTo>
                <a:lnTo>
                  <a:pt x="133945" y="151805"/>
                </a:lnTo>
                <a:lnTo>
                  <a:pt x="133945"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7625953" y="4018359"/>
            <a:ext cx="169665" cy="375048"/>
          </a:xfrm>
          <a:custGeom>
            <a:avLst/>
            <a:gdLst/>
            <a:ahLst/>
            <a:cxnLst/>
            <a:rect l="0" t="0" r="0" b="0"/>
            <a:pathLst>
              <a:path w="169665" h="375048">
                <a:moveTo>
                  <a:pt x="44649" y="0"/>
                </a:moveTo>
                <a:lnTo>
                  <a:pt x="44649" y="8930"/>
                </a:lnTo>
                <a:lnTo>
                  <a:pt x="35719" y="8930"/>
                </a:lnTo>
                <a:lnTo>
                  <a:pt x="26789" y="26789"/>
                </a:lnTo>
                <a:lnTo>
                  <a:pt x="17860" y="35719"/>
                </a:lnTo>
                <a:lnTo>
                  <a:pt x="8930" y="53578"/>
                </a:lnTo>
                <a:lnTo>
                  <a:pt x="0" y="80367"/>
                </a:lnTo>
                <a:lnTo>
                  <a:pt x="0" y="98227"/>
                </a:lnTo>
                <a:lnTo>
                  <a:pt x="0" y="116086"/>
                </a:lnTo>
                <a:lnTo>
                  <a:pt x="0" y="133945"/>
                </a:lnTo>
                <a:lnTo>
                  <a:pt x="0" y="142875"/>
                </a:lnTo>
                <a:lnTo>
                  <a:pt x="8930" y="142875"/>
                </a:lnTo>
                <a:lnTo>
                  <a:pt x="17860" y="142875"/>
                </a:lnTo>
                <a:lnTo>
                  <a:pt x="35719" y="133945"/>
                </a:lnTo>
                <a:lnTo>
                  <a:pt x="44649" y="116086"/>
                </a:lnTo>
                <a:lnTo>
                  <a:pt x="62508" y="98227"/>
                </a:lnTo>
                <a:lnTo>
                  <a:pt x="80367" y="80367"/>
                </a:lnTo>
                <a:lnTo>
                  <a:pt x="80367" y="62508"/>
                </a:lnTo>
                <a:lnTo>
                  <a:pt x="89297" y="62508"/>
                </a:lnTo>
                <a:lnTo>
                  <a:pt x="98227" y="62508"/>
                </a:lnTo>
                <a:lnTo>
                  <a:pt x="107156" y="80367"/>
                </a:lnTo>
                <a:lnTo>
                  <a:pt x="116086" y="107156"/>
                </a:lnTo>
                <a:lnTo>
                  <a:pt x="125016" y="142875"/>
                </a:lnTo>
                <a:lnTo>
                  <a:pt x="142875" y="187523"/>
                </a:lnTo>
                <a:lnTo>
                  <a:pt x="151805" y="232172"/>
                </a:lnTo>
                <a:lnTo>
                  <a:pt x="160735" y="267891"/>
                </a:lnTo>
                <a:lnTo>
                  <a:pt x="169664" y="303609"/>
                </a:lnTo>
                <a:lnTo>
                  <a:pt x="169664" y="330398"/>
                </a:lnTo>
                <a:lnTo>
                  <a:pt x="169664" y="357187"/>
                </a:lnTo>
                <a:lnTo>
                  <a:pt x="151805" y="366117"/>
                </a:lnTo>
                <a:lnTo>
                  <a:pt x="125016" y="375047"/>
                </a:lnTo>
                <a:lnTo>
                  <a:pt x="89297" y="375047"/>
                </a:lnTo>
                <a:lnTo>
                  <a:pt x="53578" y="375047"/>
                </a:lnTo>
                <a:lnTo>
                  <a:pt x="26789" y="375047"/>
                </a:lnTo>
                <a:lnTo>
                  <a:pt x="26789" y="37504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2009180" y="5268516"/>
            <a:ext cx="178594" cy="660797"/>
          </a:xfrm>
          <a:custGeom>
            <a:avLst/>
            <a:gdLst/>
            <a:ahLst/>
            <a:cxnLst/>
            <a:rect l="0" t="0" r="0" b="0"/>
            <a:pathLst>
              <a:path w="178594" h="660797">
                <a:moveTo>
                  <a:pt x="98226" y="53578"/>
                </a:moveTo>
                <a:lnTo>
                  <a:pt x="98226" y="44648"/>
                </a:lnTo>
                <a:lnTo>
                  <a:pt x="98226" y="35718"/>
                </a:lnTo>
                <a:lnTo>
                  <a:pt x="89297" y="35718"/>
                </a:lnTo>
                <a:lnTo>
                  <a:pt x="89297" y="26789"/>
                </a:lnTo>
                <a:lnTo>
                  <a:pt x="89297" y="17859"/>
                </a:lnTo>
                <a:lnTo>
                  <a:pt x="80367" y="8929"/>
                </a:lnTo>
                <a:lnTo>
                  <a:pt x="80367" y="8929"/>
                </a:lnTo>
                <a:lnTo>
                  <a:pt x="71437" y="0"/>
                </a:lnTo>
                <a:lnTo>
                  <a:pt x="62508" y="0"/>
                </a:lnTo>
                <a:lnTo>
                  <a:pt x="53578" y="0"/>
                </a:lnTo>
                <a:lnTo>
                  <a:pt x="44648" y="8929"/>
                </a:lnTo>
                <a:lnTo>
                  <a:pt x="35718" y="8929"/>
                </a:lnTo>
                <a:lnTo>
                  <a:pt x="26789" y="17859"/>
                </a:lnTo>
                <a:lnTo>
                  <a:pt x="26789" y="35718"/>
                </a:lnTo>
                <a:lnTo>
                  <a:pt x="17859" y="62507"/>
                </a:lnTo>
                <a:lnTo>
                  <a:pt x="8929" y="89297"/>
                </a:lnTo>
                <a:lnTo>
                  <a:pt x="0" y="142875"/>
                </a:lnTo>
                <a:lnTo>
                  <a:pt x="0" y="196453"/>
                </a:lnTo>
                <a:lnTo>
                  <a:pt x="0" y="267890"/>
                </a:lnTo>
                <a:lnTo>
                  <a:pt x="0" y="348257"/>
                </a:lnTo>
                <a:lnTo>
                  <a:pt x="8929" y="428624"/>
                </a:lnTo>
                <a:lnTo>
                  <a:pt x="26789" y="500061"/>
                </a:lnTo>
                <a:lnTo>
                  <a:pt x="44648" y="562569"/>
                </a:lnTo>
                <a:lnTo>
                  <a:pt x="80367" y="607218"/>
                </a:lnTo>
                <a:lnTo>
                  <a:pt x="107156" y="634007"/>
                </a:lnTo>
                <a:lnTo>
                  <a:pt x="142875" y="651866"/>
                </a:lnTo>
                <a:lnTo>
                  <a:pt x="178593" y="660796"/>
                </a:lnTo>
                <a:lnTo>
                  <a:pt x="178593" y="6607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2259211" y="5375672"/>
            <a:ext cx="107157" cy="339328"/>
          </a:xfrm>
          <a:custGeom>
            <a:avLst/>
            <a:gdLst/>
            <a:ahLst/>
            <a:cxnLst/>
            <a:rect l="0" t="0" r="0" b="0"/>
            <a:pathLst>
              <a:path w="107157" h="339328">
                <a:moveTo>
                  <a:pt x="0" y="0"/>
                </a:moveTo>
                <a:lnTo>
                  <a:pt x="0" y="8930"/>
                </a:lnTo>
                <a:lnTo>
                  <a:pt x="0" y="8930"/>
                </a:lnTo>
                <a:lnTo>
                  <a:pt x="0" y="17859"/>
                </a:lnTo>
                <a:lnTo>
                  <a:pt x="8930" y="35719"/>
                </a:lnTo>
                <a:lnTo>
                  <a:pt x="17859" y="71437"/>
                </a:lnTo>
                <a:lnTo>
                  <a:pt x="26789" y="116086"/>
                </a:lnTo>
                <a:lnTo>
                  <a:pt x="35719" y="160734"/>
                </a:lnTo>
                <a:lnTo>
                  <a:pt x="53578" y="214312"/>
                </a:lnTo>
                <a:lnTo>
                  <a:pt x="62508" y="258960"/>
                </a:lnTo>
                <a:lnTo>
                  <a:pt x="80367" y="294679"/>
                </a:lnTo>
                <a:lnTo>
                  <a:pt x="89297" y="321468"/>
                </a:lnTo>
                <a:lnTo>
                  <a:pt x="98227" y="339327"/>
                </a:lnTo>
                <a:lnTo>
                  <a:pt x="107156" y="339327"/>
                </a:lnTo>
                <a:lnTo>
                  <a:pt x="107156" y="330398"/>
                </a:lnTo>
                <a:lnTo>
                  <a:pt x="98227" y="312538"/>
                </a:lnTo>
                <a:lnTo>
                  <a:pt x="98227" y="3125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2375297" y="5393531"/>
            <a:ext cx="241102" cy="169665"/>
          </a:xfrm>
          <a:custGeom>
            <a:avLst/>
            <a:gdLst/>
            <a:ahLst/>
            <a:cxnLst/>
            <a:rect l="0" t="0" r="0" b="0"/>
            <a:pathLst>
              <a:path w="241102" h="169665">
                <a:moveTo>
                  <a:pt x="17859" y="0"/>
                </a:moveTo>
                <a:lnTo>
                  <a:pt x="17859" y="0"/>
                </a:lnTo>
                <a:lnTo>
                  <a:pt x="8930" y="0"/>
                </a:lnTo>
                <a:lnTo>
                  <a:pt x="8930" y="8930"/>
                </a:lnTo>
                <a:lnTo>
                  <a:pt x="8930" y="17860"/>
                </a:lnTo>
                <a:lnTo>
                  <a:pt x="8930" y="17860"/>
                </a:lnTo>
                <a:lnTo>
                  <a:pt x="8930" y="35719"/>
                </a:lnTo>
                <a:lnTo>
                  <a:pt x="0" y="44649"/>
                </a:lnTo>
                <a:lnTo>
                  <a:pt x="0" y="71438"/>
                </a:lnTo>
                <a:lnTo>
                  <a:pt x="0" y="89297"/>
                </a:lnTo>
                <a:lnTo>
                  <a:pt x="0" y="107157"/>
                </a:lnTo>
                <a:lnTo>
                  <a:pt x="0" y="125016"/>
                </a:lnTo>
                <a:lnTo>
                  <a:pt x="8930" y="142875"/>
                </a:lnTo>
                <a:lnTo>
                  <a:pt x="17859" y="151805"/>
                </a:lnTo>
                <a:lnTo>
                  <a:pt x="26789" y="160735"/>
                </a:lnTo>
                <a:lnTo>
                  <a:pt x="44648" y="160735"/>
                </a:lnTo>
                <a:lnTo>
                  <a:pt x="71437" y="169664"/>
                </a:lnTo>
                <a:lnTo>
                  <a:pt x="98226" y="160735"/>
                </a:lnTo>
                <a:lnTo>
                  <a:pt x="125016" y="160735"/>
                </a:lnTo>
                <a:lnTo>
                  <a:pt x="151805" y="151805"/>
                </a:lnTo>
                <a:lnTo>
                  <a:pt x="169664" y="151805"/>
                </a:lnTo>
                <a:lnTo>
                  <a:pt x="187523" y="142875"/>
                </a:lnTo>
                <a:lnTo>
                  <a:pt x="205383" y="133946"/>
                </a:lnTo>
                <a:lnTo>
                  <a:pt x="223242" y="125016"/>
                </a:lnTo>
                <a:lnTo>
                  <a:pt x="232172" y="116086"/>
                </a:lnTo>
                <a:lnTo>
                  <a:pt x="241101" y="107157"/>
                </a:lnTo>
                <a:lnTo>
                  <a:pt x="241101"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2518172" y="5286375"/>
            <a:ext cx="89298" cy="419696"/>
          </a:xfrm>
          <a:custGeom>
            <a:avLst/>
            <a:gdLst/>
            <a:ahLst/>
            <a:cxnLst/>
            <a:rect l="0" t="0" r="0" b="0"/>
            <a:pathLst>
              <a:path w="89298" h="419696">
                <a:moveTo>
                  <a:pt x="8930" y="0"/>
                </a:moveTo>
                <a:lnTo>
                  <a:pt x="8930" y="0"/>
                </a:lnTo>
                <a:lnTo>
                  <a:pt x="8930" y="0"/>
                </a:lnTo>
                <a:lnTo>
                  <a:pt x="0" y="8930"/>
                </a:lnTo>
                <a:lnTo>
                  <a:pt x="0" y="17859"/>
                </a:lnTo>
                <a:lnTo>
                  <a:pt x="8930" y="44648"/>
                </a:lnTo>
                <a:lnTo>
                  <a:pt x="8930" y="71438"/>
                </a:lnTo>
                <a:lnTo>
                  <a:pt x="17859" y="125016"/>
                </a:lnTo>
                <a:lnTo>
                  <a:pt x="35719" y="187523"/>
                </a:lnTo>
                <a:lnTo>
                  <a:pt x="44648" y="250031"/>
                </a:lnTo>
                <a:lnTo>
                  <a:pt x="53578" y="312538"/>
                </a:lnTo>
                <a:lnTo>
                  <a:pt x="71437" y="366116"/>
                </a:lnTo>
                <a:lnTo>
                  <a:pt x="71437" y="401835"/>
                </a:lnTo>
                <a:lnTo>
                  <a:pt x="80367" y="419695"/>
                </a:lnTo>
                <a:lnTo>
                  <a:pt x="80367" y="419695"/>
                </a:lnTo>
                <a:lnTo>
                  <a:pt x="89297" y="401835"/>
                </a:lnTo>
                <a:lnTo>
                  <a:pt x="89297" y="4018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2696766" y="5206008"/>
            <a:ext cx="116087" cy="419695"/>
          </a:xfrm>
          <a:custGeom>
            <a:avLst/>
            <a:gdLst/>
            <a:ahLst/>
            <a:cxnLst/>
            <a:rect l="0" t="0" r="0" b="0"/>
            <a:pathLst>
              <a:path w="116087" h="419695">
                <a:moveTo>
                  <a:pt x="0" y="0"/>
                </a:moveTo>
                <a:lnTo>
                  <a:pt x="0" y="0"/>
                </a:lnTo>
                <a:lnTo>
                  <a:pt x="8929" y="8930"/>
                </a:lnTo>
                <a:lnTo>
                  <a:pt x="8929" y="17859"/>
                </a:lnTo>
                <a:lnTo>
                  <a:pt x="17859" y="26789"/>
                </a:lnTo>
                <a:lnTo>
                  <a:pt x="26789" y="62508"/>
                </a:lnTo>
                <a:lnTo>
                  <a:pt x="44648" y="98226"/>
                </a:lnTo>
                <a:lnTo>
                  <a:pt x="53578" y="151805"/>
                </a:lnTo>
                <a:lnTo>
                  <a:pt x="71437" y="205383"/>
                </a:lnTo>
                <a:lnTo>
                  <a:pt x="80367" y="267890"/>
                </a:lnTo>
                <a:lnTo>
                  <a:pt x="89297" y="321469"/>
                </a:lnTo>
                <a:lnTo>
                  <a:pt x="107156" y="357187"/>
                </a:lnTo>
                <a:lnTo>
                  <a:pt x="107156" y="392905"/>
                </a:lnTo>
                <a:lnTo>
                  <a:pt x="116086" y="410765"/>
                </a:lnTo>
                <a:lnTo>
                  <a:pt x="116086" y="419694"/>
                </a:lnTo>
                <a:lnTo>
                  <a:pt x="116086" y="419694"/>
                </a:lnTo>
                <a:lnTo>
                  <a:pt x="107156" y="419694"/>
                </a:lnTo>
                <a:lnTo>
                  <a:pt x="98226" y="410765"/>
                </a:lnTo>
                <a:lnTo>
                  <a:pt x="98226" y="41076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2598539" y="5438180"/>
            <a:ext cx="285751" cy="142875"/>
          </a:xfrm>
          <a:custGeom>
            <a:avLst/>
            <a:gdLst/>
            <a:ahLst/>
            <a:cxnLst/>
            <a:rect l="0" t="0" r="0" b="0"/>
            <a:pathLst>
              <a:path w="285751" h="142875">
                <a:moveTo>
                  <a:pt x="0" y="89297"/>
                </a:moveTo>
                <a:lnTo>
                  <a:pt x="0" y="98226"/>
                </a:lnTo>
                <a:lnTo>
                  <a:pt x="8930" y="107156"/>
                </a:lnTo>
                <a:lnTo>
                  <a:pt x="17859" y="116086"/>
                </a:lnTo>
                <a:lnTo>
                  <a:pt x="26789" y="133945"/>
                </a:lnTo>
                <a:lnTo>
                  <a:pt x="44649" y="133945"/>
                </a:lnTo>
                <a:lnTo>
                  <a:pt x="62508" y="142874"/>
                </a:lnTo>
                <a:lnTo>
                  <a:pt x="89297" y="142874"/>
                </a:lnTo>
                <a:lnTo>
                  <a:pt x="107156" y="142874"/>
                </a:lnTo>
                <a:lnTo>
                  <a:pt x="133945" y="133945"/>
                </a:lnTo>
                <a:lnTo>
                  <a:pt x="160734" y="116086"/>
                </a:lnTo>
                <a:lnTo>
                  <a:pt x="187524" y="107156"/>
                </a:lnTo>
                <a:lnTo>
                  <a:pt x="214313" y="80367"/>
                </a:lnTo>
                <a:lnTo>
                  <a:pt x="241102" y="62508"/>
                </a:lnTo>
                <a:lnTo>
                  <a:pt x="267891" y="35718"/>
                </a:lnTo>
                <a:lnTo>
                  <a:pt x="285750" y="0"/>
                </a:lnTo>
                <a:lnTo>
                  <a:pt x="28575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2902148" y="5214938"/>
            <a:ext cx="205384" cy="419695"/>
          </a:xfrm>
          <a:custGeom>
            <a:avLst/>
            <a:gdLst/>
            <a:ahLst/>
            <a:cxnLst/>
            <a:rect l="0" t="0" r="0" b="0"/>
            <a:pathLst>
              <a:path w="205384" h="419695">
                <a:moveTo>
                  <a:pt x="0" y="0"/>
                </a:moveTo>
                <a:lnTo>
                  <a:pt x="0" y="0"/>
                </a:lnTo>
                <a:lnTo>
                  <a:pt x="0" y="8929"/>
                </a:lnTo>
                <a:lnTo>
                  <a:pt x="0" y="17859"/>
                </a:lnTo>
                <a:lnTo>
                  <a:pt x="8930" y="35718"/>
                </a:lnTo>
                <a:lnTo>
                  <a:pt x="8930" y="71437"/>
                </a:lnTo>
                <a:lnTo>
                  <a:pt x="17860" y="116085"/>
                </a:lnTo>
                <a:lnTo>
                  <a:pt x="17860" y="160734"/>
                </a:lnTo>
                <a:lnTo>
                  <a:pt x="26790" y="223242"/>
                </a:lnTo>
                <a:lnTo>
                  <a:pt x="35719" y="276820"/>
                </a:lnTo>
                <a:lnTo>
                  <a:pt x="44649" y="330398"/>
                </a:lnTo>
                <a:lnTo>
                  <a:pt x="53579" y="366116"/>
                </a:lnTo>
                <a:lnTo>
                  <a:pt x="53579" y="401835"/>
                </a:lnTo>
                <a:lnTo>
                  <a:pt x="62508" y="410764"/>
                </a:lnTo>
                <a:lnTo>
                  <a:pt x="62508" y="419694"/>
                </a:lnTo>
                <a:lnTo>
                  <a:pt x="71438" y="419694"/>
                </a:lnTo>
                <a:lnTo>
                  <a:pt x="71438" y="410764"/>
                </a:lnTo>
                <a:lnTo>
                  <a:pt x="80368" y="383975"/>
                </a:lnTo>
                <a:lnTo>
                  <a:pt x="80368" y="357187"/>
                </a:lnTo>
                <a:lnTo>
                  <a:pt x="80368" y="330398"/>
                </a:lnTo>
                <a:lnTo>
                  <a:pt x="89297" y="303609"/>
                </a:lnTo>
                <a:lnTo>
                  <a:pt x="89297" y="285750"/>
                </a:lnTo>
                <a:lnTo>
                  <a:pt x="107157" y="276820"/>
                </a:lnTo>
                <a:lnTo>
                  <a:pt x="116086" y="285750"/>
                </a:lnTo>
                <a:lnTo>
                  <a:pt x="133946" y="303609"/>
                </a:lnTo>
                <a:lnTo>
                  <a:pt x="151805" y="330398"/>
                </a:lnTo>
                <a:lnTo>
                  <a:pt x="160735" y="348257"/>
                </a:lnTo>
                <a:lnTo>
                  <a:pt x="178594" y="366116"/>
                </a:lnTo>
                <a:lnTo>
                  <a:pt x="187524" y="383975"/>
                </a:lnTo>
                <a:lnTo>
                  <a:pt x="196454" y="392905"/>
                </a:lnTo>
                <a:lnTo>
                  <a:pt x="205383" y="392905"/>
                </a:lnTo>
                <a:lnTo>
                  <a:pt x="205383" y="383975"/>
                </a:lnTo>
                <a:lnTo>
                  <a:pt x="205383" y="3839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3125391" y="5134570"/>
            <a:ext cx="169665" cy="625079"/>
          </a:xfrm>
          <a:custGeom>
            <a:avLst/>
            <a:gdLst/>
            <a:ahLst/>
            <a:cxnLst/>
            <a:rect l="0" t="0" r="0" b="0"/>
            <a:pathLst>
              <a:path w="169665" h="625079">
                <a:moveTo>
                  <a:pt x="0" y="0"/>
                </a:moveTo>
                <a:lnTo>
                  <a:pt x="0" y="0"/>
                </a:lnTo>
                <a:lnTo>
                  <a:pt x="0" y="0"/>
                </a:lnTo>
                <a:lnTo>
                  <a:pt x="0" y="0"/>
                </a:lnTo>
                <a:lnTo>
                  <a:pt x="8929" y="8930"/>
                </a:lnTo>
                <a:lnTo>
                  <a:pt x="17859" y="17860"/>
                </a:lnTo>
                <a:lnTo>
                  <a:pt x="35718" y="44649"/>
                </a:lnTo>
                <a:lnTo>
                  <a:pt x="62507" y="89297"/>
                </a:lnTo>
                <a:lnTo>
                  <a:pt x="89297" y="142875"/>
                </a:lnTo>
                <a:lnTo>
                  <a:pt x="116086" y="205383"/>
                </a:lnTo>
                <a:lnTo>
                  <a:pt x="142875" y="285750"/>
                </a:lnTo>
                <a:lnTo>
                  <a:pt x="160734" y="366118"/>
                </a:lnTo>
                <a:lnTo>
                  <a:pt x="169664" y="446484"/>
                </a:lnTo>
                <a:lnTo>
                  <a:pt x="169664" y="526851"/>
                </a:lnTo>
                <a:lnTo>
                  <a:pt x="160734" y="589359"/>
                </a:lnTo>
                <a:lnTo>
                  <a:pt x="142875" y="625078"/>
                </a:lnTo>
                <a:lnTo>
                  <a:pt x="142875" y="6250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84227" y="5893593"/>
            <a:ext cx="187524" cy="294681"/>
          </a:xfrm>
          <a:custGeom>
            <a:avLst/>
            <a:gdLst/>
            <a:ahLst/>
            <a:cxnLst/>
            <a:rect l="0" t="0" r="0" b="0"/>
            <a:pathLst>
              <a:path w="187524" h="294681">
                <a:moveTo>
                  <a:pt x="26789" y="98227"/>
                </a:moveTo>
                <a:lnTo>
                  <a:pt x="26789" y="98227"/>
                </a:lnTo>
                <a:lnTo>
                  <a:pt x="17859" y="98227"/>
                </a:lnTo>
                <a:lnTo>
                  <a:pt x="17859" y="98227"/>
                </a:lnTo>
                <a:lnTo>
                  <a:pt x="17859" y="98227"/>
                </a:lnTo>
                <a:lnTo>
                  <a:pt x="17859" y="98227"/>
                </a:lnTo>
                <a:lnTo>
                  <a:pt x="17859" y="107156"/>
                </a:lnTo>
                <a:lnTo>
                  <a:pt x="17859" y="107156"/>
                </a:lnTo>
                <a:lnTo>
                  <a:pt x="26789" y="125016"/>
                </a:lnTo>
                <a:lnTo>
                  <a:pt x="35718" y="142875"/>
                </a:lnTo>
                <a:lnTo>
                  <a:pt x="44648" y="169664"/>
                </a:lnTo>
                <a:lnTo>
                  <a:pt x="53578" y="205383"/>
                </a:lnTo>
                <a:lnTo>
                  <a:pt x="71437" y="232172"/>
                </a:lnTo>
                <a:lnTo>
                  <a:pt x="80367" y="258961"/>
                </a:lnTo>
                <a:lnTo>
                  <a:pt x="89296" y="276820"/>
                </a:lnTo>
                <a:lnTo>
                  <a:pt x="98226" y="285750"/>
                </a:lnTo>
                <a:lnTo>
                  <a:pt x="98226" y="294680"/>
                </a:lnTo>
                <a:lnTo>
                  <a:pt x="89296" y="285750"/>
                </a:lnTo>
                <a:lnTo>
                  <a:pt x="80367" y="276820"/>
                </a:lnTo>
                <a:lnTo>
                  <a:pt x="71437" y="258961"/>
                </a:lnTo>
                <a:lnTo>
                  <a:pt x="62507" y="241102"/>
                </a:lnTo>
                <a:lnTo>
                  <a:pt x="44648" y="214312"/>
                </a:lnTo>
                <a:lnTo>
                  <a:pt x="26789" y="187523"/>
                </a:lnTo>
                <a:lnTo>
                  <a:pt x="17859" y="151805"/>
                </a:lnTo>
                <a:lnTo>
                  <a:pt x="8929" y="125016"/>
                </a:lnTo>
                <a:lnTo>
                  <a:pt x="8929" y="89297"/>
                </a:lnTo>
                <a:lnTo>
                  <a:pt x="0" y="62508"/>
                </a:lnTo>
                <a:lnTo>
                  <a:pt x="8929" y="35719"/>
                </a:lnTo>
                <a:lnTo>
                  <a:pt x="8929" y="26789"/>
                </a:lnTo>
                <a:lnTo>
                  <a:pt x="8929" y="8930"/>
                </a:lnTo>
                <a:lnTo>
                  <a:pt x="17859" y="0"/>
                </a:lnTo>
                <a:lnTo>
                  <a:pt x="26789" y="0"/>
                </a:lnTo>
                <a:lnTo>
                  <a:pt x="26789" y="0"/>
                </a:lnTo>
                <a:lnTo>
                  <a:pt x="35718" y="8930"/>
                </a:lnTo>
                <a:lnTo>
                  <a:pt x="44648" y="17859"/>
                </a:lnTo>
                <a:lnTo>
                  <a:pt x="44648" y="35719"/>
                </a:lnTo>
                <a:lnTo>
                  <a:pt x="53578" y="53578"/>
                </a:lnTo>
                <a:lnTo>
                  <a:pt x="53578" y="71437"/>
                </a:lnTo>
                <a:lnTo>
                  <a:pt x="53578" y="89297"/>
                </a:lnTo>
                <a:lnTo>
                  <a:pt x="53578" y="107156"/>
                </a:lnTo>
                <a:lnTo>
                  <a:pt x="44648" y="125016"/>
                </a:lnTo>
                <a:lnTo>
                  <a:pt x="44648" y="133945"/>
                </a:lnTo>
                <a:lnTo>
                  <a:pt x="44648" y="142875"/>
                </a:lnTo>
                <a:lnTo>
                  <a:pt x="35718" y="142875"/>
                </a:lnTo>
                <a:lnTo>
                  <a:pt x="44648" y="151805"/>
                </a:lnTo>
                <a:lnTo>
                  <a:pt x="53578" y="151805"/>
                </a:lnTo>
                <a:lnTo>
                  <a:pt x="62507" y="160734"/>
                </a:lnTo>
                <a:lnTo>
                  <a:pt x="80367" y="178594"/>
                </a:lnTo>
                <a:lnTo>
                  <a:pt x="98226" y="187523"/>
                </a:lnTo>
                <a:lnTo>
                  <a:pt x="125015" y="205383"/>
                </a:lnTo>
                <a:lnTo>
                  <a:pt x="142875" y="214312"/>
                </a:lnTo>
                <a:lnTo>
                  <a:pt x="160734" y="223242"/>
                </a:lnTo>
                <a:lnTo>
                  <a:pt x="178593" y="232172"/>
                </a:lnTo>
                <a:lnTo>
                  <a:pt x="178593" y="232172"/>
                </a:lnTo>
                <a:lnTo>
                  <a:pt x="187523" y="232172"/>
                </a:lnTo>
                <a:lnTo>
                  <a:pt x="187523" y="223242"/>
                </a:lnTo>
                <a:lnTo>
                  <a:pt x="187523" y="214312"/>
                </a:lnTo>
                <a:lnTo>
                  <a:pt x="187523" y="196453"/>
                </a:lnTo>
                <a:lnTo>
                  <a:pt x="187523"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2536031" y="5973960"/>
            <a:ext cx="187525" cy="160736"/>
          </a:xfrm>
          <a:custGeom>
            <a:avLst/>
            <a:gdLst/>
            <a:ahLst/>
            <a:cxnLst/>
            <a:rect l="0" t="0" r="0" b="0"/>
            <a:pathLst>
              <a:path w="187525" h="160736">
                <a:moveTo>
                  <a:pt x="0" y="0"/>
                </a:moveTo>
                <a:lnTo>
                  <a:pt x="0" y="0"/>
                </a:lnTo>
                <a:lnTo>
                  <a:pt x="8930" y="17860"/>
                </a:lnTo>
                <a:lnTo>
                  <a:pt x="8930" y="35719"/>
                </a:lnTo>
                <a:lnTo>
                  <a:pt x="17860" y="53578"/>
                </a:lnTo>
                <a:lnTo>
                  <a:pt x="26789" y="80367"/>
                </a:lnTo>
                <a:lnTo>
                  <a:pt x="35719" y="98227"/>
                </a:lnTo>
                <a:lnTo>
                  <a:pt x="44649" y="116086"/>
                </a:lnTo>
                <a:lnTo>
                  <a:pt x="53578" y="125016"/>
                </a:lnTo>
                <a:lnTo>
                  <a:pt x="62508" y="133945"/>
                </a:lnTo>
                <a:lnTo>
                  <a:pt x="71438" y="133945"/>
                </a:lnTo>
                <a:lnTo>
                  <a:pt x="71438" y="125016"/>
                </a:lnTo>
                <a:lnTo>
                  <a:pt x="71438" y="116086"/>
                </a:lnTo>
                <a:lnTo>
                  <a:pt x="71438" y="98227"/>
                </a:lnTo>
                <a:lnTo>
                  <a:pt x="71438" y="71438"/>
                </a:lnTo>
                <a:lnTo>
                  <a:pt x="71438" y="53578"/>
                </a:lnTo>
                <a:lnTo>
                  <a:pt x="62508" y="26789"/>
                </a:lnTo>
                <a:lnTo>
                  <a:pt x="53578" y="8930"/>
                </a:lnTo>
                <a:lnTo>
                  <a:pt x="53578" y="0"/>
                </a:lnTo>
                <a:lnTo>
                  <a:pt x="62508" y="8930"/>
                </a:lnTo>
                <a:lnTo>
                  <a:pt x="71438" y="26789"/>
                </a:lnTo>
                <a:lnTo>
                  <a:pt x="80367" y="53578"/>
                </a:lnTo>
                <a:lnTo>
                  <a:pt x="98227" y="80367"/>
                </a:lnTo>
                <a:lnTo>
                  <a:pt x="116086" y="107156"/>
                </a:lnTo>
                <a:lnTo>
                  <a:pt x="133946" y="125016"/>
                </a:lnTo>
                <a:lnTo>
                  <a:pt x="151805" y="142875"/>
                </a:lnTo>
                <a:lnTo>
                  <a:pt x="169664" y="151805"/>
                </a:lnTo>
                <a:lnTo>
                  <a:pt x="178594" y="160735"/>
                </a:lnTo>
                <a:lnTo>
                  <a:pt x="178594" y="151805"/>
                </a:lnTo>
                <a:lnTo>
                  <a:pt x="187524" y="142875"/>
                </a:lnTo>
                <a:lnTo>
                  <a:pt x="187524" y="125016"/>
                </a:lnTo>
                <a:lnTo>
                  <a:pt x="187524" y="98227"/>
                </a:lnTo>
                <a:lnTo>
                  <a:pt x="187524"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669977" y="5911452"/>
            <a:ext cx="125016" cy="169665"/>
          </a:xfrm>
          <a:custGeom>
            <a:avLst/>
            <a:gdLst/>
            <a:ahLst/>
            <a:cxnLst/>
            <a:rect l="0" t="0" r="0" b="0"/>
            <a:pathLst>
              <a:path w="125016" h="169665">
                <a:moveTo>
                  <a:pt x="26789" y="0"/>
                </a:moveTo>
                <a:lnTo>
                  <a:pt x="17859" y="0"/>
                </a:lnTo>
                <a:lnTo>
                  <a:pt x="17859" y="0"/>
                </a:lnTo>
                <a:lnTo>
                  <a:pt x="8929" y="0"/>
                </a:lnTo>
                <a:lnTo>
                  <a:pt x="8929" y="0"/>
                </a:lnTo>
                <a:lnTo>
                  <a:pt x="0" y="8930"/>
                </a:lnTo>
                <a:lnTo>
                  <a:pt x="0" y="17860"/>
                </a:lnTo>
                <a:lnTo>
                  <a:pt x="0" y="35719"/>
                </a:lnTo>
                <a:lnTo>
                  <a:pt x="8929" y="44649"/>
                </a:lnTo>
                <a:lnTo>
                  <a:pt x="17859" y="53578"/>
                </a:lnTo>
                <a:lnTo>
                  <a:pt x="26789" y="62508"/>
                </a:lnTo>
                <a:lnTo>
                  <a:pt x="35718" y="71438"/>
                </a:lnTo>
                <a:lnTo>
                  <a:pt x="44648" y="80368"/>
                </a:lnTo>
                <a:lnTo>
                  <a:pt x="53578" y="80368"/>
                </a:lnTo>
                <a:lnTo>
                  <a:pt x="71437" y="80368"/>
                </a:lnTo>
                <a:lnTo>
                  <a:pt x="89296" y="89297"/>
                </a:lnTo>
                <a:lnTo>
                  <a:pt x="107156" y="89297"/>
                </a:lnTo>
                <a:lnTo>
                  <a:pt x="116086" y="98227"/>
                </a:lnTo>
                <a:lnTo>
                  <a:pt x="125015" y="116086"/>
                </a:lnTo>
                <a:lnTo>
                  <a:pt x="125015" y="125016"/>
                </a:lnTo>
                <a:lnTo>
                  <a:pt x="125015" y="142875"/>
                </a:lnTo>
                <a:lnTo>
                  <a:pt x="116086" y="151805"/>
                </a:lnTo>
                <a:lnTo>
                  <a:pt x="107156" y="160735"/>
                </a:lnTo>
                <a:lnTo>
                  <a:pt x="98226" y="169664"/>
                </a:lnTo>
                <a:lnTo>
                  <a:pt x="80367" y="160735"/>
                </a:lnTo>
                <a:lnTo>
                  <a:pt x="71437" y="142875"/>
                </a:lnTo>
                <a:lnTo>
                  <a:pt x="53578" y="125016"/>
                </a:lnTo>
                <a:lnTo>
                  <a:pt x="44648" y="98227"/>
                </a:lnTo>
                <a:lnTo>
                  <a:pt x="35718" y="71438"/>
                </a:lnTo>
                <a:lnTo>
                  <a:pt x="26789" y="44649"/>
                </a:lnTo>
                <a:lnTo>
                  <a:pt x="26789"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705695" y="5804296"/>
            <a:ext cx="205384" cy="223243"/>
          </a:xfrm>
          <a:custGeom>
            <a:avLst/>
            <a:gdLst/>
            <a:ahLst/>
            <a:cxnLst/>
            <a:rect l="0" t="0" r="0" b="0"/>
            <a:pathLst>
              <a:path w="205384" h="223243">
                <a:moveTo>
                  <a:pt x="0" y="0"/>
                </a:moveTo>
                <a:lnTo>
                  <a:pt x="0" y="0"/>
                </a:lnTo>
                <a:lnTo>
                  <a:pt x="0" y="8930"/>
                </a:lnTo>
                <a:lnTo>
                  <a:pt x="0" y="8930"/>
                </a:lnTo>
                <a:lnTo>
                  <a:pt x="0" y="17859"/>
                </a:lnTo>
                <a:lnTo>
                  <a:pt x="8930" y="35719"/>
                </a:lnTo>
                <a:lnTo>
                  <a:pt x="17860" y="53578"/>
                </a:lnTo>
                <a:lnTo>
                  <a:pt x="35719" y="80367"/>
                </a:lnTo>
                <a:lnTo>
                  <a:pt x="53578" y="107156"/>
                </a:lnTo>
                <a:lnTo>
                  <a:pt x="71438" y="133945"/>
                </a:lnTo>
                <a:lnTo>
                  <a:pt x="80368" y="160734"/>
                </a:lnTo>
                <a:lnTo>
                  <a:pt x="98227" y="178594"/>
                </a:lnTo>
                <a:lnTo>
                  <a:pt x="107157" y="196453"/>
                </a:lnTo>
                <a:lnTo>
                  <a:pt x="116086" y="214313"/>
                </a:lnTo>
                <a:lnTo>
                  <a:pt x="125016" y="223242"/>
                </a:lnTo>
                <a:lnTo>
                  <a:pt x="133946" y="223242"/>
                </a:lnTo>
                <a:lnTo>
                  <a:pt x="133946" y="214313"/>
                </a:lnTo>
                <a:lnTo>
                  <a:pt x="133946" y="205383"/>
                </a:lnTo>
                <a:lnTo>
                  <a:pt x="125016" y="187524"/>
                </a:lnTo>
                <a:lnTo>
                  <a:pt x="125016" y="169664"/>
                </a:lnTo>
                <a:lnTo>
                  <a:pt x="125016" y="151805"/>
                </a:lnTo>
                <a:lnTo>
                  <a:pt x="125016" y="142875"/>
                </a:lnTo>
                <a:lnTo>
                  <a:pt x="125016" y="133945"/>
                </a:lnTo>
                <a:lnTo>
                  <a:pt x="133946" y="133945"/>
                </a:lnTo>
                <a:lnTo>
                  <a:pt x="142875" y="142875"/>
                </a:lnTo>
                <a:lnTo>
                  <a:pt x="160735" y="160734"/>
                </a:lnTo>
                <a:lnTo>
                  <a:pt x="169664" y="169664"/>
                </a:lnTo>
                <a:lnTo>
                  <a:pt x="178594" y="187524"/>
                </a:lnTo>
                <a:lnTo>
                  <a:pt x="187524" y="196453"/>
                </a:lnTo>
                <a:lnTo>
                  <a:pt x="196453" y="205383"/>
                </a:lnTo>
                <a:lnTo>
                  <a:pt x="196453" y="214313"/>
                </a:lnTo>
                <a:lnTo>
                  <a:pt x="205383" y="214313"/>
                </a:lnTo>
                <a:lnTo>
                  <a:pt x="205383" y="205383"/>
                </a:lnTo>
                <a:lnTo>
                  <a:pt x="205383" y="196453"/>
                </a:lnTo>
                <a:lnTo>
                  <a:pt x="205383" y="178594"/>
                </a:lnTo>
                <a:lnTo>
                  <a:pt x="205383" y="169664"/>
                </a:lnTo>
                <a:lnTo>
                  <a:pt x="205383"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920008" y="5866804"/>
            <a:ext cx="169665" cy="133946"/>
          </a:xfrm>
          <a:custGeom>
            <a:avLst/>
            <a:gdLst/>
            <a:ahLst/>
            <a:cxnLst/>
            <a:rect l="0" t="0" r="0" b="0"/>
            <a:pathLst>
              <a:path w="169665" h="133946">
                <a:moveTo>
                  <a:pt x="0" y="17859"/>
                </a:moveTo>
                <a:lnTo>
                  <a:pt x="0" y="26789"/>
                </a:lnTo>
                <a:lnTo>
                  <a:pt x="8930" y="44648"/>
                </a:lnTo>
                <a:lnTo>
                  <a:pt x="17859" y="53578"/>
                </a:lnTo>
                <a:lnTo>
                  <a:pt x="26789" y="71437"/>
                </a:lnTo>
                <a:lnTo>
                  <a:pt x="26789" y="89297"/>
                </a:lnTo>
                <a:lnTo>
                  <a:pt x="35719" y="107156"/>
                </a:lnTo>
                <a:lnTo>
                  <a:pt x="44648" y="116086"/>
                </a:lnTo>
                <a:lnTo>
                  <a:pt x="44648" y="125016"/>
                </a:lnTo>
                <a:lnTo>
                  <a:pt x="53578" y="125016"/>
                </a:lnTo>
                <a:lnTo>
                  <a:pt x="53578" y="125016"/>
                </a:lnTo>
                <a:lnTo>
                  <a:pt x="44648" y="116086"/>
                </a:lnTo>
                <a:lnTo>
                  <a:pt x="44648" y="107156"/>
                </a:lnTo>
                <a:lnTo>
                  <a:pt x="35719" y="80367"/>
                </a:lnTo>
                <a:lnTo>
                  <a:pt x="26789" y="62508"/>
                </a:lnTo>
                <a:lnTo>
                  <a:pt x="26789" y="44648"/>
                </a:lnTo>
                <a:lnTo>
                  <a:pt x="17859" y="26789"/>
                </a:lnTo>
                <a:lnTo>
                  <a:pt x="17859" y="17859"/>
                </a:lnTo>
                <a:lnTo>
                  <a:pt x="26789" y="8930"/>
                </a:lnTo>
                <a:lnTo>
                  <a:pt x="26789" y="17859"/>
                </a:lnTo>
                <a:lnTo>
                  <a:pt x="35719" y="26789"/>
                </a:lnTo>
                <a:lnTo>
                  <a:pt x="44648" y="44648"/>
                </a:lnTo>
                <a:lnTo>
                  <a:pt x="62508" y="62508"/>
                </a:lnTo>
                <a:lnTo>
                  <a:pt x="71437" y="80367"/>
                </a:lnTo>
                <a:lnTo>
                  <a:pt x="80367" y="89297"/>
                </a:lnTo>
                <a:lnTo>
                  <a:pt x="80367" y="107156"/>
                </a:lnTo>
                <a:lnTo>
                  <a:pt x="89297" y="116086"/>
                </a:lnTo>
                <a:lnTo>
                  <a:pt x="98226" y="116086"/>
                </a:lnTo>
                <a:lnTo>
                  <a:pt x="98226" y="116086"/>
                </a:lnTo>
                <a:lnTo>
                  <a:pt x="89297" y="107156"/>
                </a:lnTo>
                <a:lnTo>
                  <a:pt x="89297" y="89297"/>
                </a:lnTo>
                <a:lnTo>
                  <a:pt x="80367" y="62508"/>
                </a:lnTo>
                <a:lnTo>
                  <a:pt x="80367" y="44648"/>
                </a:lnTo>
                <a:lnTo>
                  <a:pt x="71437" y="26789"/>
                </a:lnTo>
                <a:lnTo>
                  <a:pt x="71437" y="8930"/>
                </a:lnTo>
                <a:lnTo>
                  <a:pt x="71437" y="0"/>
                </a:lnTo>
                <a:lnTo>
                  <a:pt x="80367" y="8930"/>
                </a:lnTo>
                <a:lnTo>
                  <a:pt x="89297" y="17859"/>
                </a:lnTo>
                <a:lnTo>
                  <a:pt x="107156" y="35719"/>
                </a:lnTo>
                <a:lnTo>
                  <a:pt x="125015" y="53578"/>
                </a:lnTo>
                <a:lnTo>
                  <a:pt x="133945" y="80367"/>
                </a:lnTo>
                <a:lnTo>
                  <a:pt x="142875" y="98226"/>
                </a:lnTo>
                <a:lnTo>
                  <a:pt x="160734" y="116086"/>
                </a:lnTo>
                <a:lnTo>
                  <a:pt x="160734" y="125016"/>
                </a:lnTo>
                <a:lnTo>
                  <a:pt x="169664" y="133945"/>
                </a:lnTo>
                <a:lnTo>
                  <a:pt x="169664" y="133945"/>
                </a:lnTo>
                <a:lnTo>
                  <a:pt x="169664" y="133945"/>
                </a:lnTo>
                <a:lnTo>
                  <a:pt x="169664" y="116086"/>
                </a:lnTo>
                <a:lnTo>
                  <a:pt x="169664" y="98226"/>
                </a:lnTo>
                <a:lnTo>
                  <a:pt x="169664" y="80367"/>
                </a:lnTo>
                <a:lnTo>
                  <a:pt x="169664"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3098602" y="5911452"/>
            <a:ext cx="53579" cy="53579"/>
          </a:xfrm>
          <a:custGeom>
            <a:avLst/>
            <a:gdLst/>
            <a:ahLst/>
            <a:cxnLst/>
            <a:rect l="0" t="0" r="0" b="0"/>
            <a:pathLst>
              <a:path w="53579" h="53579">
                <a:moveTo>
                  <a:pt x="0" y="0"/>
                </a:moveTo>
                <a:lnTo>
                  <a:pt x="8929" y="8930"/>
                </a:lnTo>
                <a:lnTo>
                  <a:pt x="8929" y="17860"/>
                </a:lnTo>
                <a:lnTo>
                  <a:pt x="17859" y="26789"/>
                </a:lnTo>
                <a:lnTo>
                  <a:pt x="26789" y="35719"/>
                </a:lnTo>
                <a:lnTo>
                  <a:pt x="35718" y="44649"/>
                </a:lnTo>
                <a:lnTo>
                  <a:pt x="44648" y="44649"/>
                </a:lnTo>
                <a:lnTo>
                  <a:pt x="53578" y="53578"/>
                </a:lnTo>
                <a:lnTo>
                  <a:pt x="53578" y="53578"/>
                </a:lnTo>
                <a:lnTo>
                  <a:pt x="53578" y="44649"/>
                </a:lnTo>
                <a:lnTo>
                  <a:pt x="53578" y="44649"/>
                </a:lnTo>
                <a:lnTo>
                  <a:pt x="44648" y="35719"/>
                </a:lnTo>
                <a:lnTo>
                  <a:pt x="44648"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991445" y="5741788"/>
            <a:ext cx="26790" cy="44650"/>
          </a:xfrm>
          <a:custGeom>
            <a:avLst/>
            <a:gdLst/>
            <a:ahLst/>
            <a:cxnLst/>
            <a:rect l="0" t="0" r="0" b="0"/>
            <a:pathLst>
              <a:path w="26790" h="44650">
                <a:moveTo>
                  <a:pt x="26789" y="0"/>
                </a:moveTo>
                <a:lnTo>
                  <a:pt x="26789" y="8930"/>
                </a:lnTo>
                <a:lnTo>
                  <a:pt x="26789" y="8930"/>
                </a:lnTo>
                <a:lnTo>
                  <a:pt x="17860" y="17860"/>
                </a:lnTo>
                <a:lnTo>
                  <a:pt x="17860" y="35719"/>
                </a:lnTo>
                <a:lnTo>
                  <a:pt x="17860" y="44649"/>
                </a:lnTo>
                <a:lnTo>
                  <a:pt x="17860" y="44649"/>
                </a:lnTo>
                <a:lnTo>
                  <a:pt x="17860" y="44649"/>
                </a:lnTo>
                <a:lnTo>
                  <a:pt x="17860" y="44649"/>
                </a:lnTo>
                <a:lnTo>
                  <a:pt x="17860" y="44649"/>
                </a:lnTo>
                <a:lnTo>
                  <a:pt x="8930" y="44649"/>
                </a:lnTo>
                <a:lnTo>
                  <a:pt x="8930" y="35719"/>
                </a:lnTo>
                <a:lnTo>
                  <a:pt x="0" y="35719"/>
                </a:lnTo>
                <a:lnTo>
                  <a:pt x="0" y="26789"/>
                </a:lnTo>
                <a:lnTo>
                  <a:pt x="0"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5661422" y="3223617"/>
            <a:ext cx="294681" cy="339329"/>
          </a:xfrm>
          <a:custGeom>
            <a:avLst/>
            <a:gdLst/>
            <a:ahLst/>
            <a:cxnLst/>
            <a:rect l="0" t="0" r="0" b="0"/>
            <a:pathLst>
              <a:path w="294681" h="339329">
                <a:moveTo>
                  <a:pt x="0" y="62508"/>
                </a:moveTo>
                <a:lnTo>
                  <a:pt x="0" y="62508"/>
                </a:lnTo>
                <a:lnTo>
                  <a:pt x="0" y="62508"/>
                </a:lnTo>
                <a:lnTo>
                  <a:pt x="0" y="62508"/>
                </a:lnTo>
                <a:lnTo>
                  <a:pt x="0" y="62508"/>
                </a:lnTo>
                <a:lnTo>
                  <a:pt x="0" y="71437"/>
                </a:lnTo>
                <a:lnTo>
                  <a:pt x="0" y="89297"/>
                </a:lnTo>
                <a:lnTo>
                  <a:pt x="8930" y="116086"/>
                </a:lnTo>
                <a:lnTo>
                  <a:pt x="8930" y="142875"/>
                </a:lnTo>
                <a:lnTo>
                  <a:pt x="17859" y="178594"/>
                </a:lnTo>
                <a:lnTo>
                  <a:pt x="17859" y="205383"/>
                </a:lnTo>
                <a:lnTo>
                  <a:pt x="26789" y="241101"/>
                </a:lnTo>
                <a:lnTo>
                  <a:pt x="35719" y="267890"/>
                </a:lnTo>
                <a:lnTo>
                  <a:pt x="44648" y="294679"/>
                </a:lnTo>
                <a:lnTo>
                  <a:pt x="62508" y="312539"/>
                </a:lnTo>
                <a:lnTo>
                  <a:pt x="71437" y="330398"/>
                </a:lnTo>
                <a:lnTo>
                  <a:pt x="89297" y="339328"/>
                </a:lnTo>
                <a:lnTo>
                  <a:pt x="98226" y="339328"/>
                </a:lnTo>
                <a:lnTo>
                  <a:pt x="107156" y="339328"/>
                </a:lnTo>
                <a:lnTo>
                  <a:pt x="116086" y="330398"/>
                </a:lnTo>
                <a:lnTo>
                  <a:pt x="116086" y="303609"/>
                </a:lnTo>
                <a:lnTo>
                  <a:pt x="125016" y="276820"/>
                </a:lnTo>
                <a:lnTo>
                  <a:pt x="125016" y="232172"/>
                </a:lnTo>
                <a:lnTo>
                  <a:pt x="125016" y="187523"/>
                </a:lnTo>
                <a:lnTo>
                  <a:pt x="125016" y="142875"/>
                </a:lnTo>
                <a:lnTo>
                  <a:pt x="125016" y="98226"/>
                </a:lnTo>
                <a:lnTo>
                  <a:pt x="125016" y="53578"/>
                </a:lnTo>
                <a:lnTo>
                  <a:pt x="125016" y="17859"/>
                </a:lnTo>
                <a:lnTo>
                  <a:pt x="125016" y="0"/>
                </a:lnTo>
                <a:lnTo>
                  <a:pt x="125016" y="0"/>
                </a:lnTo>
                <a:lnTo>
                  <a:pt x="133945" y="17859"/>
                </a:lnTo>
                <a:lnTo>
                  <a:pt x="133945" y="53578"/>
                </a:lnTo>
                <a:lnTo>
                  <a:pt x="133945" y="98226"/>
                </a:lnTo>
                <a:lnTo>
                  <a:pt x="142875" y="151804"/>
                </a:lnTo>
                <a:lnTo>
                  <a:pt x="142875" y="196453"/>
                </a:lnTo>
                <a:lnTo>
                  <a:pt x="160734" y="250031"/>
                </a:lnTo>
                <a:lnTo>
                  <a:pt x="178594" y="285750"/>
                </a:lnTo>
                <a:lnTo>
                  <a:pt x="196453" y="312539"/>
                </a:lnTo>
                <a:lnTo>
                  <a:pt x="214312" y="330398"/>
                </a:lnTo>
                <a:lnTo>
                  <a:pt x="241101" y="339328"/>
                </a:lnTo>
                <a:lnTo>
                  <a:pt x="267891" y="339328"/>
                </a:lnTo>
                <a:lnTo>
                  <a:pt x="294680" y="330398"/>
                </a:lnTo>
                <a:lnTo>
                  <a:pt x="294680" y="33039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6045398" y="3205757"/>
            <a:ext cx="26791" cy="285751"/>
          </a:xfrm>
          <a:custGeom>
            <a:avLst/>
            <a:gdLst/>
            <a:ahLst/>
            <a:cxnLst/>
            <a:rect l="0" t="0" r="0" b="0"/>
            <a:pathLst>
              <a:path w="26791" h="285751">
                <a:moveTo>
                  <a:pt x="0" y="0"/>
                </a:moveTo>
                <a:lnTo>
                  <a:pt x="0" y="8930"/>
                </a:lnTo>
                <a:lnTo>
                  <a:pt x="0" y="8930"/>
                </a:lnTo>
                <a:lnTo>
                  <a:pt x="0" y="26789"/>
                </a:lnTo>
                <a:lnTo>
                  <a:pt x="0" y="44649"/>
                </a:lnTo>
                <a:lnTo>
                  <a:pt x="0" y="71438"/>
                </a:lnTo>
                <a:lnTo>
                  <a:pt x="0" y="98227"/>
                </a:lnTo>
                <a:lnTo>
                  <a:pt x="0" y="133946"/>
                </a:lnTo>
                <a:lnTo>
                  <a:pt x="0" y="169664"/>
                </a:lnTo>
                <a:lnTo>
                  <a:pt x="0" y="205383"/>
                </a:lnTo>
                <a:lnTo>
                  <a:pt x="8930" y="232172"/>
                </a:lnTo>
                <a:lnTo>
                  <a:pt x="8930" y="250032"/>
                </a:lnTo>
                <a:lnTo>
                  <a:pt x="17860" y="267891"/>
                </a:lnTo>
                <a:lnTo>
                  <a:pt x="17860" y="276821"/>
                </a:lnTo>
                <a:lnTo>
                  <a:pt x="26790" y="285750"/>
                </a:lnTo>
                <a:lnTo>
                  <a:pt x="26790" y="276821"/>
                </a:lnTo>
                <a:lnTo>
                  <a:pt x="26790" y="276821"/>
                </a:lnTo>
                <a:lnTo>
                  <a:pt x="26790" y="258961"/>
                </a:lnTo>
                <a:lnTo>
                  <a:pt x="26790"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5947172" y="3384351"/>
            <a:ext cx="232173" cy="125017"/>
          </a:xfrm>
          <a:custGeom>
            <a:avLst/>
            <a:gdLst/>
            <a:ahLst/>
            <a:cxnLst/>
            <a:rect l="0" t="0" r="0" b="0"/>
            <a:pathLst>
              <a:path w="232173" h="125017">
                <a:moveTo>
                  <a:pt x="0" y="125016"/>
                </a:moveTo>
                <a:lnTo>
                  <a:pt x="0" y="125016"/>
                </a:lnTo>
                <a:lnTo>
                  <a:pt x="8930" y="125016"/>
                </a:lnTo>
                <a:lnTo>
                  <a:pt x="8930" y="125016"/>
                </a:lnTo>
                <a:lnTo>
                  <a:pt x="26789" y="116086"/>
                </a:lnTo>
                <a:lnTo>
                  <a:pt x="44648" y="116086"/>
                </a:lnTo>
                <a:lnTo>
                  <a:pt x="62508" y="107156"/>
                </a:lnTo>
                <a:lnTo>
                  <a:pt x="89297" y="89297"/>
                </a:lnTo>
                <a:lnTo>
                  <a:pt x="125016" y="80367"/>
                </a:lnTo>
                <a:lnTo>
                  <a:pt x="151805" y="71438"/>
                </a:lnTo>
                <a:lnTo>
                  <a:pt x="178594" y="53578"/>
                </a:lnTo>
                <a:lnTo>
                  <a:pt x="205383" y="44649"/>
                </a:lnTo>
                <a:lnTo>
                  <a:pt x="223242" y="35719"/>
                </a:lnTo>
                <a:lnTo>
                  <a:pt x="232172" y="26789"/>
                </a:lnTo>
                <a:lnTo>
                  <a:pt x="232172" y="17860"/>
                </a:lnTo>
                <a:lnTo>
                  <a:pt x="232172" y="0"/>
                </a:lnTo>
                <a:lnTo>
                  <a:pt x="23217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5902523" y="3098601"/>
            <a:ext cx="321470" cy="151806"/>
          </a:xfrm>
          <a:custGeom>
            <a:avLst/>
            <a:gdLst/>
            <a:ahLst/>
            <a:cxnLst/>
            <a:rect l="0" t="0" r="0" b="0"/>
            <a:pathLst>
              <a:path w="321470" h="151806">
                <a:moveTo>
                  <a:pt x="0" y="151805"/>
                </a:moveTo>
                <a:lnTo>
                  <a:pt x="8930" y="151805"/>
                </a:lnTo>
                <a:lnTo>
                  <a:pt x="8930" y="151805"/>
                </a:lnTo>
                <a:lnTo>
                  <a:pt x="17860" y="142875"/>
                </a:lnTo>
                <a:lnTo>
                  <a:pt x="35719" y="125016"/>
                </a:lnTo>
                <a:lnTo>
                  <a:pt x="62508" y="107156"/>
                </a:lnTo>
                <a:lnTo>
                  <a:pt x="98227" y="89297"/>
                </a:lnTo>
                <a:lnTo>
                  <a:pt x="133946" y="62508"/>
                </a:lnTo>
                <a:lnTo>
                  <a:pt x="178594" y="44649"/>
                </a:lnTo>
                <a:lnTo>
                  <a:pt x="214313" y="26789"/>
                </a:lnTo>
                <a:lnTo>
                  <a:pt x="250032" y="8930"/>
                </a:lnTo>
                <a:lnTo>
                  <a:pt x="276821" y="8930"/>
                </a:lnTo>
                <a:lnTo>
                  <a:pt x="303610" y="0"/>
                </a:lnTo>
                <a:lnTo>
                  <a:pt x="321469" y="0"/>
                </a:lnTo>
                <a:lnTo>
                  <a:pt x="32146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4822031" y="3116461"/>
            <a:ext cx="178595" cy="196454"/>
          </a:xfrm>
          <a:custGeom>
            <a:avLst/>
            <a:gdLst/>
            <a:ahLst/>
            <a:cxnLst/>
            <a:rect l="0" t="0" r="0" b="0"/>
            <a:pathLst>
              <a:path w="178595" h="196454">
                <a:moveTo>
                  <a:pt x="8930" y="8929"/>
                </a:moveTo>
                <a:lnTo>
                  <a:pt x="8930" y="8929"/>
                </a:lnTo>
                <a:lnTo>
                  <a:pt x="8930" y="26789"/>
                </a:lnTo>
                <a:lnTo>
                  <a:pt x="0" y="44648"/>
                </a:lnTo>
                <a:lnTo>
                  <a:pt x="8930" y="71437"/>
                </a:lnTo>
                <a:lnTo>
                  <a:pt x="8930" y="98226"/>
                </a:lnTo>
                <a:lnTo>
                  <a:pt x="8930" y="125015"/>
                </a:lnTo>
                <a:lnTo>
                  <a:pt x="8930" y="151804"/>
                </a:lnTo>
                <a:lnTo>
                  <a:pt x="17860" y="178593"/>
                </a:lnTo>
                <a:lnTo>
                  <a:pt x="17860" y="187523"/>
                </a:lnTo>
                <a:lnTo>
                  <a:pt x="26789" y="196453"/>
                </a:lnTo>
                <a:lnTo>
                  <a:pt x="26789" y="196453"/>
                </a:lnTo>
                <a:lnTo>
                  <a:pt x="26789" y="187523"/>
                </a:lnTo>
                <a:lnTo>
                  <a:pt x="26789" y="169664"/>
                </a:lnTo>
                <a:lnTo>
                  <a:pt x="26789" y="142875"/>
                </a:lnTo>
                <a:lnTo>
                  <a:pt x="26789" y="107156"/>
                </a:lnTo>
                <a:lnTo>
                  <a:pt x="26789" y="71437"/>
                </a:lnTo>
                <a:lnTo>
                  <a:pt x="26789" y="44648"/>
                </a:lnTo>
                <a:lnTo>
                  <a:pt x="35719" y="17859"/>
                </a:lnTo>
                <a:lnTo>
                  <a:pt x="44649" y="0"/>
                </a:lnTo>
                <a:lnTo>
                  <a:pt x="53578" y="0"/>
                </a:lnTo>
                <a:lnTo>
                  <a:pt x="62508" y="8929"/>
                </a:lnTo>
                <a:lnTo>
                  <a:pt x="71438" y="17859"/>
                </a:lnTo>
                <a:lnTo>
                  <a:pt x="80367" y="44648"/>
                </a:lnTo>
                <a:lnTo>
                  <a:pt x="98227" y="71437"/>
                </a:lnTo>
                <a:lnTo>
                  <a:pt x="107157" y="98226"/>
                </a:lnTo>
                <a:lnTo>
                  <a:pt x="125016" y="116085"/>
                </a:lnTo>
                <a:lnTo>
                  <a:pt x="133946" y="133945"/>
                </a:lnTo>
                <a:lnTo>
                  <a:pt x="151805" y="151804"/>
                </a:lnTo>
                <a:lnTo>
                  <a:pt x="160735" y="151804"/>
                </a:lnTo>
                <a:lnTo>
                  <a:pt x="160735" y="151804"/>
                </a:lnTo>
                <a:lnTo>
                  <a:pt x="169664" y="133945"/>
                </a:lnTo>
                <a:lnTo>
                  <a:pt x="178594" y="107156"/>
                </a:lnTo>
                <a:lnTo>
                  <a:pt x="169664" y="80367"/>
                </a:lnTo>
                <a:lnTo>
                  <a:pt x="169664"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4991695" y="3071812"/>
            <a:ext cx="71439" cy="160735"/>
          </a:xfrm>
          <a:custGeom>
            <a:avLst/>
            <a:gdLst/>
            <a:ahLst/>
            <a:cxnLst/>
            <a:rect l="0" t="0" r="0" b="0"/>
            <a:pathLst>
              <a:path w="71439" h="160735">
                <a:moveTo>
                  <a:pt x="8930" y="8930"/>
                </a:moveTo>
                <a:lnTo>
                  <a:pt x="8930" y="8930"/>
                </a:lnTo>
                <a:lnTo>
                  <a:pt x="0" y="26789"/>
                </a:lnTo>
                <a:lnTo>
                  <a:pt x="0" y="44649"/>
                </a:lnTo>
                <a:lnTo>
                  <a:pt x="0" y="80367"/>
                </a:lnTo>
                <a:lnTo>
                  <a:pt x="0" y="107156"/>
                </a:lnTo>
                <a:lnTo>
                  <a:pt x="0" y="125016"/>
                </a:lnTo>
                <a:lnTo>
                  <a:pt x="8930" y="142875"/>
                </a:lnTo>
                <a:lnTo>
                  <a:pt x="17860" y="151805"/>
                </a:lnTo>
                <a:lnTo>
                  <a:pt x="26789" y="160734"/>
                </a:lnTo>
                <a:lnTo>
                  <a:pt x="35719" y="151805"/>
                </a:lnTo>
                <a:lnTo>
                  <a:pt x="44649" y="142875"/>
                </a:lnTo>
                <a:lnTo>
                  <a:pt x="62508" y="125016"/>
                </a:lnTo>
                <a:lnTo>
                  <a:pt x="71438" y="98227"/>
                </a:lnTo>
                <a:lnTo>
                  <a:pt x="71438" y="71438"/>
                </a:lnTo>
                <a:lnTo>
                  <a:pt x="62508" y="44649"/>
                </a:lnTo>
                <a:lnTo>
                  <a:pt x="53578" y="17859"/>
                </a:lnTo>
                <a:lnTo>
                  <a:pt x="44649" y="8930"/>
                </a:lnTo>
                <a:lnTo>
                  <a:pt x="26789" y="0"/>
                </a:lnTo>
                <a:lnTo>
                  <a:pt x="17860" y="8930"/>
                </a:lnTo>
                <a:lnTo>
                  <a:pt x="8930" y="17859"/>
                </a:lnTo>
                <a:lnTo>
                  <a:pt x="0" y="26789"/>
                </a:lnTo>
                <a:lnTo>
                  <a:pt x="8930" y="44649"/>
                </a:lnTo>
                <a:lnTo>
                  <a:pt x="8930" y="62508"/>
                </a:lnTo>
                <a:lnTo>
                  <a:pt x="26789" y="62508"/>
                </a:lnTo>
                <a:lnTo>
                  <a:pt x="35719" y="71438"/>
                </a:lnTo>
                <a:lnTo>
                  <a:pt x="35719"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5098852" y="3027164"/>
            <a:ext cx="125016" cy="178594"/>
          </a:xfrm>
          <a:custGeom>
            <a:avLst/>
            <a:gdLst/>
            <a:ahLst/>
            <a:cxnLst/>
            <a:rect l="0" t="0" r="0" b="0"/>
            <a:pathLst>
              <a:path w="125016" h="178594">
                <a:moveTo>
                  <a:pt x="0" y="0"/>
                </a:moveTo>
                <a:lnTo>
                  <a:pt x="8929" y="0"/>
                </a:lnTo>
                <a:lnTo>
                  <a:pt x="8929" y="0"/>
                </a:lnTo>
                <a:lnTo>
                  <a:pt x="8929" y="0"/>
                </a:lnTo>
                <a:lnTo>
                  <a:pt x="8929" y="0"/>
                </a:lnTo>
                <a:lnTo>
                  <a:pt x="8929" y="8929"/>
                </a:lnTo>
                <a:lnTo>
                  <a:pt x="8929" y="17859"/>
                </a:lnTo>
                <a:lnTo>
                  <a:pt x="17859" y="35718"/>
                </a:lnTo>
                <a:lnTo>
                  <a:pt x="17859" y="53578"/>
                </a:lnTo>
                <a:lnTo>
                  <a:pt x="26789" y="80367"/>
                </a:lnTo>
                <a:lnTo>
                  <a:pt x="26789" y="107156"/>
                </a:lnTo>
                <a:lnTo>
                  <a:pt x="26789" y="133945"/>
                </a:lnTo>
                <a:lnTo>
                  <a:pt x="35718" y="151804"/>
                </a:lnTo>
                <a:lnTo>
                  <a:pt x="35718" y="169664"/>
                </a:lnTo>
                <a:lnTo>
                  <a:pt x="44648" y="178593"/>
                </a:lnTo>
                <a:lnTo>
                  <a:pt x="44648" y="169664"/>
                </a:lnTo>
                <a:lnTo>
                  <a:pt x="44648" y="160734"/>
                </a:lnTo>
                <a:lnTo>
                  <a:pt x="44648" y="142875"/>
                </a:lnTo>
                <a:lnTo>
                  <a:pt x="53578" y="116086"/>
                </a:lnTo>
                <a:lnTo>
                  <a:pt x="62507" y="80367"/>
                </a:lnTo>
                <a:lnTo>
                  <a:pt x="71437" y="53578"/>
                </a:lnTo>
                <a:lnTo>
                  <a:pt x="71437" y="35718"/>
                </a:lnTo>
                <a:lnTo>
                  <a:pt x="80367" y="26789"/>
                </a:lnTo>
                <a:lnTo>
                  <a:pt x="89296" y="26789"/>
                </a:lnTo>
                <a:lnTo>
                  <a:pt x="89296" y="35718"/>
                </a:lnTo>
                <a:lnTo>
                  <a:pt x="89296" y="53578"/>
                </a:lnTo>
                <a:lnTo>
                  <a:pt x="98226" y="71437"/>
                </a:lnTo>
                <a:lnTo>
                  <a:pt x="98226" y="89297"/>
                </a:lnTo>
                <a:lnTo>
                  <a:pt x="107156" y="107156"/>
                </a:lnTo>
                <a:lnTo>
                  <a:pt x="116086" y="116086"/>
                </a:lnTo>
                <a:lnTo>
                  <a:pt x="125015" y="125015"/>
                </a:lnTo>
                <a:lnTo>
                  <a:pt x="125015"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5259586" y="3116461"/>
            <a:ext cx="8931" cy="17860"/>
          </a:xfrm>
          <a:custGeom>
            <a:avLst/>
            <a:gdLst/>
            <a:ahLst/>
            <a:cxnLst/>
            <a:rect l="0" t="0" r="0" b="0"/>
            <a:pathLst>
              <a:path w="8931" h="17860">
                <a:moveTo>
                  <a:pt x="0" y="17859"/>
                </a:move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5348883" y="2786063"/>
            <a:ext cx="294681" cy="357188"/>
          </a:xfrm>
          <a:custGeom>
            <a:avLst/>
            <a:gdLst/>
            <a:ahLst/>
            <a:cxnLst/>
            <a:rect l="0" t="0" r="0" b="0"/>
            <a:pathLst>
              <a:path w="294681" h="357188">
                <a:moveTo>
                  <a:pt x="8930" y="98226"/>
                </a:moveTo>
                <a:lnTo>
                  <a:pt x="8930" y="98226"/>
                </a:lnTo>
                <a:lnTo>
                  <a:pt x="8930" y="98226"/>
                </a:lnTo>
                <a:lnTo>
                  <a:pt x="0" y="98226"/>
                </a:lnTo>
                <a:lnTo>
                  <a:pt x="0" y="98226"/>
                </a:lnTo>
                <a:lnTo>
                  <a:pt x="8930" y="107155"/>
                </a:lnTo>
                <a:lnTo>
                  <a:pt x="8930" y="125015"/>
                </a:lnTo>
                <a:lnTo>
                  <a:pt x="17859" y="151804"/>
                </a:lnTo>
                <a:lnTo>
                  <a:pt x="17859" y="187523"/>
                </a:lnTo>
                <a:lnTo>
                  <a:pt x="26789" y="223241"/>
                </a:lnTo>
                <a:lnTo>
                  <a:pt x="35719" y="258960"/>
                </a:lnTo>
                <a:lnTo>
                  <a:pt x="44648" y="285749"/>
                </a:lnTo>
                <a:lnTo>
                  <a:pt x="62508" y="321468"/>
                </a:lnTo>
                <a:lnTo>
                  <a:pt x="71437" y="339327"/>
                </a:lnTo>
                <a:lnTo>
                  <a:pt x="80367" y="357187"/>
                </a:lnTo>
                <a:lnTo>
                  <a:pt x="98226" y="357187"/>
                </a:lnTo>
                <a:lnTo>
                  <a:pt x="107156" y="357187"/>
                </a:lnTo>
                <a:lnTo>
                  <a:pt x="116086" y="348257"/>
                </a:lnTo>
                <a:lnTo>
                  <a:pt x="125015" y="321468"/>
                </a:lnTo>
                <a:lnTo>
                  <a:pt x="133945" y="285749"/>
                </a:lnTo>
                <a:lnTo>
                  <a:pt x="133945" y="250030"/>
                </a:lnTo>
                <a:lnTo>
                  <a:pt x="133945" y="205382"/>
                </a:lnTo>
                <a:lnTo>
                  <a:pt x="133945" y="169663"/>
                </a:lnTo>
                <a:lnTo>
                  <a:pt x="125015" y="142874"/>
                </a:lnTo>
                <a:lnTo>
                  <a:pt x="125015" y="125015"/>
                </a:lnTo>
                <a:lnTo>
                  <a:pt x="125015" y="133944"/>
                </a:lnTo>
                <a:lnTo>
                  <a:pt x="133945" y="151804"/>
                </a:lnTo>
                <a:lnTo>
                  <a:pt x="133945" y="187523"/>
                </a:lnTo>
                <a:lnTo>
                  <a:pt x="142875" y="223241"/>
                </a:lnTo>
                <a:lnTo>
                  <a:pt x="151805" y="250030"/>
                </a:lnTo>
                <a:lnTo>
                  <a:pt x="169664" y="285749"/>
                </a:lnTo>
                <a:lnTo>
                  <a:pt x="178594" y="303608"/>
                </a:lnTo>
                <a:lnTo>
                  <a:pt x="196453" y="321468"/>
                </a:lnTo>
                <a:lnTo>
                  <a:pt x="205383" y="321468"/>
                </a:lnTo>
                <a:lnTo>
                  <a:pt x="214312" y="321468"/>
                </a:lnTo>
                <a:lnTo>
                  <a:pt x="232172" y="303608"/>
                </a:lnTo>
                <a:lnTo>
                  <a:pt x="250031" y="276819"/>
                </a:lnTo>
                <a:lnTo>
                  <a:pt x="258961" y="241101"/>
                </a:lnTo>
                <a:lnTo>
                  <a:pt x="267890" y="205382"/>
                </a:lnTo>
                <a:lnTo>
                  <a:pt x="267890" y="151804"/>
                </a:lnTo>
                <a:lnTo>
                  <a:pt x="258961" y="98226"/>
                </a:lnTo>
                <a:lnTo>
                  <a:pt x="258961" y="53577"/>
                </a:lnTo>
                <a:lnTo>
                  <a:pt x="250031" y="17858"/>
                </a:lnTo>
                <a:lnTo>
                  <a:pt x="241101" y="0"/>
                </a:lnTo>
                <a:lnTo>
                  <a:pt x="241101" y="0"/>
                </a:lnTo>
                <a:lnTo>
                  <a:pt x="232172" y="0"/>
                </a:lnTo>
                <a:lnTo>
                  <a:pt x="232172" y="8929"/>
                </a:lnTo>
                <a:lnTo>
                  <a:pt x="232172" y="26788"/>
                </a:lnTo>
                <a:lnTo>
                  <a:pt x="241101" y="44648"/>
                </a:lnTo>
                <a:lnTo>
                  <a:pt x="258961" y="53577"/>
                </a:lnTo>
                <a:lnTo>
                  <a:pt x="276820" y="62507"/>
                </a:lnTo>
                <a:lnTo>
                  <a:pt x="294680" y="71437"/>
                </a:lnTo>
                <a:lnTo>
                  <a:pt x="294680"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5652492" y="2830711"/>
            <a:ext cx="267892" cy="205383"/>
          </a:xfrm>
          <a:custGeom>
            <a:avLst/>
            <a:gdLst/>
            <a:ahLst/>
            <a:cxnLst/>
            <a:rect l="0" t="0" r="0" b="0"/>
            <a:pathLst>
              <a:path w="267892" h="205383">
                <a:moveTo>
                  <a:pt x="0" y="142875"/>
                </a:moveTo>
                <a:lnTo>
                  <a:pt x="0" y="151804"/>
                </a:lnTo>
                <a:lnTo>
                  <a:pt x="0" y="151804"/>
                </a:lnTo>
                <a:lnTo>
                  <a:pt x="8930" y="169664"/>
                </a:lnTo>
                <a:lnTo>
                  <a:pt x="8930" y="169664"/>
                </a:lnTo>
                <a:lnTo>
                  <a:pt x="17860" y="169664"/>
                </a:lnTo>
                <a:lnTo>
                  <a:pt x="35719" y="169664"/>
                </a:lnTo>
                <a:lnTo>
                  <a:pt x="53578" y="151804"/>
                </a:lnTo>
                <a:lnTo>
                  <a:pt x="71438" y="142875"/>
                </a:lnTo>
                <a:lnTo>
                  <a:pt x="89297" y="116085"/>
                </a:lnTo>
                <a:lnTo>
                  <a:pt x="98227" y="98226"/>
                </a:lnTo>
                <a:lnTo>
                  <a:pt x="98227" y="80367"/>
                </a:lnTo>
                <a:lnTo>
                  <a:pt x="98227" y="62507"/>
                </a:lnTo>
                <a:lnTo>
                  <a:pt x="98227" y="53578"/>
                </a:lnTo>
                <a:lnTo>
                  <a:pt x="89297" y="44648"/>
                </a:lnTo>
                <a:lnTo>
                  <a:pt x="71438" y="44648"/>
                </a:lnTo>
                <a:lnTo>
                  <a:pt x="62508" y="53578"/>
                </a:lnTo>
                <a:lnTo>
                  <a:pt x="53578" y="71437"/>
                </a:lnTo>
                <a:lnTo>
                  <a:pt x="44649" y="98226"/>
                </a:lnTo>
                <a:lnTo>
                  <a:pt x="35719" y="125015"/>
                </a:lnTo>
                <a:lnTo>
                  <a:pt x="44649" y="151804"/>
                </a:lnTo>
                <a:lnTo>
                  <a:pt x="53578" y="178593"/>
                </a:lnTo>
                <a:lnTo>
                  <a:pt x="62508" y="196453"/>
                </a:lnTo>
                <a:lnTo>
                  <a:pt x="89297" y="205382"/>
                </a:lnTo>
                <a:lnTo>
                  <a:pt x="116086" y="205382"/>
                </a:lnTo>
                <a:lnTo>
                  <a:pt x="142875" y="205382"/>
                </a:lnTo>
                <a:lnTo>
                  <a:pt x="178594" y="187523"/>
                </a:lnTo>
                <a:lnTo>
                  <a:pt x="205383" y="169664"/>
                </a:lnTo>
                <a:lnTo>
                  <a:pt x="232172" y="142875"/>
                </a:lnTo>
                <a:lnTo>
                  <a:pt x="250031" y="98226"/>
                </a:lnTo>
                <a:lnTo>
                  <a:pt x="267891" y="53578"/>
                </a:lnTo>
                <a:lnTo>
                  <a:pt x="267891" y="0"/>
                </a:lnTo>
                <a:lnTo>
                  <a:pt x="26789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5866805" y="2678906"/>
            <a:ext cx="160735" cy="321470"/>
          </a:xfrm>
          <a:custGeom>
            <a:avLst/>
            <a:gdLst/>
            <a:ahLst/>
            <a:cxnLst/>
            <a:rect l="0" t="0" r="0" b="0"/>
            <a:pathLst>
              <a:path w="160735" h="321470">
                <a:moveTo>
                  <a:pt x="8929" y="0"/>
                </a:moveTo>
                <a:lnTo>
                  <a:pt x="0" y="8930"/>
                </a:lnTo>
                <a:lnTo>
                  <a:pt x="0" y="8930"/>
                </a:lnTo>
                <a:lnTo>
                  <a:pt x="0" y="26789"/>
                </a:lnTo>
                <a:lnTo>
                  <a:pt x="0" y="35719"/>
                </a:lnTo>
                <a:lnTo>
                  <a:pt x="0" y="62508"/>
                </a:lnTo>
                <a:lnTo>
                  <a:pt x="8929" y="98227"/>
                </a:lnTo>
                <a:lnTo>
                  <a:pt x="8929" y="133945"/>
                </a:lnTo>
                <a:lnTo>
                  <a:pt x="17859" y="178594"/>
                </a:lnTo>
                <a:lnTo>
                  <a:pt x="26789" y="214312"/>
                </a:lnTo>
                <a:lnTo>
                  <a:pt x="35718" y="250031"/>
                </a:lnTo>
                <a:lnTo>
                  <a:pt x="44648" y="285750"/>
                </a:lnTo>
                <a:lnTo>
                  <a:pt x="53578" y="303609"/>
                </a:lnTo>
                <a:lnTo>
                  <a:pt x="53578" y="321469"/>
                </a:lnTo>
                <a:lnTo>
                  <a:pt x="62508" y="321469"/>
                </a:lnTo>
                <a:lnTo>
                  <a:pt x="62508" y="312539"/>
                </a:lnTo>
                <a:lnTo>
                  <a:pt x="71437" y="294680"/>
                </a:lnTo>
                <a:lnTo>
                  <a:pt x="89297" y="267890"/>
                </a:lnTo>
                <a:lnTo>
                  <a:pt x="98226" y="232172"/>
                </a:lnTo>
                <a:lnTo>
                  <a:pt x="116086" y="205383"/>
                </a:lnTo>
                <a:lnTo>
                  <a:pt x="125015" y="178594"/>
                </a:lnTo>
                <a:lnTo>
                  <a:pt x="142875" y="169664"/>
                </a:lnTo>
                <a:lnTo>
                  <a:pt x="151804" y="178594"/>
                </a:lnTo>
                <a:lnTo>
                  <a:pt x="160734" y="187523"/>
                </a:lnTo>
                <a:lnTo>
                  <a:pt x="160734" y="214312"/>
                </a:lnTo>
                <a:lnTo>
                  <a:pt x="160734" y="241101"/>
                </a:lnTo>
                <a:lnTo>
                  <a:pt x="151804" y="258961"/>
                </a:lnTo>
                <a:lnTo>
                  <a:pt x="142875" y="276820"/>
                </a:lnTo>
                <a:lnTo>
                  <a:pt x="133945" y="294680"/>
                </a:lnTo>
                <a:lnTo>
                  <a:pt x="125015" y="294680"/>
                </a:lnTo>
                <a:lnTo>
                  <a:pt x="125015" y="285750"/>
                </a:lnTo>
                <a:lnTo>
                  <a:pt x="125015" y="258961"/>
                </a:lnTo>
                <a:lnTo>
                  <a:pt x="125015" y="223242"/>
                </a:lnTo>
                <a:lnTo>
                  <a:pt x="133945" y="178594"/>
                </a:lnTo>
                <a:lnTo>
                  <a:pt x="133945"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2553891" y="2652117"/>
            <a:ext cx="1026915" cy="26790"/>
          </a:xfrm>
          <a:custGeom>
            <a:avLst/>
            <a:gdLst/>
            <a:ahLst/>
            <a:cxnLst/>
            <a:rect l="0" t="0" r="0" b="0"/>
            <a:pathLst>
              <a:path w="1026915" h="26790">
                <a:moveTo>
                  <a:pt x="0" y="0"/>
                </a:moveTo>
                <a:lnTo>
                  <a:pt x="0" y="0"/>
                </a:lnTo>
                <a:lnTo>
                  <a:pt x="0" y="8930"/>
                </a:lnTo>
                <a:lnTo>
                  <a:pt x="0" y="8930"/>
                </a:lnTo>
                <a:lnTo>
                  <a:pt x="0" y="8930"/>
                </a:lnTo>
                <a:lnTo>
                  <a:pt x="0" y="8930"/>
                </a:lnTo>
                <a:lnTo>
                  <a:pt x="0" y="8930"/>
                </a:lnTo>
                <a:lnTo>
                  <a:pt x="0" y="8930"/>
                </a:lnTo>
                <a:lnTo>
                  <a:pt x="8929" y="8930"/>
                </a:lnTo>
                <a:lnTo>
                  <a:pt x="8929" y="8930"/>
                </a:lnTo>
                <a:lnTo>
                  <a:pt x="17859" y="8930"/>
                </a:lnTo>
                <a:lnTo>
                  <a:pt x="17859" y="8930"/>
                </a:lnTo>
                <a:lnTo>
                  <a:pt x="26789" y="8930"/>
                </a:lnTo>
                <a:lnTo>
                  <a:pt x="35718" y="8930"/>
                </a:lnTo>
                <a:lnTo>
                  <a:pt x="44648" y="8930"/>
                </a:lnTo>
                <a:lnTo>
                  <a:pt x="53578" y="8930"/>
                </a:lnTo>
                <a:lnTo>
                  <a:pt x="71437" y="8930"/>
                </a:lnTo>
                <a:lnTo>
                  <a:pt x="89297" y="8930"/>
                </a:lnTo>
                <a:lnTo>
                  <a:pt x="107156" y="8930"/>
                </a:lnTo>
                <a:lnTo>
                  <a:pt x="125015" y="8930"/>
                </a:lnTo>
                <a:lnTo>
                  <a:pt x="151804" y="0"/>
                </a:lnTo>
                <a:lnTo>
                  <a:pt x="178593" y="0"/>
                </a:lnTo>
                <a:lnTo>
                  <a:pt x="205382" y="0"/>
                </a:lnTo>
                <a:lnTo>
                  <a:pt x="232172" y="8930"/>
                </a:lnTo>
                <a:lnTo>
                  <a:pt x="258961" y="8930"/>
                </a:lnTo>
                <a:lnTo>
                  <a:pt x="294679" y="8930"/>
                </a:lnTo>
                <a:lnTo>
                  <a:pt x="321468" y="8930"/>
                </a:lnTo>
                <a:lnTo>
                  <a:pt x="357187" y="8930"/>
                </a:lnTo>
                <a:lnTo>
                  <a:pt x="392906" y="17860"/>
                </a:lnTo>
                <a:lnTo>
                  <a:pt x="437554" y="17860"/>
                </a:lnTo>
                <a:lnTo>
                  <a:pt x="482203" y="26789"/>
                </a:lnTo>
                <a:lnTo>
                  <a:pt x="535781" y="26789"/>
                </a:lnTo>
                <a:lnTo>
                  <a:pt x="589359" y="26789"/>
                </a:lnTo>
                <a:lnTo>
                  <a:pt x="642937" y="26789"/>
                </a:lnTo>
                <a:lnTo>
                  <a:pt x="696515" y="26789"/>
                </a:lnTo>
                <a:lnTo>
                  <a:pt x="759023" y="17860"/>
                </a:lnTo>
                <a:lnTo>
                  <a:pt x="821531" y="17860"/>
                </a:lnTo>
                <a:lnTo>
                  <a:pt x="884039" y="8930"/>
                </a:lnTo>
                <a:lnTo>
                  <a:pt x="955476" y="0"/>
                </a:lnTo>
                <a:lnTo>
                  <a:pt x="1026914" y="0"/>
                </a:lnTo>
                <a:lnTo>
                  <a:pt x="102691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3062883" y="1982390"/>
            <a:ext cx="2160985" cy="669728"/>
          </a:xfrm>
          <a:custGeom>
            <a:avLst/>
            <a:gdLst/>
            <a:ahLst/>
            <a:cxnLst/>
            <a:rect l="0" t="0" r="0" b="0"/>
            <a:pathLst>
              <a:path w="2160985" h="669728">
                <a:moveTo>
                  <a:pt x="660797" y="669727"/>
                </a:moveTo>
                <a:lnTo>
                  <a:pt x="732234" y="669727"/>
                </a:lnTo>
                <a:lnTo>
                  <a:pt x="794742" y="669727"/>
                </a:lnTo>
                <a:lnTo>
                  <a:pt x="866180" y="669727"/>
                </a:lnTo>
                <a:lnTo>
                  <a:pt x="937617" y="669727"/>
                </a:lnTo>
                <a:lnTo>
                  <a:pt x="1009055" y="669727"/>
                </a:lnTo>
                <a:lnTo>
                  <a:pt x="1080492" y="669727"/>
                </a:lnTo>
                <a:lnTo>
                  <a:pt x="1151930" y="660798"/>
                </a:lnTo>
                <a:lnTo>
                  <a:pt x="1223367" y="651868"/>
                </a:lnTo>
                <a:lnTo>
                  <a:pt x="1294805" y="651868"/>
                </a:lnTo>
                <a:lnTo>
                  <a:pt x="1366242" y="642938"/>
                </a:lnTo>
                <a:lnTo>
                  <a:pt x="1437680" y="625079"/>
                </a:lnTo>
                <a:lnTo>
                  <a:pt x="1509117" y="616149"/>
                </a:lnTo>
                <a:lnTo>
                  <a:pt x="1571625" y="607219"/>
                </a:lnTo>
                <a:lnTo>
                  <a:pt x="1643062" y="589360"/>
                </a:lnTo>
                <a:lnTo>
                  <a:pt x="1705570" y="580430"/>
                </a:lnTo>
                <a:lnTo>
                  <a:pt x="1768078" y="562571"/>
                </a:lnTo>
                <a:lnTo>
                  <a:pt x="1821656" y="544712"/>
                </a:lnTo>
                <a:lnTo>
                  <a:pt x="1875234" y="526852"/>
                </a:lnTo>
                <a:lnTo>
                  <a:pt x="1919883" y="508993"/>
                </a:lnTo>
                <a:lnTo>
                  <a:pt x="1964531" y="491133"/>
                </a:lnTo>
                <a:lnTo>
                  <a:pt x="2009180" y="473274"/>
                </a:lnTo>
                <a:lnTo>
                  <a:pt x="2053828" y="446485"/>
                </a:lnTo>
                <a:lnTo>
                  <a:pt x="2080617" y="428625"/>
                </a:lnTo>
                <a:lnTo>
                  <a:pt x="2116336" y="401836"/>
                </a:lnTo>
                <a:lnTo>
                  <a:pt x="2134195" y="375047"/>
                </a:lnTo>
                <a:lnTo>
                  <a:pt x="2152055" y="357188"/>
                </a:lnTo>
                <a:lnTo>
                  <a:pt x="2160984" y="339329"/>
                </a:lnTo>
                <a:lnTo>
                  <a:pt x="2160984" y="321469"/>
                </a:lnTo>
                <a:lnTo>
                  <a:pt x="2152055" y="294680"/>
                </a:lnTo>
                <a:lnTo>
                  <a:pt x="2143125" y="276821"/>
                </a:lnTo>
                <a:lnTo>
                  <a:pt x="2116336" y="250032"/>
                </a:lnTo>
                <a:lnTo>
                  <a:pt x="2098476" y="232172"/>
                </a:lnTo>
                <a:lnTo>
                  <a:pt x="2062758" y="214313"/>
                </a:lnTo>
                <a:lnTo>
                  <a:pt x="2027039" y="187524"/>
                </a:lnTo>
                <a:lnTo>
                  <a:pt x="1991320" y="169664"/>
                </a:lnTo>
                <a:lnTo>
                  <a:pt x="1946672" y="151805"/>
                </a:lnTo>
                <a:lnTo>
                  <a:pt x="1893094" y="133946"/>
                </a:lnTo>
                <a:lnTo>
                  <a:pt x="1839515" y="116086"/>
                </a:lnTo>
                <a:lnTo>
                  <a:pt x="1785937" y="98227"/>
                </a:lnTo>
                <a:lnTo>
                  <a:pt x="1723430" y="80368"/>
                </a:lnTo>
                <a:lnTo>
                  <a:pt x="1660922" y="62508"/>
                </a:lnTo>
                <a:lnTo>
                  <a:pt x="1589484" y="44649"/>
                </a:lnTo>
                <a:lnTo>
                  <a:pt x="1518047" y="35719"/>
                </a:lnTo>
                <a:lnTo>
                  <a:pt x="1437680" y="26789"/>
                </a:lnTo>
                <a:lnTo>
                  <a:pt x="1357312" y="17860"/>
                </a:lnTo>
                <a:lnTo>
                  <a:pt x="1268015" y="8930"/>
                </a:lnTo>
                <a:lnTo>
                  <a:pt x="1178719" y="8930"/>
                </a:lnTo>
                <a:lnTo>
                  <a:pt x="1080492" y="0"/>
                </a:lnTo>
                <a:lnTo>
                  <a:pt x="982265" y="0"/>
                </a:lnTo>
                <a:lnTo>
                  <a:pt x="875109" y="0"/>
                </a:lnTo>
                <a:lnTo>
                  <a:pt x="776883" y="0"/>
                </a:lnTo>
                <a:lnTo>
                  <a:pt x="669726" y="0"/>
                </a:lnTo>
                <a:lnTo>
                  <a:pt x="571500" y="8930"/>
                </a:lnTo>
                <a:lnTo>
                  <a:pt x="455414" y="17860"/>
                </a:lnTo>
                <a:lnTo>
                  <a:pt x="348258" y="17860"/>
                </a:lnTo>
                <a:lnTo>
                  <a:pt x="232172" y="26789"/>
                </a:lnTo>
                <a:lnTo>
                  <a:pt x="116086" y="35719"/>
                </a:lnTo>
                <a:lnTo>
                  <a:pt x="0" y="44649"/>
                </a:lnTo>
                <a:lnTo>
                  <a:pt x="0"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589359" y="2035969"/>
            <a:ext cx="2250283" cy="482204"/>
          </a:xfrm>
          <a:custGeom>
            <a:avLst/>
            <a:gdLst/>
            <a:ahLst/>
            <a:cxnLst/>
            <a:rect l="0" t="0" r="0" b="0"/>
            <a:pathLst>
              <a:path w="2250283" h="482204">
                <a:moveTo>
                  <a:pt x="2250282" y="0"/>
                </a:moveTo>
                <a:lnTo>
                  <a:pt x="2134196" y="0"/>
                </a:lnTo>
                <a:lnTo>
                  <a:pt x="2027039" y="8929"/>
                </a:lnTo>
                <a:lnTo>
                  <a:pt x="1919883" y="8929"/>
                </a:lnTo>
                <a:lnTo>
                  <a:pt x="1812727" y="8929"/>
                </a:lnTo>
                <a:lnTo>
                  <a:pt x="1705571" y="8929"/>
                </a:lnTo>
                <a:lnTo>
                  <a:pt x="1598414" y="8929"/>
                </a:lnTo>
                <a:lnTo>
                  <a:pt x="1491258" y="17859"/>
                </a:lnTo>
                <a:lnTo>
                  <a:pt x="1384102" y="17859"/>
                </a:lnTo>
                <a:lnTo>
                  <a:pt x="1285875" y="17859"/>
                </a:lnTo>
                <a:lnTo>
                  <a:pt x="1187649" y="17859"/>
                </a:lnTo>
                <a:lnTo>
                  <a:pt x="1080493" y="17859"/>
                </a:lnTo>
                <a:lnTo>
                  <a:pt x="982266" y="17859"/>
                </a:lnTo>
                <a:lnTo>
                  <a:pt x="892969" y="26789"/>
                </a:lnTo>
                <a:lnTo>
                  <a:pt x="803672" y="35718"/>
                </a:lnTo>
                <a:lnTo>
                  <a:pt x="714375" y="44648"/>
                </a:lnTo>
                <a:lnTo>
                  <a:pt x="634008" y="53578"/>
                </a:lnTo>
                <a:lnTo>
                  <a:pt x="544711" y="62507"/>
                </a:lnTo>
                <a:lnTo>
                  <a:pt x="473274" y="80367"/>
                </a:lnTo>
                <a:lnTo>
                  <a:pt x="401836" y="98226"/>
                </a:lnTo>
                <a:lnTo>
                  <a:pt x="330399" y="107156"/>
                </a:lnTo>
                <a:lnTo>
                  <a:pt x="267891" y="133945"/>
                </a:lnTo>
                <a:lnTo>
                  <a:pt x="214313" y="151804"/>
                </a:lnTo>
                <a:lnTo>
                  <a:pt x="160735" y="178593"/>
                </a:lnTo>
                <a:lnTo>
                  <a:pt x="116086" y="205382"/>
                </a:lnTo>
                <a:lnTo>
                  <a:pt x="80368" y="232171"/>
                </a:lnTo>
                <a:lnTo>
                  <a:pt x="53579" y="267890"/>
                </a:lnTo>
                <a:lnTo>
                  <a:pt x="26790" y="294679"/>
                </a:lnTo>
                <a:lnTo>
                  <a:pt x="8930" y="330398"/>
                </a:lnTo>
                <a:lnTo>
                  <a:pt x="0" y="366117"/>
                </a:lnTo>
                <a:lnTo>
                  <a:pt x="0" y="401835"/>
                </a:lnTo>
                <a:lnTo>
                  <a:pt x="8930" y="437554"/>
                </a:lnTo>
                <a:lnTo>
                  <a:pt x="26790" y="482203"/>
                </a:lnTo>
                <a:lnTo>
                  <a:pt x="26790" y="48220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Freeform 66"/>
          <p:cNvSpPr/>
          <p:nvPr/>
        </p:nvSpPr>
        <p:spPr>
          <a:xfrm>
            <a:off x="669727" y="2580680"/>
            <a:ext cx="1687712" cy="125016"/>
          </a:xfrm>
          <a:custGeom>
            <a:avLst/>
            <a:gdLst/>
            <a:ahLst/>
            <a:cxnLst/>
            <a:rect l="0" t="0" r="0" b="0"/>
            <a:pathLst>
              <a:path w="1687712" h="125016">
                <a:moveTo>
                  <a:pt x="0" y="0"/>
                </a:moveTo>
                <a:lnTo>
                  <a:pt x="35718" y="26789"/>
                </a:lnTo>
                <a:lnTo>
                  <a:pt x="80367" y="53578"/>
                </a:lnTo>
                <a:lnTo>
                  <a:pt x="142875" y="80367"/>
                </a:lnTo>
                <a:lnTo>
                  <a:pt x="205382" y="98226"/>
                </a:lnTo>
                <a:lnTo>
                  <a:pt x="267890" y="107156"/>
                </a:lnTo>
                <a:lnTo>
                  <a:pt x="348257" y="116086"/>
                </a:lnTo>
                <a:lnTo>
                  <a:pt x="428625" y="116086"/>
                </a:lnTo>
                <a:lnTo>
                  <a:pt x="517922" y="116086"/>
                </a:lnTo>
                <a:lnTo>
                  <a:pt x="607218" y="107156"/>
                </a:lnTo>
                <a:lnTo>
                  <a:pt x="705445" y="107156"/>
                </a:lnTo>
                <a:lnTo>
                  <a:pt x="803671" y="98226"/>
                </a:lnTo>
                <a:lnTo>
                  <a:pt x="910828" y="89297"/>
                </a:lnTo>
                <a:lnTo>
                  <a:pt x="1009054" y="80367"/>
                </a:lnTo>
                <a:lnTo>
                  <a:pt x="1125140" y="71437"/>
                </a:lnTo>
                <a:lnTo>
                  <a:pt x="1223367" y="71437"/>
                </a:lnTo>
                <a:lnTo>
                  <a:pt x="1330523" y="80367"/>
                </a:lnTo>
                <a:lnTo>
                  <a:pt x="1428750" y="89297"/>
                </a:lnTo>
                <a:lnTo>
                  <a:pt x="1526976" y="107156"/>
                </a:lnTo>
                <a:lnTo>
                  <a:pt x="1607343" y="116086"/>
                </a:lnTo>
                <a:lnTo>
                  <a:pt x="1687711" y="125015"/>
                </a:lnTo>
                <a:lnTo>
                  <a:pt x="1687711"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5965031" y="2598539"/>
            <a:ext cx="1214439" cy="8931"/>
          </a:xfrm>
          <a:custGeom>
            <a:avLst/>
            <a:gdLst/>
            <a:ahLst/>
            <a:cxnLst/>
            <a:rect l="0" t="0" r="0" b="0"/>
            <a:pathLst>
              <a:path w="1214439" h="8931">
                <a:moveTo>
                  <a:pt x="8930" y="8930"/>
                </a:moveTo>
                <a:lnTo>
                  <a:pt x="8930" y="8930"/>
                </a:lnTo>
                <a:lnTo>
                  <a:pt x="0" y="8930"/>
                </a:lnTo>
                <a:lnTo>
                  <a:pt x="0" y="0"/>
                </a:lnTo>
                <a:lnTo>
                  <a:pt x="0" y="0"/>
                </a:lnTo>
                <a:lnTo>
                  <a:pt x="8930" y="0"/>
                </a:lnTo>
                <a:lnTo>
                  <a:pt x="17860" y="0"/>
                </a:lnTo>
                <a:lnTo>
                  <a:pt x="26789" y="0"/>
                </a:lnTo>
                <a:lnTo>
                  <a:pt x="35719" y="0"/>
                </a:lnTo>
                <a:lnTo>
                  <a:pt x="53578" y="0"/>
                </a:lnTo>
                <a:lnTo>
                  <a:pt x="62508" y="0"/>
                </a:lnTo>
                <a:lnTo>
                  <a:pt x="89297" y="8930"/>
                </a:lnTo>
                <a:lnTo>
                  <a:pt x="116086" y="8930"/>
                </a:lnTo>
                <a:lnTo>
                  <a:pt x="151805" y="8930"/>
                </a:lnTo>
                <a:lnTo>
                  <a:pt x="196453" y="8930"/>
                </a:lnTo>
                <a:lnTo>
                  <a:pt x="232172" y="8930"/>
                </a:lnTo>
                <a:lnTo>
                  <a:pt x="285750" y="8930"/>
                </a:lnTo>
                <a:lnTo>
                  <a:pt x="348258" y="8930"/>
                </a:lnTo>
                <a:lnTo>
                  <a:pt x="410766" y="8930"/>
                </a:lnTo>
                <a:lnTo>
                  <a:pt x="473274" y="8930"/>
                </a:lnTo>
                <a:lnTo>
                  <a:pt x="544711" y="8930"/>
                </a:lnTo>
                <a:lnTo>
                  <a:pt x="616149" y="0"/>
                </a:lnTo>
                <a:lnTo>
                  <a:pt x="696516" y="0"/>
                </a:lnTo>
                <a:lnTo>
                  <a:pt x="767953" y="0"/>
                </a:lnTo>
                <a:lnTo>
                  <a:pt x="839391" y="0"/>
                </a:lnTo>
                <a:lnTo>
                  <a:pt x="910828" y="0"/>
                </a:lnTo>
                <a:lnTo>
                  <a:pt x="973336" y="0"/>
                </a:lnTo>
                <a:lnTo>
                  <a:pt x="1035844" y="0"/>
                </a:lnTo>
                <a:lnTo>
                  <a:pt x="1089422" y="0"/>
                </a:lnTo>
                <a:lnTo>
                  <a:pt x="1143000" y="0"/>
                </a:lnTo>
                <a:lnTo>
                  <a:pt x="1178719" y="0"/>
                </a:lnTo>
                <a:lnTo>
                  <a:pt x="1205508" y="0"/>
                </a:lnTo>
                <a:lnTo>
                  <a:pt x="1214438" y="0"/>
                </a:lnTo>
                <a:lnTo>
                  <a:pt x="1205508" y="0"/>
                </a:lnTo>
                <a:lnTo>
                  <a:pt x="12055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2723555" y="3848695"/>
            <a:ext cx="178594" cy="178595"/>
          </a:xfrm>
          <a:custGeom>
            <a:avLst/>
            <a:gdLst/>
            <a:ahLst/>
            <a:cxnLst/>
            <a:rect l="0" t="0" r="0" b="0"/>
            <a:pathLst>
              <a:path w="178594" h="178595">
                <a:moveTo>
                  <a:pt x="0" y="44648"/>
                </a:moveTo>
                <a:lnTo>
                  <a:pt x="8929" y="44648"/>
                </a:lnTo>
                <a:lnTo>
                  <a:pt x="17859" y="35719"/>
                </a:lnTo>
                <a:lnTo>
                  <a:pt x="26789" y="26789"/>
                </a:lnTo>
                <a:lnTo>
                  <a:pt x="44648" y="17859"/>
                </a:lnTo>
                <a:lnTo>
                  <a:pt x="53578" y="8930"/>
                </a:lnTo>
                <a:lnTo>
                  <a:pt x="62508" y="0"/>
                </a:lnTo>
                <a:lnTo>
                  <a:pt x="71437" y="0"/>
                </a:lnTo>
                <a:lnTo>
                  <a:pt x="80367" y="0"/>
                </a:lnTo>
                <a:lnTo>
                  <a:pt x="80367" y="8930"/>
                </a:lnTo>
                <a:lnTo>
                  <a:pt x="80367" y="17859"/>
                </a:lnTo>
                <a:lnTo>
                  <a:pt x="89297" y="26789"/>
                </a:lnTo>
                <a:lnTo>
                  <a:pt x="89297" y="35719"/>
                </a:lnTo>
                <a:lnTo>
                  <a:pt x="98226" y="53578"/>
                </a:lnTo>
                <a:lnTo>
                  <a:pt x="98226" y="71437"/>
                </a:lnTo>
                <a:lnTo>
                  <a:pt x="107156" y="89297"/>
                </a:lnTo>
                <a:lnTo>
                  <a:pt x="107156" y="107156"/>
                </a:lnTo>
                <a:lnTo>
                  <a:pt x="107156" y="125016"/>
                </a:lnTo>
                <a:lnTo>
                  <a:pt x="98226" y="142875"/>
                </a:lnTo>
                <a:lnTo>
                  <a:pt x="89297" y="151805"/>
                </a:lnTo>
                <a:lnTo>
                  <a:pt x="71437" y="160734"/>
                </a:lnTo>
                <a:lnTo>
                  <a:pt x="53578" y="169664"/>
                </a:lnTo>
                <a:lnTo>
                  <a:pt x="44648" y="178594"/>
                </a:lnTo>
                <a:lnTo>
                  <a:pt x="26789" y="178594"/>
                </a:lnTo>
                <a:lnTo>
                  <a:pt x="17859" y="178594"/>
                </a:lnTo>
                <a:lnTo>
                  <a:pt x="8929" y="178594"/>
                </a:lnTo>
                <a:lnTo>
                  <a:pt x="0" y="169664"/>
                </a:lnTo>
                <a:lnTo>
                  <a:pt x="0" y="169664"/>
                </a:lnTo>
                <a:lnTo>
                  <a:pt x="0" y="169664"/>
                </a:lnTo>
                <a:lnTo>
                  <a:pt x="8929" y="169664"/>
                </a:lnTo>
                <a:lnTo>
                  <a:pt x="17859" y="160734"/>
                </a:lnTo>
                <a:lnTo>
                  <a:pt x="35718" y="160734"/>
                </a:lnTo>
                <a:lnTo>
                  <a:pt x="53578" y="160734"/>
                </a:lnTo>
                <a:lnTo>
                  <a:pt x="80367" y="160734"/>
                </a:lnTo>
                <a:lnTo>
                  <a:pt x="98226" y="160734"/>
                </a:lnTo>
                <a:lnTo>
                  <a:pt x="125015" y="160734"/>
                </a:lnTo>
                <a:lnTo>
                  <a:pt x="142875" y="151805"/>
                </a:lnTo>
                <a:lnTo>
                  <a:pt x="160734" y="142875"/>
                </a:lnTo>
                <a:lnTo>
                  <a:pt x="169664" y="133945"/>
                </a:lnTo>
                <a:lnTo>
                  <a:pt x="178593" y="125016"/>
                </a:lnTo>
                <a:lnTo>
                  <a:pt x="178593"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2964656" y="3821906"/>
            <a:ext cx="8931" cy="8931"/>
          </a:xfrm>
          <a:custGeom>
            <a:avLst/>
            <a:gdLst/>
            <a:ahLst/>
            <a:cxnLst/>
            <a:rect l="0" t="0" r="0" b="0"/>
            <a:pathLst>
              <a:path w="8931" h="8931">
                <a:moveTo>
                  <a:pt x="8930" y="0"/>
                </a:moveTo>
                <a:lnTo>
                  <a:pt x="8930" y="0"/>
                </a:lnTo>
                <a:lnTo>
                  <a:pt x="8930" y="0"/>
                </a:lnTo>
                <a:lnTo>
                  <a:pt x="0" y="0"/>
                </a:lnTo>
                <a:lnTo>
                  <a:pt x="0" y="8930"/>
                </a:lnTo>
                <a:lnTo>
                  <a:pt x="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2928938" y="3839765"/>
            <a:ext cx="98227" cy="169665"/>
          </a:xfrm>
          <a:custGeom>
            <a:avLst/>
            <a:gdLst/>
            <a:ahLst/>
            <a:cxnLst/>
            <a:rect l="0" t="0" r="0" b="0"/>
            <a:pathLst>
              <a:path w="98227" h="169665">
                <a:moveTo>
                  <a:pt x="26789" y="0"/>
                </a:moveTo>
                <a:lnTo>
                  <a:pt x="17859" y="8930"/>
                </a:lnTo>
                <a:lnTo>
                  <a:pt x="17859" y="17860"/>
                </a:lnTo>
                <a:lnTo>
                  <a:pt x="8929" y="26789"/>
                </a:lnTo>
                <a:lnTo>
                  <a:pt x="0" y="44649"/>
                </a:lnTo>
                <a:lnTo>
                  <a:pt x="0" y="62508"/>
                </a:lnTo>
                <a:lnTo>
                  <a:pt x="0" y="89297"/>
                </a:lnTo>
                <a:lnTo>
                  <a:pt x="0" y="107156"/>
                </a:lnTo>
                <a:lnTo>
                  <a:pt x="0" y="125016"/>
                </a:lnTo>
                <a:lnTo>
                  <a:pt x="0" y="151805"/>
                </a:lnTo>
                <a:lnTo>
                  <a:pt x="8929" y="160735"/>
                </a:lnTo>
                <a:lnTo>
                  <a:pt x="26789" y="169664"/>
                </a:lnTo>
                <a:lnTo>
                  <a:pt x="35718" y="169664"/>
                </a:lnTo>
                <a:lnTo>
                  <a:pt x="53578" y="160735"/>
                </a:lnTo>
                <a:lnTo>
                  <a:pt x="71437" y="142875"/>
                </a:lnTo>
                <a:lnTo>
                  <a:pt x="80367" y="133946"/>
                </a:lnTo>
                <a:lnTo>
                  <a:pt x="89296" y="116086"/>
                </a:lnTo>
                <a:lnTo>
                  <a:pt x="98226" y="107156"/>
                </a:lnTo>
                <a:lnTo>
                  <a:pt x="89296" y="98227"/>
                </a:lnTo>
                <a:lnTo>
                  <a:pt x="80367" y="89297"/>
                </a:lnTo>
                <a:lnTo>
                  <a:pt x="62507" y="89297"/>
                </a:lnTo>
                <a:lnTo>
                  <a:pt x="53578" y="89297"/>
                </a:lnTo>
                <a:lnTo>
                  <a:pt x="44648" y="98227"/>
                </a:lnTo>
                <a:lnTo>
                  <a:pt x="35718" y="107156"/>
                </a:lnTo>
                <a:lnTo>
                  <a:pt x="26789" y="125016"/>
                </a:lnTo>
                <a:lnTo>
                  <a:pt x="17859" y="142875"/>
                </a:lnTo>
                <a:lnTo>
                  <a:pt x="17859" y="151805"/>
                </a:lnTo>
                <a:lnTo>
                  <a:pt x="17859" y="169664"/>
                </a:lnTo>
                <a:lnTo>
                  <a:pt x="26789" y="169664"/>
                </a:lnTo>
                <a:lnTo>
                  <a:pt x="35718" y="160735"/>
                </a:lnTo>
                <a:lnTo>
                  <a:pt x="35718"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3125391" y="3723679"/>
            <a:ext cx="26790" cy="267892"/>
          </a:xfrm>
          <a:custGeom>
            <a:avLst/>
            <a:gdLst/>
            <a:ahLst/>
            <a:cxnLst/>
            <a:rect l="0" t="0" r="0" b="0"/>
            <a:pathLst>
              <a:path w="26790" h="267892">
                <a:moveTo>
                  <a:pt x="26789" y="0"/>
                </a:moveTo>
                <a:lnTo>
                  <a:pt x="26789" y="0"/>
                </a:lnTo>
                <a:lnTo>
                  <a:pt x="26789" y="0"/>
                </a:lnTo>
                <a:lnTo>
                  <a:pt x="26789" y="0"/>
                </a:lnTo>
                <a:lnTo>
                  <a:pt x="26789" y="0"/>
                </a:lnTo>
                <a:lnTo>
                  <a:pt x="26789" y="0"/>
                </a:lnTo>
                <a:lnTo>
                  <a:pt x="26789" y="8930"/>
                </a:lnTo>
                <a:lnTo>
                  <a:pt x="26789" y="26789"/>
                </a:lnTo>
                <a:lnTo>
                  <a:pt x="17859" y="35719"/>
                </a:lnTo>
                <a:lnTo>
                  <a:pt x="17859" y="62508"/>
                </a:lnTo>
                <a:lnTo>
                  <a:pt x="17859" y="98227"/>
                </a:lnTo>
                <a:lnTo>
                  <a:pt x="8929" y="133946"/>
                </a:lnTo>
                <a:lnTo>
                  <a:pt x="8929" y="169664"/>
                </a:lnTo>
                <a:lnTo>
                  <a:pt x="0" y="196453"/>
                </a:lnTo>
                <a:lnTo>
                  <a:pt x="0" y="223242"/>
                </a:lnTo>
                <a:lnTo>
                  <a:pt x="0" y="241102"/>
                </a:lnTo>
                <a:lnTo>
                  <a:pt x="0" y="250032"/>
                </a:lnTo>
                <a:lnTo>
                  <a:pt x="0" y="258961"/>
                </a:lnTo>
                <a:lnTo>
                  <a:pt x="0" y="267891"/>
                </a:lnTo>
                <a:lnTo>
                  <a:pt x="0" y="267891"/>
                </a:lnTo>
                <a:lnTo>
                  <a:pt x="0" y="258961"/>
                </a:lnTo>
                <a:lnTo>
                  <a:pt x="0" y="241102"/>
                </a:lnTo>
                <a:lnTo>
                  <a:pt x="0" y="232172"/>
                </a:lnTo>
                <a:lnTo>
                  <a:pt x="0" y="214313"/>
                </a:lnTo>
                <a:lnTo>
                  <a:pt x="0"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Freeform 72"/>
          <p:cNvSpPr/>
          <p:nvPr/>
        </p:nvSpPr>
        <p:spPr>
          <a:xfrm>
            <a:off x="3053953" y="3714750"/>
            <a:ext cx="312540" cy="303610"/>
          </a:xfrm>
          <a:custGeom>
            <a:avLst/>
            <a:gdLst/>
            <a:ahLst/>
            <a:cxnLst/>
            <a:rect l="0" t="0" r="0" b="0"/>
            <a:pathLst>
              <a:path w="312540" h="303610">
                <a:moveTo>
                  <a:pt x="8930" y="133945"/>
                </a:moveTo>
                <a:lnTo>
                  <a:pt x="8930" y="133945"/>
                </a:lnTo>
                <a:lnTo>
                  <a:pt x="0" y="133945"/>
                </a:lnTo>
                <a:lnTo>
                  <a:pt x="0" y="142875"/>
                </a:lnTo>
                <a:lnTo>
                  <a:pt x="0" y="151804"/>
                </a:lnTo>
                <a:lnTo>
                  <a:pt x="8930" y="160734"/>
                </a:lnTo>
                <a:lnTo>
                  <a:pt x="8930" y="160734"/>
                </a:lnTo>
                <a:lnTo>
                  <a:pt x="17860" y="160734"/>
                </a:lnTo>
                <a:lnTo>
                  <a:pt x="35719" y="160734"/>
                </a:lnTo>
                <a:lnTo>
                  <a:pt x="44649" y="160734"/>
                </a:lnTo>
                <a:lnTo>
                  <a:pt x="62508" y="151804"/>
                </a:lnTo>
                <a:lnTo>
                  <a:pt x="71438" y="142875"/>
                </a:lnTo>
                <a:lnTo>
                  <a:pt x="98227" y="125015"/>
                </a:lnTo>
                <a:lnTo>
                  <a:pt x="107156" y="107156"/>
                </a:lnTo>
                <a:lnTo>
                  <a:pt x="125016" y="89296"/>
                </a:lnTo>
                <a:lnTo>
                  <a:pt x="142875" y="71437"/>
                </a:lnTo>
                <a:lnTo>
                  <a:pt x="160735" y="44648"/>
                </a:lnTo>
                <a:lnTo>
                  <a:pt x="169664" y="26789"/>
                </a:lnTo>
                <a:lnTo>
                  <a:pt x="178594" y="8929"/>
                </a:lnTo>
                <a:lnTo>
                  <a:pt x="187524" y="0"/>
                </a:lnTo>
                <a:lnTo>
                  <a:pt x="187524" y="0"/>
                </a:lnTo>
                <a:lnTo>
                  <a:pt x="178594" y="17859"/>
                </a:lnTo>
                <a:lnTo>
                  <a:pt x="178594" y="35718"/>
                </a:lnTo>
                <a:lnTo>
                  <a:pt x="169664" y="71437"/>
                </a:lnTo>
                <a:lnTo>
                  <a:pt x="160735" y="116086"/>
                </a:lnTo>
                <a:lnTo>
                  <a:pt x="151805" y="169664"/>
                </a:lnTo>
                <a:lnTo>
                  <a:pt x="151805" y="214312"/>
                </a:lnTo>
                <a:lnTo>
                  <a:pt x="151805" y="250031"/>
                </a:lnTo>
                <a:lnTo>
                  <a:pt x="142875" y="285750"/>
                </a:lnTo>
                <a:lnTo>
                  <a:pt x="151805" y="303609"/>
                </a:lnTo>
                <a:lnTo>
                  <a:pt x="151805" y="303609"/>
                </a:lnTo>
                <a:lnTo>
                  <a:pt x="160735" y="294679"/>
                </a:lnTo>
                <a:lnTo>
                  <a:pt x="169664" y="276820"/>
                </a:lnTo>
                <a:lnTo>
                  <a:pt x="187524" y="250031"/>
                </a:lnTo>
                <a:lnTo>
                  <a:pt x="205383" y="205382"/>
                </a:lnTo>
                <a:lnTo>
                  <a:pt x="223242" y="178593"/>
                </a:lnTo>
                <a:lnTo>
                  <a:pt x="241102" y="151804"/>
                </a:lnTo>
                <a:lnTo>
                  <a:pt x="250031" y="133945"/>
                </a:lnTo>
                <a:lnTo>
                  <a:pt x="258961" y="133945"/>
                </a:lnTo>
                <a:lnTo>
                  <a:pt x="267891" y="133945"/>
                </a:lnTo>
                <a:lnTo>
                  <a:pt x="276820" y="151804"/>
                </a:lnTo>
                <a:lnTo>
                  <a:pt x="276820" y="169664"/>
                </a:lnTo>
                <a:lnTo>
                  <a:pt x="276820" y="178593"/>
                </a:lnTo>
                <a:lnTo>
                  <a:pt x="276820" y="196453"/>
                </a:lnTo>
                <a:lnTo>
                  <a:pt x="285750" y="196453"/>
                </a:lnTo>
                <a:lnTo>
                  <a:pt x="294680" y="196453"/>
                </a:lnTo>
                <a:lnTo>
                  <a:pt x="303610" y="187523"/>
                </a:lnTo>
                <a:lnTo>
                  <a:pt x="312539" y="169664"/>
                </a:lnTo>
                <a:lnTo>
                  <a:pt x="312539"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Freeform 73"/>
          <p:cNvSpPr/>
          <p:nvPr/>
        </p:nvSpPr>
        <p:spPr>
          <a:xfrm>
            <a:off x="2616398" y="3527226"/>
            <a:ext cx="973337" cy="678657"/>
          </a:xfrm>
          <a:custGeom>
            <a:avLst/>
            <a:gdLst/>
            <a:ahLst/>
            <a:cxnLst/>
            <a:rect l="0" t="0" r="0" b="0"/>
            <a:pathLst>
              <a:path w="973337" h="678657">
                <a:moveTo>
                  <a:pt x="892969" y="250031"/>
                </a:moveTo>
                <a:lnTo>
                  <a:pt x="892969" y="241102"/>
                </a:lnTo>
                <a:lnTo>
                  <a:pt x="892969" y="232172"/>
                </a:lnTo>
                <a:lnTo>
                  <a:pt x="892969" y="214313"/>
                </a:lnTo>
                <a:lnTo>
                  <a:pt x="884040" y="196453"/>
                </a:lnTo>
                <a:lnTo>
                  <a:pt x="884040" y="169664"/>
                </a:lnTo>
                <a:lnTo>
                  <a:pt x="875110" y="151805"/>
                </a:lnTo>
                <a:lnTo>
                  <a:pt x="866180" y="133945"/>
                </a:lnTo>
                <a:lnTo>
                  <a:pt x="857250" y="107156"/>
                </a:lnTo>
                <a:lnTo>
                  <a:pt x="848321" y="89297"/>
                </a:lnTo>
                <a:lnTo>
                  <a:pt x="830461" y="71438"/>
                </a:lnTo>
                <a:lnTo>
                  <a:pt x="803672" y="53578"/>
                </a:lnTo>
                <a:lnTo>
                  <a:pt x="785813" y="35719"/>
                </a:lnTo>
                <a:lnTo>
                  <a:pt x="750094" y="26789"/>
                </a:lnTo>
                <a:lnTo>
                  <a:pt x="723305" y="17860"/>
                </a:lnTo>
                <a:lnTo>
                  <a:pt x="678657" y="8930"/>
                </a:lnTo>
                <a:lnTo>
                  <a:pt x="642938" y="0"/>
                </a:lnTo>
                <a:lnTo>
                  <a:pt x="589360" y="0"/>
                </a:lnTo>
                <a:lnTo>
                  <a:pt x="544711" y="0"/>
                </a:lnTo>
                <a:lnTo>
                  <a:pt x="491133" y="8930"/>
                </a:lnTo>
                <a:lnTo>
                  <a:pt x="437555" y="8930"/>
                </a:lnTo>
                <a:lnTo>
                  <a:pt x="383977" y="17860"/>
                </a:lnTo>
                <a:lnTo>
                  <a:pt x="330399" y="35719"/>
                </a:lnTo>
                <a:lnTo>
                  <a:pt x="285750" y="53578"/>
                </a:lnTo>
                <a:lnTo>
                  <a:pt x="241102" y="80367"/>
                </a:lnTo>
                <a:lnTo>
                  <a:pt x="196454" y="107156"/>
                </a:lnTo>
                <a:lnTo>
                  <a:pt x="151805" y="133945"/>
                </a:lnTo>
                <a:lnTo>
                  <a:pt x="116086" y="169664"/>
                </a:lnTo>
                <a:lnTo>
                  <a:pt x="80368" y="196453"/>
                </a:lnTo>
                <a:lnTo>
                  <a:pt x="53579" y="232172"/>
                </a:lnTo>
                <a:lnTo>
                  <a:pt x="35719" y="276820"/>
                </a:lnTo>
                <a:lnTo>
                  <a:pt x="8930" y="312539"/>
                </a:lnTo>
                <a:lnTo>
                  <a:pt x="0" y="357188"/>
                </a:lnTo>
                <a:lnTo>
                  <a:pt x="0" y="392906"/>
                </a:lnTo>
                <a:lnTo>
                  <a:pt x="0" y="437555"/>
                </a:lnTo>
                <a:lnTo>
                  <a:pt x="8930" y="491133"/>
                </a:lnTo>
                <a:lnTo>
                  <a:pt x="26790" y="535781"/>
                </a:lnTo>
                <a:lnTo>
                  <a:pt x="44649" y="571500"/>
                </a:lnTo>
                <a:lnTo>
                  <a:pt x="71438" y="616149"/>
                </a:lnTo>
                <a:lnTo>
                  <a:pt x="107157" y="642938"/>
                </a:lnTo>
                <a:lnTo>
                  <a:pt x="142875" y="660797"/>
                </a:lnTo>
                <a:lnTo>
                  <a:pt x="187524" y="669727"/>
                </a:lnTo>
                <a:lnTo>
                  <a:pt x="241102" y="678656"/>
                </a:lnTo>
                <a:lnTo>
                  <a:pt x="294680" y="678656"/>
                </a:lnTo>
                <a:lnTo>
                  <a:pt x="348258" y="678656"/>
                </a:lnTo>
                <a:lnTo>
                  <a:pt x="410766" y="678656"/>
                </a:lnTo>
                <a:lnTo>
                  <a:pt x="473274" y="669727"/>
                </a:lnTo>
                <a:lnTo>
                  <a:pt x="526852" y="651867"/>
                </a:lnTo>
                <a:lnTo>
                  <a:pt x="589360" y="634008"/>
                </a:lnTo>
                <a:lnTo>
                  <a:pt x="642938" y="607219"/>
                </a:lnTo>
                <a:lnTo>
                  <a:pt x="705446" y="589360"/>
                </a:lnTo>
                <a:lnTo>
                  <a:pt x="759024" y="553641"/>
                </a:lnTo>
                <a:lnTo>
                  <a:pt x="803672" y="517922"/>
                </a:lnTo>
                <a:lnTo>
                  <a:pt x="848321" y="482203"/>
                </a:lnTo>
                <a:lnTo>
                  <a:pt x="892969" y="437555"/>
                </a:lnTo>
                <a:lnTo>
                  <a:pt x="928688" y="401836"/>
                </a:lnTo>
                <a:lnTo>
                  <a:pt x="946547" y="357188"/>
                </a:lnTo>
                <a:lnTo>
                  <a:pt x="964407" y="312539"/>
                </a:lnTo>
                <a:lnTo>
                  <a:pt x="973336" y="276820"/>
                </a:lnTo>
                <a:lnTo>
                  <a:pt x="973336" y="232172"/>
                </a:lnTo>
                <a:lnTo>
                  <a:pt x="973336" y="196453"/>
                </a:lnTo>
                <a:lnTo>
                  <a:pt x="955477" y="160735"/>
                </a:lnTo>
                <a:lnTo>
                  <a:pt x="928688" y="125016"/>
                </a:lnTo>
                <a:lnTo>
                  <a:pt x="901899" y="98227"/>
                </a:lnTo>
                <a:lnTo>
                  <a:pt x="866180" y="80367"/>
                </a:lnTo>
                <a:lnTo>
                  <a:pt x="830461" y="62508"/>
                </a:lnTo>
                <a:lnTo>
                  <a:pt x="776883" y="62508"/>
                </a:lnTo>
                <a:lnTo>
                  <a:pt x="723305" y="62508"/>
                </a:lnTo>
                <a:lnTo>
                  <a:pt x="669727" y="71438"/>
                </a:lnTo>
                <a:lnTo>
                  <a:pt x="607219" y="80367"/>
                </a:lnTo>
                <a:lnTo>
                  <a:pt x="553641" y="98227"/>
                </a:lnTo>
                <a:lnTo>
                  <a:pt x="491133" y="116086"/>
                </a:lnTo>
                <a:lnTo>
                  <a:pt x="446485" y="133945"/>
                </a:lnTo>
                <a:lnTo>
                  <a:pt x="401836" y="142875"/>
                </a:lnTo>
                <a:lnTo>
                  <a:pt x="401836"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3527227" y="5429250"/>
            <a:ext cx="741165" cy="98228"/>
          </a:xfrm>
          <a:custGeom>
            <a:avLst/>
            <a:gdLst/>
            <a:ahLst/>
            <a:cxnLst/>
            <a:rect l="0" t="0" r="0" b="0"/>
            <a:pathLst>
              <a:path w="741165" h="98228">
                <a:moveTo>
                  <a:pt x="0" y="89297"/>
                </a:moveTo>
                <a:lnTo>
                  <a:pt x="0" y="89297"/>
                </a:lnTo>
                <a:lnTo>
                  <a:pt x="0" y="89297"/>
                </a:lnTo>
                <a:lnTo>
                  <a:pt x="0" y="89297"/>
                </a:lnTo>
                <a:lnTo>
                  <a:pt x="0" y="89297"/>
                </a:lnTo>
                <a:lnTo>
                  <a:pt x="8929" y="89297"/>
                </a:lnTo>
                <a:lnTo>
                  <a:pt x="26789" y="80367"/>
                </a:lnTo>
                <a:lnTo>
                  <a:pt x="35718" y="62508"/>
                </a:lnTo>
                <a:lnTo>
                  <a:pt x="53578" y="44648"/>
                </a:lnTo>
                <a:lnTo>
                  <a:pt x="71437" y="35719"/>
                </a:lnTo>
                <a:lnTo>
                  <a:pt x="89296" y="26789"/>
                </a:lnTo>
                <a:lnTo>
                  <a:pt x="107156" y="35719"/>
                </a:lnTo>
                <a:lnTo>
                  <a:pt x="116086" y="35719"/>
                </a:lnTo>
                <a:lnTo>
                  <a:pt x="142875" y="53578"/>
                </a:lnTo>
                <a:lnTo>
                  <a:pt x="160734" y="71438"/>
                </a:lnTo>
                <a:lnTo>
                  <a:pt x="187523" y="80367"/>
                </a:lnTo>
                <a:lnTo>
                  <a:pt x="223242" y="89297"/>
                </a:lnTo>
                <a:lnTo>
                  <a:pt x="258961" y="80367"/>
                </a:lnTo>
                <a:lnTo>
                  <a:pt x="294679" y="71438"/>
                </a:lnTo>
                <a:lnTo>
                  <a:pt x="330398" y="53578"/>
                </a:lnTo>
                <a:lnTo>
                  <a:pt x="366117" y="35719"/>
                </a:lnTo>
                <a:lnTo>
                  <a:pt x="392906" y="8930"/>
                </a:lnTo>
                <a:lnTo>
                  <a:pt x="401836" y="8930"/>
                </a:lnTo>
                <a:lnTo>
                  <a:pt x="419695" y="0"/>
                </a:lnTo>
                <a:lnTo>
                  <a:pt x="428625" y="0"/>
                </a:lnTo>
                <a:lnTo>
                  <a:pt x="446484" y="8930"/>
                </a:lnTo>
                <a:lnTo>
                  <a:pt x="464343" y="26789"/>
                </a:lnTo>
                <a:lnTo>
                  <a:pt x="482203" y="44648"/>
                </a:lnTo>
                <a:lnTo>
                  <a:pt x="517921" y="62508"/>
                </a:lnTo>
                <a:lnTo>
                  <a:pt x="544711" y="80367"/>
                </a:lnTo>
                <a:lnTo>
                  <a:pt x="580429" y="80367"/>
                </a:lnTo>
                <a:lnTo>
                  <a:pt x="616148" y="80367"/>
                </a:lnTo>
                <a:lnTo>
                  <a:pt x="642937" y="71438"/>
                </a:lnTo>
                <a:lnTo>
                  <a:pt x="669726" y="62508"/>
                </a:lnTo>
                <a:lnTo>
                  <a:pt x="687586" y="44648"/>
                </a:lnTo>
                <a:lnTo>
                  <a:pt x="705445" y="35719"/>
                </a:lnTo>
                <a:lnTo>
                  <a:pt x="714375" y="35719"/>
                </a:lnTo>
                <a:lnTo>
                  <a:pt x="723304" y="35719"/>
                </a:lnTo>
                <a:lnTo>
                  <a:pt x="732234" y="44648"/>
                </a:lnTo>
                <a:lnTo>
                  <a:pt x="741164" y="62508"/>
                </a:lnTo>
                <a:lnTo>
                  <a:pt x="741164" y="89297"/>
                </a:lnTo>
                <a:lnTo>
                  <a:pt x="741164" y="98227"/>
                </a:lnTo>
                <a:lnTo>
                  <a:pt x="741164"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3473648" y="5304234"/>
            <a:ext cx="187525" cy="375047"/>
          </a:xfrm>
          <a:custGeom>
            <a:avLst/>
            <a:gdLst/>
            <a:ahLst/>
            <a:cxnLst/>
            <a:rect l="0" t="0" r="0" b="0"/>
            <a:pathLst>
              <a:path w="187525" h="375047">
                <a:moveTo>
                  <a:pt x="187524" y="26789"/>
                </a:moveTo>
                <a:lnTo>
                  <a:pt x="178594" y="17860"/>
                </a:lnTo>
                <a:lnTo>
                  <a:pt x="169665" y="8930"/>
                </a:lnTo>
                <a:lnTo>
                  <a:pt x="160735" y="8930"/>
                </a:lnTo>
                <a:lnTo>
                  <a:pt x="151805" y="0"/>
                </a:lnTo>
                <a:lnTo>
                  <a:pt x="142875" y="8930"/>
                </a:lnTo>
                <a:lnTo>
                  <a:pt x="133946" y="17860"/>
                </a:lnTo>
                <a:lnTo>
                  <a:pt x="116086" y="35719"/>
                </a:lnTo>
                <a:lnTo>
                  <a:pt x="107157" y="53579"/>
                </a:lnTo>
                <a:lnTo>
                  <a:pt x="89297" y="80368"/>
                </a:lnTo>
                <a:lnTo>
                  <a:pt x="71438" y="98227"/>
                </a:lnTo>
                <a:lnTo>
                  <a:pt x="53579" y="116086"/>
                </a:lnTo>
                <a:lnTo>
                  <a:pt x="35719" y="133946"/>
                </a:lnTo>
                <a:lnTo>
                  <a:pt x="17860" y="142875"/>
                </a:lnTo>
                <a:lnTo>
                  <a:pt x="8930" y="151805"/>
                </a:lnTo>
                <a:lnTo>
                  <a:pt x="0" y="160735"/>
                </a:lnTo>
                <a:lnTo>
                  <a:pt x="0" y="169664"/>
                </a:lnTo>
                <a:lnTo>
                  <a:pt x="0" y="187524"/>
                </a:lnTo>
                <a:lnTo>
                  <a:pt x="0" y="214313"/>
                </a:lnTo>
                <a:lnTo>
                  <a:pt x="8930" y="232172"/>
                </a:lnTo>
                <a:lnTo>
                  <a:pt x="26790" y="250032"/>
                </a:lnTo>
                <a:lnTo>
                  <a:pt x="35719" y="267891"/>
                </a:lnTo>
                <a:lnTo>
                  <a:pt x="53579" y="276820"/>
                </a:lnTo>
                <a:lnTo>
                  <a:pt x="71438" y="285750"/>
                </a:lnTo>
                <a:lnTo>
                  <a:pt x="89297" y="294679"/>
                </a:lnTo>
                <a:lnTo>
                  <a:pt x="98227" y="294679"/>
                </a:lnTo>
                <a:lnTo>
                  <a:pt x="107157" y="294679"/>
                </a:lnTo>
                <a:lnTo>
                  <a:pt x="107157" y="294679"/>
                </a:lnTo>
                <a:lnTo>
                  <a:pt x="116086" y="294679"/>
                </a:lnTo>
                <a:lnTo>
                  <a:pt x="133946" y="312539"/>
                </a:lnTo>
                <a:lnTo>
                  <a:pt x="142875" y="330398"/>
                </a:lnTo>
                <a:lnTo>
                  <a:pt x="151805" y="348257"/>
                </a:lnTo>
                <a:lnTo>
                  <a:pt x="160735" y="366117"/>
                </a:lnTo>
                <a:lnTo>
                  <a:pt x="160735" y="375046"/>
                </a:lnTo>
                <a:lnTo>
                  <a:pt x="160735" y="3750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Freeform 76"/>
          <p:cNvSpPr/>
          <p:nvPr/>
        </p:nvSpPr>
        <p:spPr>
          <a:xfrm>
            <a:off x="3607594" y="5331023"/>
            <a:ext cx="44649" cy="285751"/>
          </a:xfrm>
          <a:custGeom>
            <a:avLst/>
            <a:gdLst/>
            <a:ahLst/>
            <a:cxnLst/>
            <a:rect l="0" t="0" r="0" b="0"/>
            <a:pathLst>
              <a:path w="44649" h="285751">
                <a:moveTo>
                  <a:pt x="44648" y="0"/>
                </a:moveTo>
                <a:lnTo>
                  <a:pt x="35719" y="0"/>
                </a:lnTo>
                <a:lnTo>
                  <a:pt x="26789" y="0"/>
                </a:lnTo>
                <a:lnTo>
                  <a:pt x="8929" y="0"/>
                </a:lnTo>
                <a:lnTo>
                  <a:pt x="0" y="17860"/>
                </a:lnTo>
                <a:lnTo>
                  <a:pt x="0" y="35719"/>
                </a:lnTo>
                <a:lnTo>
                  <a:pt x="0" y="62508"/>
                </a:lnTo>
                <a:lnTo>
                  <a:pt x="0" y="107157"/>
                </a:lnTo>
                <a:lnTo>
                  <a:pt x="0" y="142875"/>
                </a:lnTo>
                <a:lnTo>
                  <a:pt x="8929" y="187524"/>
                </a:lnTo>
                <a:lnTo>
                  <a:pt x="8929" y="214313"/>
                </a:lnTo>
                <a:lnTo>
                  <a:pt x="17859" y="250031"/>
                </a:lnTo>
                <a:lnTo>
                  <a:pt x="26789" y="267890"/>
                </a:lnTo>
                <a:lnTo>
                  <a:pt x="26789" y="285750"/>
                </a:lnTo>
                <a:lnTo>
                  <a:pt x="17859" y="285750"/>
                </a:lnTo>
                <a:lnTo>
                  <a:pt x="0" y="285750"/>
                </a:lnTo>
                <a:lnTo>
                  <a:pt x="0"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8045373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32500" lnSpcReduction="20000"/>
          </a:bodyPr>
          <a:lstStyle/>
          <a:p>
            <a:r>
              <a:rPr lang="en-US" dirty="0"/>
              <a:t>1. Cost of finding a defect in testing (CFDT)</a:t>
            </a:r>
            <a:br>
              <a:rPr lang="en-US" dirty="0"/>
            </a:br>
            <a:r>
              <a:rPr lang="en-US" dirty="0"/>
              <a:t/>
            </a:r>
            <a:br>
              <a:rPr lang="en-US" dirty="0"/>
            </a:br>
            <a:r>
              <a:rPr lang="en-US" dirty="0"/>
              <a:t>= Total effort spent on testing / defects found in testing</a:t>
            </a:r>
            <a:br>
              <a:rPr lang="en-US" dirty="0"/>
            </a:br>
            <a:r>
              <a:rPr lang="en-US" dirty="0"/>
              <a:t/>
            </a:r>
            <a:br>
              <a:rPr lang="en-US" dirty="0"/>
            </a:br>
            <a:r>
              <a:rPr lang="en-US" dirty="0"/>
              <a:t>Note: Total time spent on testing including time to create, review, rework, execute the test cases and record the defects. This should not include time spent in fixing the defects.</a:t>
            </a:r>
            <a:br>
              <a:rPr lang="en-US" dirty="0"/>
            </a:br>
            <a:r>
              <a:rPr lang="en-US" dirty="0"/>
              <a:t/>
            </a:r>
            <a:br>
              <a:rPr lang="en-US" dirty="0"/>
            </a:br>
            <a:r>
              <a:rPr lang="en-US" dirty="0"/>
              <a:t>2. Test Case Adequacy: This defines the number of actual test cases created </a:t>
            </a:r>
            <a:r>
              <a:rPr lang="en-US" dirty="0" err="1"/>
              <a:t>vs</a:t>
            </a:r>
            <a:r>
              <a:rPr lang="en-US" dirty="0"/>
              <a:t> estimated test cases at the end of test case preparation phase. It is calculated as</a:t>
            </a:r>
            <a:br>
              <a:rPr lang="en-US" dirty="0"/>
            </a:br>
            <a:r>
              <a:rPr lang="en-US" dirty="0"/>
              <a:t/>
            </a:r>
            <a:br>
              <a:rPr lang="en-US" dirty="0"/>
            </a:br>
            <a:r>
              <a:rPr lang="en-US" dirty="0"/>
              <a:t>No. of actual test cases / No: of test cases estimated</a:t>
            </a:r>
            <a:br>
              <a:rPr lang="en-US" dirty="0"/>
            </a:br>
            <a:r>
              <a:rPr lang="en-US" dirty="0"/>
              <a:t/>
            </a:r>
            <a:br>
              <a:rPr lang="en-US" dirty="0"/>
            </a:br>
            <a:r>
              <a:rPr lang="en-US" dirty="0"/>
              <a:t>3. Test Case Effectiveness: This defines the effectiveness of test cases which is measured in number of defects found in testing without using the test cases. It is calculated as</a:t>
            </a:r>
            <a:br>
              <a:rPr lang="en-US" dirty="0"/>
            </a:br>
            <a:r>
              <a:rPr lang="en-US" dirty="0"/>
              <a:t/>
            </a:r>
            <a:br>
              <a:rPr lang="en-US" dirty="0"/>
            </a:br>
            <a:r>
              <a:rPr lang="en-US" dirty="0"/>
              <a:t>No. of defects detected using test cases*100/Total no: of defects detected</a:t>
            </a:r>
            <a:br>
              <a:rPr lang="en-US" dirty="0"/>
            </a:br>
            <a:r>
              <a:rPr lang="en-US" dirty="0"/>
              <a:t/>
            </a:r>
            <a:br>
              <a:rPr lang="en-US" dirty="0"/>
            </a:br>
            <a:r>
              <a:rPr lang="en-US" dirty="0"/>
              <a:t>4. Effort Variance can be calculated as</a:t>
            </a:r>
            <a:br>
              <a:rPr lang="en-US" dirty="0"/>
            </a:br>
            <a:r>
              <a:rPr lang="en-US" dirty="0"/>
              <a:t/>
            </a:r>
            <a:br>
              <a:rPr lang="en-US" dirty="0"/>
            </a:br>
            <a:r>
              <a:rPr lang="en-US" dirty="0"/>
              <a:t>{(Actual Efforts-Estimated Efforts) / Estimated Efforts} *100</a:t>
            </a:r>
            <a:br>
              <a:rPr lang="en-US" dirty="0"/>
            </a:br>
            <a:r>
              <a:rPr lang="en-US" dirty="0"/>
              <a:t/>
            </a:r>
            <a:br>
              <a:rPr lang="en-US" dirty="0"/>
            </a:br>
            <a:r>
              <a:rPr lang="en-US" dirty="0"/>
              <a:t>5. Schedule Variance: It can be calculated as</a:t>
            </a:r>
            <a:br>
              <a:rPr lang="en-US" dirty="0"/>
            </a:br>
            <a:r>
              <a:rPr lang="en-US" dirty="0"/>
              <a:t/>
            </a:r>
            <a:br>
              <a:rPr lang="en-US" dirty="0"/>
            </a:br>
            <a:r>
              <a:rPr lang="en-US" dirty="0"/>
              <a:t>{(Actual Duration - Estimated Duration)/Estimated Duration} *100</a:t>
            </a:r>
            <a:br>
              <a:rPr lang="en-US" dirty="0"/>
            </a:br>
            <a:r>
              <a:rPr lang="en-US" dirty="0"/>
              <a:t/>
            </a:r>
            <a:br>
              <a:rPr lang="en-US" dirty="0"/>
            </a:br>
            <a:r>
              <a:rPr lang="en-US" dirty="0"/>
              <a:t/>
            </a:r>
            <a:br>
              <a:rPr lang="en-US" dirty="0"/>
            </a:br>
            <a:r>
              <a:rPr lang="en-US" dirty="0"/>
              <a:t>Fatal - 5</a:t>
            </a:r>
            <a:br>
              <a:rPr lang="en-US" dirty="0"/>
            </a:br>
            <a:r>
              <a:rPr lang="en-US" dirty="0"/>
              <a:t>Major - 3</a:t>
            </a:r>
            <a:br>
              <a:rPr lang="en-US" dirty="0"/>
            </a:br>
            <a:r>
              <a:rPr lang="en-US" dirty="0"/>
              <a:t>Minor - 1</a:t>
            </a:r>
          </a:p>
        </p:txBody>
      </p:sp>
      <p:sp>
        <p:nvSpPr>
          <p:cNvPr id="4" name="Footer Placeholder 3"/>
          <p:cNvSpPr>
            <a:spLocks noGrp="1"/>
          </p:cNvSpPr>
          <p:nvPr>
            <p:ph type="ftr" sz="quarter" idx="11"/>
          </p:nvPr>
        </p:nvSpPr>
        <p:spPr>
          <a:xfrm>
            <a:off x="2438400" y="6492875"/>
            <a:ext cx="3886200" cy="365125"/>
          </a:xfrm>
        </p:spPr>
        <p:txBody>
          <a:bodyPr/>
          <a:lstStyle/>
          <a:p>
            <a:r>
              <a:rPr lang="en-US" dirty="0"/>
              <a:t>http://www.softwaretestingstuff.com/2007/10/software-testing-metrics.html</a:t>
            </a:r>
            <a:endParaRPr lang="en-US" dirty="0" smtClean="0"/>
          </a:p>
        </p:txBody>
      </p:sp>
      <p:sp>
        <p:nvSpPr>
          <p:cNvPr id="5" name="Freeform 4"/>
          <p:cNvSpPr/>
          <p:nvPr/>
        </p:nvSpPr>
        <p:spPr>
          <a:xfrm>
            <a:off x="3893344" y="4750593"/>
            <a:ext cx="1553766" cy="1678782"/>
          </a:xfrm>
          <a:custGeom>
            <a:avLst/>
            <a:gdLst/>
            <a:ahLst/>
            <a:cxnLst/>
            <a:rect l="0" t="0" r="0" b="0"/>
            <a:pathLst>
              <a:path w="1553766" h="1678782">
                <a:moveTo>
                  <a:pt x="53578" y="1669852"/>
                </a:moveTo>
                <a:lnTo>
                  <a:pt x="44648" y="1669852"/>
                </a:lnTo>
                <a:lnTo>
                  <a:pt x="35719" y="1669852"/>
                </a:lnTo>
                <a:lnTo>
                  <a:pt x="26789" y="1669852"/>
                </a:lnTo>
                <a:lnTo>
                  <a:pt x="17859" y="1678781"/>
                </a:lnTo>
                <a:lnTo>
                  <a:pt x="8929" y="1678781"/>
                </a:lnTo>
                <a:lnTo>
                  <a:pt x="8929" y="1669852"/>
                </a:lnTo>
                <a:lnTo>
                  <a:pt x="0" y="1669852"/>
                </a:lnTo>
                <a:lnTo>
                  <a:pt x="0" y="1660922"/>
                </a:lnTo>
                <a:lnTo>
                  <a:pt x="0" y="1651992"/>
                </a:lnTo>
                <a:lnTo>
                  <a:pt x="0" y="1643062"/>
                </a:lnTo>
                <a:lnTo>
                  <a:pt x="0" y="1634133"/>
                </a:lnTo>
                <a:lnTo>
                  <a:pt x="0" y="1616273"/>
                </a:lnTo>
                <a:lnTo>
                  <a:pt x="8929" y="1589484"/>
                </a:lnTo>
                <a:lnTo>
                  <a:pt x="17859" y="1562695"/>
                </a:lnTo>
                <a:lnTo>
                  <a:pt x="26789" y="1526977"/>
                </a:lnTo>
                <a:lnTo>
                  <a:pt x="35719" y="1491258"/>
                </a:lnTo>
                <a:lnTo>
                  <a:pt x="53578" y="1437680"/>
                </a:lnTo>
                <a:lnTo>
                  <a:pt x="80367" y="1384102"/>
                </a:lnTo>
                <a:lnTo>
                  <a:pt x="107156" y="1321594"/>
                </a:lnTo>
                <a:lnTo>
                  <a:pt x="142875" y="1250156"/>
                </a:lnTo>
                <a:lnTo>
                  <a:pt x="178594" y="1178719"/>
                </a:lnTo>
                <a:lnTo>
                  <a:pt x="223242" y="1116211"/>
                </a:lnTo>
                <a:lnTo>
                  <a:pt x="276820" y="1035844"/>
                </a:lnTo>
                <a:lnTo>
                  <a:pt x="339328" y="964406"/>
                </a:lnTo>
                <a:lnTo>
                  <a:pt x="401836" y="884039"/>
                </a:lnTo>
                <a:lnTo>
                  <a:pt x="473273" y="803673"/>
                </a:lnTo>
                <a:lnTo>
                  <a:pt x="553640" y="723305"/>
                </a:lnTo>
                <a:lnTo>
                  <a:pt x="634008" y="642938"/>
                </a:lnTo>
                <a:lnTo>
                  <a:pt x="714375" y="571501"/>
                </a:lnTo>
                <a:lnTo>
                  <a:pt x="803672" y="500063"/>
                </a:lnTo>
                <a:lnTo>
                  <a:pt x="884039" y="428626"/>
                </a:lnTo>
                <a:lnTo>
                  <a:pt x="973336" y="357188"/>
                </a:lnTo>
                <a:lnTo>
                  <a:pt x="1062633" y="294680"/>
                </a:lnTo>
                <a:lnTo>
                  <a:pt x="1143000" y="232173"/>
                </a:lnTo>
                <a:lnTo>
                  <a:pt x="1223367" y="178595"/>
                </a:lnTo>
                <a:lnTo>
                  <a:pt x="1294804" y="125016"/>
                </a:lnTo>
                <a:lnTo>
                  <a:pt x="1366242" y="89297"/>
                </a:lnTo>
                <a:lnTo>
                  <a:pt x="1419820" y="53578"/>
                </a:lnTo>
                <a:lnTo>
                  <a:pt x="1464469" y="35719"/>
                </a:lnTo>
                <a:lnTo>
                  <a:pt x="1491258" y="17860"/>
                </a:lnTo>
                <a:lnTo>
                  <a:pt x="1518047" y="17860"/>
                </a:lnTo>
                <a:lnTo>
                  <a:pt x="1535906" y="8930"/>
                </a:lnTo>
                <a:lnTo>
                  <a:pt x="1553765" y="0"/>
                </a:lnTo>
                <a:lnTo>
                  <a:pt x="155376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2490722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32500" lnSpcReduction="20000"/>
          </a:bodyPr>
          <a:lstStyle/>
          <a:p>
            <a:r>
              <a:rPr lang="en-US" dirty="0"/>
              <a:t>6. Schedule Slippage: Slippage is defined as the amount of time a task has been delayed from its original baseline schedule. The slippage is the difference between the scheduled start or finish date for a task and the baseline start or finish date. It is calculated as</a:t>
            </a:r>
            <a:br>
              <a:rPr lang="en-US" dirty="0"/>
            </a:br>
            <a:r>
              <a:rPr lang="en-US" dirty="0"/>
              <a:t/>
            </a:r>
            <a:br>
              <a:rPr lang="en-US" dirty="0"/>
            </a:br>
            <a:r>
              <a:rPr lang="en-US" dirty="0"/>
              <a:t>((Actual End date - Estimated End date) / (Planned End Date – Planned Start Date) * 100</a:t>
            </a:r>
            <a:br>
              <a:rPr lang="en-US" dirty="0"/>
            </a:br>
            <a:r>
              <a:rPr lang="en-US" dirty="0"/>
              <a:t/>
            </a:r>
            <a:br>
              <a:rPr lang="en-US" dirty="0"/>
            </a:br>
            <a:r>
              <a:rPr lang="en-US" dirty="0"/>
              <a:t>7. Rework Effort Ratio:</a:t>
            </a:r>
            <a:br>
              <a:rPr lang="en-US" dirty="0"/>
            </a:br>
            <a:r>
              <a:rPr lang="en-US" dirty="0"/>
              <a:t/>
            </a:r>
            <a:br>
              <a:rPr lang="en-US" dirty="0"/>
            </a:br>
            <a:r>
              <a:rPr lang="en-US" dirty="0"/>
              <a:t>{(Actual rework efforts spent in that phase / Total actual efforts spent in that phase)} * 100</a:t>
            </a:r>
            <a:br>
              <a:rPr lang="en-US" dirty="0"/>
            </a:br>
            <a:r>
              <a:rPr lang="en-US" dirty="0"/>
              <a:t/>
            </a:r>
            <a:br>
              <a:rPr lang="en-US" dirty="0"/>
            </a:br>
            <a:r>
              <a:rPr lang="en-US" dirty="0"/>
              <a:t>8. Review Effort Ratio: </a:t>
            </a:r>
            <a:br>
              <a:rPr lang="en-US" dirty="0"/>
            </a:br>
            <a:r>
              <a:rPr lang="en-US" dirty="0"/>
              <a:t/>
            </a:r>
            <a:br>
              <a:rPr lang="en-US" dirty="0"/>
            </a:br>
            <a:r>
              <a:rPr lang="en-US" dirty="0"/>
              <a:t>(Actual review effort spent in that phase / Total actual efforts spent in that phase) * 100</a:t>
            </a:r>
            <a:br>
              <a:rPr lang="en-US" dirty="0"/>
            </a:br>
            <a:r>
              <a:rPr lang="en-US" dirty="0"/>
              <a:t/>
            </a:r>
            <a:br>
              <a:rPr lang="en-US" dirty="0"/>
            </a:br>
            <a:r>
              <a:rPr lang="en-US" dirty="0"/>
              <a:t>9. Requirements Stability Index:</a:t>
            </a:r>
            <a:br>
              <a:rPr lang="en-US" dirty="0"/>
            </a:br>
            <a:r>
              <a:rPr lang="en-US" dirty="0"/>
              <a:t/>
            </a:r>
            <a:br>
              <a:rPr lang="en-US" dirty="0"/>
            </a:br>
            <a:r>
              <a:rPr lang="en-US" dirty="0"/>
              <a:t>{1 - (Total No. of changes /No of initial requirements)}</a:t>
            </a:r>
            <a:br>
              <a:rPr lang="en-US" dirty="0"/>
            </a:br>
            <a:r>
              <a:rPr lang="en-US" dirty="0"/>
              <a:t/>
            </a:r>
            <a:br>
              <a:rPr lang="en-US" dirty="0"/>
            </a:br>
            <a:r>
              <a:rPr lang="en-US" dirty="0"/>
              <a:t>10. Requirements Creep:</a:t>
            </a:r>
            <a:br>
              <a:rPr lang="en-US" dirty="0"/>
            </a:br>
            <a:r>
              <a:rPr lang="en-US" dirty="0"/>
              <a:t/>
            </a:r>
            <a:br>
              <a:rPr lang="en-US" dirty="0"/>
            </a:br>
            <a:r>
              <a:rPr lang="en-US" dirty="0"/>
              <a:t>(Total No. of requirements added / No of initial requirements) * 100</a:t>
            </a:r>
            <a:br>
              <a:rPr lang="en-US" dirty="0"/>
            </a:br>
            <a:r>
              <a:rPr lang="en-US" dirty="0"/>
              <a:t/>
            </a:r>
            <a:br>
              <a:rPr lang="en-US" dirty="0"/>
            </a:br>
            <a:r>
              <a:rPr lang="en-US" dirty="0"/>
              <a:t>11. Weighted Defect Density:</a:t>
            </a:r>
            <a:br>
              <a:rPr lang="en-US" dirty="0"/>
            </a:br>
            <a:r>
              <a:rPr lang="en-US" dirty="0"/>
              <a:t/>
            </a:r>
            <a:br>
              <a:rPr lang="en-US" dirty="0"/>
            </a:br>
            <a:r>
              <a:rPr lang="en-US" dirty="0"/>
              <a:t>WDD = (5*Count of fatal defects)+(3*Count of Major defects)+(1*Count of minor defects)</a:t>
            </a:r>
            <a:br>
              <a:rPr lang="en-US" dirty="0"/>
            </a:br>
            <a:r>
              <a:rPr lang="en-US" dirty="0"/>
              <a:t/>
            </a:r>
            <a:br>
              <a:rPr lang="en-US" dirty="0"/>
            </a:br>
            <a:r>
              <a:rPr lang="en-US" dirty="0"/>
              <a:t>Note: Here the Values 5, 3, 1 correspond to severities as mentioned below:</a:t>
            </a:r>
            <a:br>
              <a:rPr lang="en-US" dirty="0"/>
            </a:br>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Footer Placeholder 3"/>
          <p:cNvSpPr txBox="1">
            <a:spLocks/>
          </p:cNvSpPr>
          <p:nvPr/>
        </p:nvSpPr>
        <p:spPr>
          <a:xfrm>
            <a:off x="2438400" y="6492875"/>
            <a:ext cx="38862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http://www.softwaretestingstuff.com/2007/10/software-testing-metrics.html</a:t>
            </a:r>
            <a:endParaRPr lang="en-US" dirty="0" smtClean="0"/>
          </a:p>
        </p:txBody>
      </p:sp>
    </p:spTree>
    <p:extLst>
      <p:ext uri="{BB962C8B-B14F-4D97-AF65-F5344CB8AC3E}">
        <p14:creationId xmlns:p14="http://schemas.microsoft.com/office/powerpoint/2010/main" val="3691496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if(</a:t>
            </a:r>
            <a:r>
              <a:rPr lang="en-US" dirty="0" err="1" smtClean="0"/>
              <a:t>driver.getPageSource</a:t>
            </a:r>
            <a:r>
              <a:rPr lang="en-US" dirty="0"/>
              <a:t>().contains("Build my Car - Configuration - Online Chat")) {                 </a:t>
            </a:r>
            <a:endParaRPr lang="en-US" dirty="0" smtClean="0"/>
          </a:p>
          <a:p>
            <a:pPr marL="0" indent="0">
              <a:buNone/>
            </a:pPr>
            <a:r>
              <a:rPr lang="en-US" dirty="0" smtClean="0"/>
              <a:t>try </a:t>
            </a:r>
            <a:r>
              <a:rPr lang="en-US" dirty="0"/>
              <a:t>{                                  </a:t>
            </a:r>
            <a:endParaRPr lang="en-US" dirty="0" smtClean="0"/>
          </a:p>
          <a:p>
            <a:pPr marL="0" indent="0">
              <a:buNone/>
            </a:pPr>
            <a:r>
              <a:rPr lang="en-US" dirty="0" smtClean="0"/>
              <a:t>//</a:t>
            </a:r>
            <a:r>
              <a:rPr lang="en-US" dirty="0"/>
              <a:t>Find the Close Button on Chat Popup Window </a:t>
            </a:r>
            <a:endParaRPr lang="en-US" dirty="0" smtClean="0"/>
          </a:p>
          <a:p>
            <a:pPr marL="0" indent="0">
              <a:buNone/>
            </a:pPr>
            <a:r>
              <a:rPr lang="en-US" dirty="0" smtClean="0"/>
              <a:t>//and </a:t>
            </a:r>
            <a:r>
              <a:rPr lang="en-US" dirty="0"/>
              <a:t>close the Popup  </a:t>
            </a:r>
            <a:r>
              <a:rPr lang="en-US" dirty="0" smtClean="0"/>
              <a:t>by </a:t>
            </a:r>
            <a:r>
              <a:rPr lang="en-US" dirty="0"/>
              <a:t>clicking Close Button </a:t>
            </a:r>
            <a:endParaRPr lang="en-US" dirty="0" smtClean="0"/>
          </a:p>
          <a:p>
            <a:pPr marL="0" indent="0">
              <a:buNone/>
            </a:pPr>
            <a:r>
              <a:rPr lang="en-US" dirty="0" smtClean="0"/>
              <a:t>// instead </a:t>
            </a:r>
            <a:r>
              <a:rPr lang="en-US" dirty="0"/>
              <a:t>of closing it directly                     </a:t>
            </a:r>
            <a:endParaRPr lang="en-US" dirty="0" smtClean="0"/>
          </a:p>
          <a:p>
            <a:pPr marL="0" indent="0">
              <a:buNone/>
            </a:pPr>
            <a:r>
              <a:rPr lang="en-US" dirty="0" err="1" smtClean="0"/>
              <a:t>WebElement</a:t>
            </a:r>
            <a:r>
              <a:rPr lang="en-US" dirty="0" smtClean="0"/>
              <a:t> </a:t>
            </a:r>
            <a:r>
              <a:rPr lang="en-US" dirty="0" err="1"/>
              <a:t>closeButton</a:t>
            </a:r>
            <a:r>
              <a:rPr lang="en-US" dirty="0"/>
              <a:t> = </a:t>
            </a:r>
            <a:endParaRPr lang="en-US" dirty="0" smtClean="0"/>
          </a:p>
          <a:p>
            <a:pPr marL="0" indent="0">
              <a:buNone/>
            </a:pPr>
            <a:r>
              <a:rPr lang="en-US" dirty="0"/>
              <a:t>	</a:t>
            </a:r>
            <a:r>
              <a:rPr lang="en-US" dirty="0" err="1" smtClean="0"/>
              <a:t>driver.findElement</a:t>
            </a:r>
            <a:r>
              <a:rPr lang="en-US" dirty="0" smtClean="0"/>
              <a:t>(By.id</a:t>
            </a:r>
            <a:r>
              <a:rPr lang="en-US" dirty="0"/>
              <a:t>("</a:t>
            </a:r>
            <a:r>
              <a:rPr lang="en-US" dirty="0" err="1"/>
              <a:t>closebutton</a:t>
            </a:r>
            <a:r>
              <a:rPr lang="en-US" dirty="0"/>
              <a:t>"));                  </a:t>
            </a:r>
            <a:r>
              <a:rPr lang="en-US" dirty="0" err="1" smtClean="0"/>
              <a:t>closeButton.click</a:t>
            </a:r>
            <a:r>
              <a:rPr lang="en-US" dirty="0" smtClean="0"/>
              <a:t>();</a:t>
            </a:r>
          </a:p>
          <a:p>
            <a:pPr marL="0" indent="0">
              <a:buNone/>
            </a:pPr>
            <a:r>
              <a:rPr lang="en-US" dirty="0" smtClean="0"/>
              <a:t>…</a:t>
            </a:r>
            <a:endParaRPr lang="en-US" dirty="0"/>
          </a:p>
          <a:p>
            <a:pPr marL="0" indent="0">
              <a:buNone/>
            </a:pPr>
            <a:endParaRPr lang="en-US" dirty="0"/>
          </a:p>
        </p:txBody>
      </p:sp>
      <p:sp>
        <p:nvSpPr>
          <p:cNvPr id="4" name="Footer Placeholder 3"/>
          <p:cNvSpPr>
            <a:spLocks noGrp="1"/>
          </p:cNvSpPr>
          <p:nvPr>
            <p:ph type="ftr" sz="quarter" idx="11"/>
          </p:nvPr>
        </p:nvSpPr>
        <p:spPr>
          <a:xfrm>
            <a:off x="2819400" y="6356350"/>
            <a:ext cx="3733800" cy="365125"/>
          </a:xfrm>
        </p:spPr>
        <p:txBody>
          <a:bodyPr/>
          <a:lstStyle/>
          <a:p>
            <a:r>
              <a:rPr lang="en-US" b="1" dirty="0"/>
              <a:t>Selenium Testing Tools Cookbook by </a:t>
            </a:r>
            <a:r>
              <a:rPr lang="en-US" b="1" dirty="0" err="1"/>
              <a:t>Gundecha</a:t>
            </a:r>
            <a:r>
              <a:rPr lang="en-US" b="1" dirty="0"/>
              <a:t> – </a:t>
            </a:r>
            <a:r>
              <a:rPr lang="en-US" b="1" dirty="0" smtClean="0"/>
              <a:t>2012</a:t>
            </a:r>
            <a:endParaRPr lang="en-US" b="1" dirty="0"/>
          </a:p>
        </p:txBody>
      </p:sp>
      <p:sp>
        <p:nvSpPr>
          <p:cNvPr id="5" name="Freeform 4"/>
          <p:cNvSpPr/>
          <p:nvPr/>
        </p:nvSpPr>
        <p:spPr>
          <a:xfrm>
            <a:off x="2821781" y="1259086"/>
            <a:ext cx="3312915" cy="4750594"/>
          </a:xfrm>
          <a:custGeom>
            <a:avLst/>
            <a:gdLst/>
            <a:ahLst/>
            <a:cxnLst/>
            <a:rect l="0" t="0" r="0" b="0"/>
            <a:pathLst>
              <a:path w="3312915" h="4750594">
                <a:moveTo>
                  <a:pt x="8930" y="8930"/>
                </a:moveTo>
                <a:lnTo>
                  <a:pt x="0" y="0"/>
                </a:lnTo>
                <a:lnTo>
                  <a:pt x="0" y="0"/>
                </a:lnTo>
                <a:lnTo>
                  <a:pt x="0" y="0"/>
                </a:lnTo>
                <a:lnTo>
                  <a:pt x="0" y="8930"/>
                </a:lnTo>
                <a:lnTo>
                  <a:pt x="0" y="17859"/>
                </a:lnTo>
                <a:lnTo>
                  <a:pt x="17860" y="35719"/>
                </a:lnTo>
                <a:lnTo>
                  <a:pt x="35719" y="62508"/>
                </a:lnTo>
                <a:lnTo>
                  <a:pt x="62508" y="98227"/>
                </a:lnTo>
                <a:lnTo>
                  <a:pt x="89297" y="133945"/>
                </a:lnTo>
                <a:lnTo>
                  <a:pt x="116086" y="187523"/>
                </a:lnTo>
                <a:lnTo>
                  <a:pt x="151805" y="232172"/>
                </a:lnTo>
                <a:lnTo>
                  <a:pt x="187524" y="285750"/>
                </a:lnTo>
                <a:lnTo>
                  <a:pt x="232172" y="348258"/>
                </a:lnTo>
                <a:lnTo>
                  <a:pt x="276821" y="428625"/>
                </a:lnTo>
                <a:lnTo>
                  <a:pt x="321469" y="508992"/>
                </a:lnTo>
                <a:lnTo>
                  <a:pt x="375047" y="598289"/>
                </a:lnTo>
                <a:lnTo>
                  <a:pt x="428625" y="696515"/>
                </a:lnTo>
                <a:lnTo>
                  <a:pt x="482203" y="794742"/>
                </a:lnTo>
                <a:lnTo>
                  <a:pt x="553641" y="901898"/>
                </a:lnTo>
                <a:lnTo>
                  <a:pt x="616149" y="1017984"/>
                </a:lnTo>
                <a:lnTo>
                  <a:pt x="696516" y="1143000"/>
                </a:lnTo>
                <a:lnTo>
                  <a:pt x="776883" y="1276945"/>
                </a:lnTo>
                <a:lnTo>
                  <a:pt x="866180" y="1410891"/>
                </a:lnTo>
                <a:lnTo>
                  <a:pt x="955477" y="1553765"/>
                </a:lnTo>
                <a:lnTo>
                  <a:pt x="1053703" y="1696640"/>
                </a:lnTo>
                <a:lnTo>
                  <a:pt x="1160860" y="1848445"/>
                </a:lnTo>
                <a:lnTo>
                  <a:pt x="1259086" y="2000250"/>
                </a:lnTo>
                <a:lnTo>
                  <a:pt x="1366242" y="2160984"/>
                </a:lnTo>
                <a:lnTo>
                  <a:pt x="1482328" y="2321718"/>
                </a:lnTo>
                <a:lnTo>
                  <a:pt x="1598414" y="2482453"/>
                </a:lnTo>
                <a:lnTo>
                  <a:pt x="1714500" y="2652117"/>
                </a:lnTo>
                <a:lnTo>
                  <a:pt x="1830586" y="2812851"/>
                </a:lnTo>
                <a:lnTo>
                  <a:pt x="1946672" y="2973585"/>
                </a:lnTo>
                <a:lnTo>
                  <a:pt x="2071688" y="3143250"/>
                </a:lnTo>
                <a:lnTo>
                  <a:pt x="2187774" y="3321843"/>
                </a:lnTo>
                <a:lnTo>
                  <a:pt x="2303860" y="3482578"/>
                </a:lnTo>
                <a:lnTo>
                  <a:pt x="2419946" y="3643312"/>
                </a:lnTo>
                <a:lnTo>
                  <a:pt x="2536032" y="3804047"/>
                </a:lnTo>
                <a:lnTo>
                  <a:pt x="2643188" y="3955852"/>
                </a:lnTo>
                <a:lnTo>
                  <a:pt x="2741414" y="4098727"/>
                </a:lnTo>
                <a:lnTo>
                  <a:pt x="2848571" y="4232672"/>
                </a:lnTo>
                <a:lnTo>
                  <a:pt x="2937867" y="4357687"/>
                </a:lnTo>
                <a:lnTo>
                  <a:pt x="3018235" y="4473773"/>
                </a:lnTo>
                <a:lnTo>
                  <a:pt x="3098602" y="4580929"/>
                </a:lnTo>
                <a:lnTo>
                  <a:pt x="3161110" y="4661296"/>
                </a:lnTo>
                <a:lnTo>
                  <a:pt x="3214688" y="4723804"/>
                </a:lnTo>
                <a:lnTo>
                  <a:pt x="3259336" y="4750593"/>
                </a:lnTo>
                <a:lnTo>
                  <a:pt x="3286125" y="4750593"/>
                </a:lnTo>
                <a:lnTo>
                  <a:pt x="3312914" y="4705944"/>
                </a:lnTo>
                <a:lnTo>
                  <a:pt x="3312914" y="470594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2277070" y="580430"/>
            <a:ext cx="4339829" cy="5456039"/>
          </a:xfrm>
          <a:custGeom>
            <a:avLst/>
            <a:gdLst/>
            <a:ahLst/>
            <a:cxnLst/>
            <a:rect l="0" t="0" r="0" b="0"/>
            <a:pathLst>
              <a:path w="4339829" h="5456039">
                <a:moveTo>
                  <a:pt x="4339828" y="8929"/>
                </a:moveTo>
                <a:lnTo>
                  <a:pt x="4330899" y="0"/>
                </a:lnTo>
                <a:lnTo>
                  <a:pt x="4304110" y="0"/>
                </a:lnTo>
                <a:lnTo>
                  <a:pt x="4268391" y="0"/>
                </a:lnTo>
                <a:lnTo>
                  <a:pt x="4223743" y="8929"/>
                </a:lnTo>
                <a:lnTo>
                  <a:pt x="4170164" y="44648"/>
                </a:lnTo>
                <a:lnTo>
                  <a:pt x="4098727" y="107156"/>
                </a:lnTo>
                <a:lnTo>
                  <a:pt x="4027289" y="178593"/>
                </a:lnTo>
                <a:lnTo>
                  <a:pt x="3937993" y="267890"/>
                </a:lnTo>
                <a:lnTo>
                  <a:pt x="3848696" y="375046"/>
                </a:lnTo>
                <a:lnTo>
                  <a:pt x="3741539" y="491132"/>
                </a:lnTo>
                <a:lnTo>
                  <a:pt x="3625453" y="625078"/>
                </a:lnTo>
                <a:lnTo>
                  <a:pt x="3500438" y="776883"/>
                </a:lnTo>
                <a:lnTo>
                  <a:pt x="3366493" y="928687"/>
                </a:lnTo>
                <a:lnTo>
                  <a:pt x="3223618" y="1098351"/>
                </a:lnTo>
                <a:lnTo>
                  <a:pt x="3062883" y="1285874"/>
                </a:lnTo>
                <a:lnTo>
                  <a:pt x="2893219" y="1482328"/>
                </a:lnTo>
                <a:lnTo>
                  <a:pt x="2723555" y="1687710"/>
                </a:lnTo>
                <a:lnTo>
                  <a:pt x="2536032" y="1910953"/>
                </a:lnTo>
                <a:lnTo>
                  <a:pt x="2348508" y="2143125"/>
                </a:lnTo>
                <a:lnTo>
                  <a:pt x="2169914" y="2384226"/>
                </a:lnTo>
                <a:lnTo>
                  <a:pt x="1991321" y="2616398"/>
                </a:lnTo>
                <a:lnTo>
                  <a:pt x="1821657" y="2857499"/>
                </a:lnTo>
                <a:lnTo>
                  <a:pt x="1660922" y="3098601"/>
                </a:lnTo>
                <a:lnTo>
                  <a:pt x="1500188" y="3330773"/>
                </a:lnTo>
                <a:lnTo>
                  <a:pt x="1339453" y="3554015"/>
                </a:lnTo>
                <a:lnTo>
                  <a:pt x="1187649" y="3777257"/>
                </a:lnTo>
                <a:lnTo>
                  <a:pt x="1044774" y="3991570"/>
                </a:lnTo>
                <a:lnTo>
                  <a:pt x="901899" y="4196952"/>
                </a:lnTo>
                <a:lnTo>
                  <a:pt x="776883" y="4393406"/>
                </a:lnTo>
                <a:lnTo>
                  <a:pt x="660797" y="4580929"/>
                </a:lnTo>
                <a:lnTo>
                  <a:pt x="544711" y="4750593"/>
                </a:lnTo>
                <a:lnTo>
                  <a:pt x="437555" y="4902398"/>
                </a:lnTo>
                <a:lnTo>
                  <a:pt x="348258" y="5045272"/>
                </a:lnTo>
                <a:lnTo>
                  <a:pt x="267891" y="5170288"/>
                </a:lnTo>
                <a:lnTo>
                  <a:pt x="187524" y="5259585"/>
                </a:lnTo>
                <a:lnTo>
                  <a:pt x="133946" y="5339952"/>
                </a:lnTo>
                <a:lnTo>
                  <a:pt x="80368" y="5393530"/>
                </a:lnTo>
                <a:lnTo>
                  <a:pt x="44649" y="5429249"/>
                </a:lnTo>
                <a:lnTo>
                  <a:pt x="0" y="5456038"/>
                </a:lnTo>
                <a:lnTo>
                  <a:pt x="0" y="54560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3682608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 for this week</a:t>
            </a:r>
            <a:endParaRPr lang="en-US" dirty="0"/>
          </a:p>
        </p:txBody>
      </p:sp>
      <p:sp>
        <p:nvSpPr>
          <p:cNvPr id="3" name="Content Placeholder 2"/>
          <p:cNvSpPr>
            <a:spLocks noGrp="1"/>
          </p:cNvSpPr>
          <p:nvPr>
            <p:ph idx="1"/>
          </p:nvPr>
        </p:nvSpPr>
        <p:spPr/>
        <p:txBody>
          <a:bodyPr/>
          <a:lstStyle/>
          <a:p>
            <a:r>
              <a:rPr lang="en-US" dirty="0" err="1" smtClean="0"/>
              <a:t>MySC</a:t>
            </a:r>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b="1" dirty="0"/>
              <a:t>.seleniumhq.org/docs/04_webdriver_advanced.jsp</a:t>
            </a:r>
            <a:endParaRPr lang="en-US" b="1" dirty="0" smtClean="0"/>
          </a:p>
        </p:txBody>
      </p:sp>
      <p:sp>
        <p:nvSpPr>
          <p:cNvPr id="5" name="Freeform 4"/>
          <p:cNvSpPr/>
          <p:nvPr/>
        </p:nvSpPr>
        <p:spPr>
          <a:xfrm>
            <a:off x="5411391" y="1643062"/>
            <a:ext cx="35719" cy="1071564"/>
          </a:xfrm>
          <a:custGeom>
            <a:avLst/>
            <a:gdLst/>
            <a:ahLst/>
            <a:cxnLst/>
            <a:rect l="0" t="0" r="0" b="0"/>
            <a:pathLst>
              <a:path w="35719" h="1071564">
                <a:moveTo>
                  <a:pt x="8929" y="8930"/>
                </a:moveTo>
                <a:lnTo>
                  <a:pt x="8929" y="8930"/>
                </a:lnTo>
                <a:lnTo>
                  <a:pt x="0" y="8930"/>
                </a:lnTo>
                <a:lnTo>
                  <a:pt x="0" y="8930"/>
                </a:lnTo>
                <a:lnTo>
                  <a:pt x="0" y="8930"/>
                </a:lnTo>
                <a:lnTo>
                  <a:pt x="0" y="8930"/>
                </a:lnTo>
                <a:lnTo>
                  <a:pt x="8929" y="0"/>
                </a:lnTo>
                <a:lnTo>
                  <a:pt x="8929" y="0"/>
                </a:lnTo>
                <a:lnTo>
                  <a:pt x="8929" y="0"/>
                </a:lnTo>
                <a:lnTo>
                  <a:pt x="8929" y="0"/>
                </a:lnTo>
                <a:lnTo>
                  <a:pt x="8929" y="8930"/>
                </a:lnTo>
                <a:lnTo>
                  <a:pt x="8929" y="8930"/>
                </a:lnTo>
                <a:lnTo>
                  <a:pt x="17859" y="17860"/>
                </a:lnTo>
                <a:lnTo>
                  <a:pt x="17859" y="26789"/>
                </a:lnTo>
                <a:lnTo>
                  <a:pt x="17859" y="53578"/>
                </a:lnTo>
                <a:lnTo>
                  <a:pt x="17859" y="71438"/>
                </a:lnTo>
                <a:lnTo>
                  <a:pt x="26789" y="107157"/>
                </a:lnTo>
                <a:lnTo>
                  <a:pt x="26789" y="151805"/>
                </a:lnTo>
                <a:lnTo>
                  <a:pt x="35718" y="196453"/>
                </a:lnTo>
                <a:lnTo>
                  <a:pt x="35718" y="241102"/>
                </a:lnTo>
                <a:lnTo>
                  <a:pt x="35718" y="294680"/>
                </a:lnTo>
                <a:lnTo>
                  <a:pt x="35718" y="339328"/>
                </a:lnTo>
                <a:lnTo>
                  <a:pt x="35718" y="392907"/>
                </a:lnTo>
                <a:lnTo>
                  <a:pt x="35718" y="437555"/>
                </a:lnTo>
                <a:lnTo>
                  <a:pt x="35718" y="482203"/>
                </a:lnTo>
                <a:lnTo>
                  <a:pt x="35718" y="535782"/>
                </a:lnTo>
                <a:lnTo>
                  <a:pt x="35718" y="580430"/>
                </a:lnTo>
                <a:lnTo>
                  <a:pt x="35718" y="634008"/>
                </a:lnTo>
                <a:lnTo>
                  <a:pt x="35718" y="678657"/>
                </a:lnTo>
                <a:lnTo>
                  <a:pt x="35718" y="723305"/>
                </a:lnTo>
                <a:lnTo>
                  <a:pt x="35718" y="767953"/>
                </a:lnTo>
                <a:lnTo>
                  <a:pt x="26789" y="812602"/>
                </a:lnTo>
                <a:lnTo>
                  <a:pt x="26789" y="848321"/>
                </a:lnTo>
                <a:lnTo>
                  <a:pt x="26789" y="892969"/>
                </a:lnTo>
                <a:lnTo>
                  <a:pt x="26789" y="928688"/>
                </a:lnTo>
                <a:lnTo>
                  <a:pt x="26789" y="955477"/>
                </a:lnTo>
                <a:lnTo>
                  <a:pt x="26789" y="991196"/>
                </a:lnTo>
                <a:lnTo>
                  <a:pt x="17859" y="1017985"/>
                </a:lnTo>
                <a:lnTo>
                  <a:pt x="17859" y="1044774"/>
                </a:lnTo>
                <a:lnTo>
                  <a:pt x="17859" y="1062633"/>
                </a:lnTo>
                <a:lnTo>
                  <a:pt x="17859" y="1071563"/>
                </a:lnTo>
                <a:lnTo>
                  <a:pt x="17859" y="1071563"/>
                </a:lnTo>
                <a:lnTo>
                  <a:pt x="17859" y="1071563"/>
                </a:lnTo>
                <a:lnTo>
                  <a:pt x="17859" y="1062633"/>
                </a:lnTo>
                <a:lnTo>
                  <a:pt x="17859" y="106263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5438180" y="1562695"/>
            <a:ext cx="1687712" cy="1187650"/>
          </a:xfrm>
          <a:custGeom>
            <a:avLst/>
            <a:gdLst/>
            <a:ahLst/>
            <a:cxnLst/>
            <a:rect l="0" t="0" r="0" b="0"/>
            <a:pathLst>
              <a:path w="1687712" h="1187650">
                <a:moveTo>
                  <a:pt x="0" y="44649"/>
                </a:moveTo>
                <a:lnTo>
                  <a:pt x="0" y="44649"/>
                </a:lnTo>
                <a:lnTo>
                  <a:pt x="0" y="44649"/>
                </a:lnTo>
                <a:lnTo>
                  <a:pt x="0" y="44649"/>
                </a:lnTo>
                <a:lnTo>
                  <a:pt x="0" y="44649"/>
                </a:lnTo>
                <a:lnTo>
                  <a:pt x="0" y="44649"/>
                </a:lnTo>
                <a:lnTo>
                  <a:pt x="0" y="44649"/>
                </a:lnTo>
                <a:lnTo>
                  <a:pt x="0" y="44649"/>
                </a:lnTo>
                <a:lnTo>
                  <a:pt x="0" y="44649"/>
                </a:lnTo>
                <a:lnTo>
                  <a:pt x="0" y="44649"/>
                </a:lnTo>
                <a:lnTo>
                  <a:pt x="0" y="44649"/>
                </a:lnTo>
                <a:lnTo>
                  <a:pt x="8929" y="44649"/>
                </a:lnTo>
                <a:lnTo>
                  <a:pt x="17859" y="35719"/>
                </a:lnTo>
                <a:lnTo>
                  <a:pt x="26789" y="35719"/>
                </a:lnTo>
                <a:lnTo>
                  <a:pt x="44648" y="35719"/>
                </a:lnTo>
                <a:lnTo>
                  <a:pt x="71437" y="26789"/>
                </a:lnTo>
                <a:lnTo>
                  <a:pt x="89297" y="26789"/>
                </a:lnTo>
                <a:lnTo>
                  <a:pt x="116086" y="26789"/>
                </a:lnTo>
                <a:lnTo>
                  <a:pt x="142875" y="17859"/>
                </a:lnTo>
                <a:lnTo>
                  <a:pt x="178593" y="17859"/>
                </a:lnTo>
                <a:lnTo>
                  <a:pt x="214312" y="17859"/>
                </a:lnTo>
                <a:lnTo>
                  <a:pt x="250031" y="17859"/>
                </a:lnTo>
                <a:lnTo>
                  <a:pt x="285750" y="17859"/>
                </a:lnTo>
                <a:lnTo>
                  <a:pt x="330398" y="17859"/>
                </a:lnTo>
                <a:lnTo>
                  <a:pt x="375047" y="17859"/>
                </a:lnTo>
                <a:lnTo>
                  <a:pt x="419695" y="17859"/>
                </a:lnTo>
                <a:lnTo>
                  <a:pt x="464343" y="17859"/>
                </a:lnTo>
                <a:lnTo>
                  <a:pt x="517922" y="17859"/>
                </a:lnTo>
                <a:lnTo>
                  <a:pt x="562570" y="17859"/>
                </a:lnTo>
                <a:lnTo>
                  <a:pt x="616148" y="17859"/>
                </a:lnTo>
                <a:lnTo>
                  <a:pt x="669726" y="8930"/>
                </a:lnTo>
                <a:lnTo>
                  <a:pt x="723304" y="8930"/>
                </a:lnTo>
                <a:lnTo>
                  <a:pt x="776883" y="8930"/>
                </a:lnTo>
                <a:lnTo>
                  <a:pt x="830461" y="8930"/>
                </a:lnTo>
                <a:lnTo>
                  <a:pt x="884039" y="17859"/>
                </a:lnTo>
                <a:lnTo>
                  <a:pt x="937617" y="17859"/>
                </a:lnTo>
                <a:lnTo>
                  <a:pt x="982265" y="17859"/>
                </a:lnTo>
                <a:lnTo>
                  <a:pt x="1035843" y="17859"/>
                </a:lnTo>
                <a:lnTo>
                  <a:pt x="1089422" y="17859"/>
                </a:lnTo>
                <a:lnTo>
                  <a:pt x="1143000" y="17859"/>
                </a:lnTo>
                <a:lnTo>
                  <a:pt x="1196578" y="8930"/>
                </a:lnTo>
                <a:lnTo>
                  <a:pt x="1241226" y="8930"/>
                </a:lnTo>
                <a:lnTo>
                  <a:pt x="1294804" y="8930"/>
                </a:lnTo>
                <a:lnTo>
                  <a:pt x="1330523" y="8930"/>
                </a:lnTo>
                <a:lnTo>
                  <a:pt x="1375172" y="0"/>
                </a:lnTo>
                <a:lnTo>
                  <a:pt x="1401961" y="0"/>
                </a:lnTo>
                <a:lnTo>
                  <a:pt x="1437679" y="0"/>
                </a:lnTo>
                <a:lnTo>
                  <a:pt x="1464468" y="0"/>
                </a:lnTo>
                <a:lnTo>
                  <a:pt x="1482328" y="0"/>
                </a:lnTo>
                <a:lnTo>
                  <a:pt x="1509117" y="8930"/>
                </a:lnTo>
                <a:lnTo>
                  <a:pt x="1518047" y="8930"/>
                </a:lnTo>
                <a:lnTo>
                  <a:pt x="1526976" y="8930"/>
                </a:lnTo>
                <a:lnTo>
                  <a:pt x="1535906" y="17859"/>
                </a:lnTo>
                <a:lnTo>
                  <a:pt x="1544836" y="26789"/>
                </a:lnTo>
                <a:lnTo>
                  <a:pt x="1553765" y="26789"/>
                </a:lnTo>
                <a:lnTo>
                  <a:pt x="1562695" y="35719"/>
                </a:lnTo>
                <a:lnTo>
                  <a:pt x="1571625" y="44649"/>
                </a:lnTo>
                <a:lnTo>
                  <a:pt x="1571625" y="53578"/>
                </a:lnTo>
                <a:lnTo>
                  <a:pt x="1571625" y="62508"/>
                </a:lnTo>
                <a:lnTo>
                  <a:pt x="1571625" y="71438"/>
                </a:lnTo>
                <a:lnTo>
                  <a:pt x="1580554" y="89297"/>
                </a:lnTo>
                <a:lnTo>
                  <a:pt x="1580554" y="107156"/>
                </a:lnTo>
                <a:lnTo>
                  <a:pt x="1580554" y="133945"/>
                </a:lnTo>
                <a:lnTo>
                  <a:pt x="1580554" y="160734"/>
                </a:lnTo>
                <a:lnTo>
                  <a:pt x="1580554" y="187524"/>
                </a:lnTo>
                <a:lnTo>
                  <a:pt x="1580554" y="214313"/>
                </a:lnTo>
                <a:lnTo>
                  <a:pt x="1580554" y="250031"/>
                </a:lnTo>
                <a:lnTo>
                  <a:pt x="1580554" y="285750"/>
                </a:lnTo>
                <a:lnTo>
                  <a:pt x="1580554" y="330399"/>
                </a:lnTo>
                <a:lnTo>
                  <a:pt x="1571625" y="366117"/>
                </a:lnTo>
                <a:lnTo>
                  <a:pt x="1571625" y="419695"/>
                </a:lnTo>
                <a:lnTo>
                  <a:pt x="1571625" y="455414"/>
                </a:lnTo>
                <a:lnTo>
                  <a:pt x="1571625" y="500063"/>
                </a:lnTo>
                <a:lnTo>
                  <a:pt x="1571625" y="544711"/>
                </a:lnTo>
                <a:lnTo>
                  <a:pt x="1571625" y="589359"/>
                </a:lnTo>
                <a:lnTo>
                  <a:pt x="1571625" y="634008"/>
                </a:lnTo>
                <a:lnTo>
                  <a:pt x="1571625" y="678656"/>
                </a:lnTo>
                <a:lnTo>
                  <a:pt x="1580554" y="723305"/>
                </a:lnTo>
                <a:lnTo>
                  <a:pt x="1580554" y="759024"/>
                </a:lnTo>
                <a:lnTo>
                  <a:pt x="1589484" y="794742"/>
                </a:lnTo>
                <a:lnTo>
                  <a:pt x="1589484" y="821531"/>
                </a:lnTo>
                <a:lnTo>
                  <a:pt x="1598414" y="857250"/>
                </a:lnTo>
                <a:lnTo>
                  <a:pt x="1607343" y="884039"/>
                </a:lnTo>
                <a:lnTo>
                  <a:pt x="1616273" y="910828"/>
                </a:lnTo>
                <a:lnTo>
                  <a:pt x="1616273" y="937618"/>
                </a:lnTo>
                <a:lnTo>
                  <a:pt x="1625203" y="955477"/>
                </a:lnTo>
                <a:lnTo>
                  <a:pt x="1634133" y="982266"/>
                </a:lnTo>
                <a:lnTo>
                  <a:pt x="1651992" y="1000125"/>
                </a:lnTo>
                <a:lnTo>
                  <a:pt x="1660922" y="1017985"/>
                </a:lnTo>
                <a:lnTo>
                  <a:pt x="1660922" y="1035844"/>
                </a:lnTo>
                <a:lnTo>
                  <a:pt x="1669851" y="1044774"/>
                </a:lnTo>
                <a:lnTo>
                  <a:pt x="1678781" y="1062633"/>
                </a:lnTo>
                <a:lnTo>
                  <a:pt x="1678781" y="1071563"/>
                </a:lnTo>
                <a:lnTo>
                  <a:pt x="1678781" y="1080493"/>
                </a:lnTo>
                <a:lnTo>
                  <a:pt x="1678781" y="1089422"/>
                </a:lnTo>
                <a:lnTo>
                  <a:pt x="1687711" y="1098352"/>
                </a:lnTo>
                <a:lnTo>
                  <a:pt x="1687711" y="1107282"/>
                </a:lnTo>
                <a:lnTo>
                  <a:pt x="1678781" y="1107282"/>
                </a:lnTo>
                <a:lnTo>
                  <a:pt x="1678781" y="1116211"/>
                </a:lnTo>
                <a:lnTo>
                  <a:pt x="1678781" y="1116211"/>
                </a:lnTo>
                <a:lnTo>
                  <a:pt x="1669851" y="1125141"/>
                </a:lnTo>
                <a:lnTo>
                  <a:pt x="1660922" y="1125141"/>
                </a:lnTo>
                <a:lnTo>
                  <a:pt x="1643062" y="1125141"/>
                </a:lnTo>
                <a:lnTo>
                  <a:pt x="1625203" y="1125141"/>
                </a:lnTo>
                <a:lnTo>
                  <a:pt x="1598414" y="1125141"/>
                </a:lnTo>
                <a:lnTo>
                  <a:pt x="1571625" y="1125141"/>
                </a:lnTo>
                <a:lnTo>
                  <a:pt x="1535906" y="1125141"/>
                </a:lnTo>
                <a:lnTo>
                  <a:pt x="1500187" y="1125141"/>
                </a:lnTo>
                <a:lnTo>
                  <a:pt x="1455539" y="1125141"/>
                </a:lnTo>
                <a:lnTo>
                  <a:pt x="1410890" y="1125141"/>
                </a:lnTo>
                <a:lnTo>
                  <a:pt x="1366242" y="1116211"/>
                </a:lnTo>
                <a:lnTo>
                  <a:pt x="1312664" y="1116211"/>
                </a:lnTo>
                <a:lnTo>
                  <a:pt x="1259086" y="1116211"/>
                </a:lnTo>
                <a:lnTo>
                  <a:pt x="1196578" y="1116211"/>
                </a:lnTo>
                <a:lnTo>
                  <a:pt x="1143000" y="1116211"/>
                </a:lnTo>
                <a:lnTo>
                  <a:pt x="1071562" y="1116211"/>
                </a:lnTo>
                <a:lnTo>
                  <a:pt x="1009054" y="1116211"/>
                </a:lnTo>
                <a:lnTo>
                  <a:pt x="946547" y="1125141"/>
                </a:lnTo>
                <a:lnTo>
                  <a:pt x="875109" y="1125141"/>
                </a:lnTo>
                <a:lnTo>
                  <a:pt x="803672" y="1134071"/>
                </a:lnTo>
                <a:lnTo>
                  <a:pt x="732234" y="1134071"/>
                </a:lnTo>
                <a:lnTo>
                  <a:pt x="660797" y="1143000"/>
                </a:lnTo>
                <a:lnTo>
                  <a:pt x="598289" y="1143000"/>
                </a:lnTo>
                <a:lnTo>
                  <a:pt x="526851" y="1151930"/>
                </a:lnTo>
                <a:lnTo>
                  <a:pt x="464343" y="1151930"/>
                </a:lnTo>
                <a:lnTo>
                  <a:pt x="401836" y="1160860"/>
                </a:lnTo>
                <a:lnTo>
                  <a:pt x="339328" y="1160860"/>
                </a:lnTo>
                <a:lnTo>
                  <a:pt x="285750" y="1169789"/>
                </a:lnTo>
                <a:lnTo>
                  <a:pt x="241101" y="1178719"/>
                </a:lnTo>
                <a:lnTo>
                  <a:pt x="205383" y="1178719"/>
                </a:lnTo>
                <a:lnTo>
                  <a:pt x="169664" y="1187649"/>
                </a:lnTo>
                <a:lnTo>
                  <a:pt x="142875" y="1187649"/>
                </a:lnTo>
                <a:lnTo>
                  <a:pt x="125015" y="1187649"/>
                </a:lnTo>
                <a:lnTo>
                  <a:pt x="116086" y="1187649"/>
                </a:lnTo>
                <a:lnTo>
                  <a:pt x="116086" y="1187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5840016" y="1178719"/>
            <a:ext cx="125016" cy="232172"/>
          </a:xfrm>
          <a:custGeom>
            <a:avLst/>
            <a:gdLst/>
            <a:ahLst/>
            <a:cxnLst/>
            <a:rect l="0" t="0" r="0" b="0"/>
            <a:pathLst>
              <a:path w="125016" h="232172">
                <a:moveTo>
                  <a:pt x="17859" y="8929"/>
                </a:moveTo>
                <a:lnTo>
                  <a:pt x="17859" y="0"/>
                </a:lnTo>
                <a:lnTo>
                  <a:pt x="8929" y="0"/>
                </a:lnTo>
                <a:lnTo>
                  <a:pt x="8929" y="0"/>
                </a:lnTo>
                <a:lnTo>
                  <a:pt x="8929" y="0"/>
                </a:lnTo>
                <a:lnTo>
                  <a:pt x="8929" y="8929"/>
                </a:lnTo>
                <a:lnTo>
                  <a:pt x="8929" y="17859"/>
                </a:lnTo>
                <a:lnTo>
                  <a:pt x="8929" y="26789"/>
                </a:lnTo>
                <a:lnTo>
                  <a:pt x="8929" y="44648"/>
                </a:lnTo>
                <a:lnTo>
                  <a:pt x="8929" y="71437"/>
                </a:lnTo>
                <a:lnTo>
                  <a:pt x="8929" y="98226"/>
                </a:lnTo>
                <a:lnTo>
                  <a:pt x="8929" y="125015"/>
                </a:lnTo>
                <a:lnTo>
                  <a:pt x="8929" y="142875"/>
                </a:lnTo>
                <a:lnTo>
                  <a:pt x="8929" y="169664"/>
                </a:lnTo>
                <a:lnTo>
                  <a:pt x="8929" y="187523"/>
                </a:lnTo>
                <a:lnTo>
                  <a:pt x="0" y="205383"/>
                </a:lnTo>
                <a:lnTo>
                  <a:pt x="0" y="214312"/>
                </a:lnTo>
                <a:lnTo>
                  <a:pt x="0" y="223242"/>
                </a:lnTo>
                <a:lnTo>
                  <a:pt x="0" y="232171"/>
                </a:lnTo>
                <a:lnTo>
                  <a:pt x="0" y="223242"/>
                </a:lnTo>
                <a:lnTo>
                  <a:pt x="0" y="223242"/>
                </a:lnTo>
                <a:lnTo>
                  <a:pt x="8929" y="214312"/>
                </a:lnTo>
                <a:lnTo>
                  <a:pt x="17859" y="214312"/>
                </a:lnTo>
                <a:lnTo>
                  <a:pt x="17859" y="214312"/>
                </a:lnTo>
                <a:lnTo>
                  <a:pt x="26789" y="214312"/>
                </a:lnTo>
                <a:lnTo>
                  <a:pt x="35718" y="205383"/>
                </a:lnTo>
                <a:lnTo>
                  <a:pt x="53578" y="205383"/>
                </a:lnTo>
                <a:lnTo>
                  <a:pt x="62507" y="205383"/>
                </a:lnTo>
                <a:lnTo>
                  <a:pt x="71437" y="205383"/>
                </a:lnTo>
                <a:lnTo>
                  <a:pt x="89297" y="205383"/>
                </a:lnTo>
                <a:lnTo>
                  <a:pt x="98226" y="205383"/>
                </a:lnTo>
                <a:lnTo>
                  <a:pt x="107156" y="205383"/>
                </a:lnTo>
                <a:lnTo>
                  <a:pt x="116086" y="205383"/>
                </a:lnTo>
                <a:lnTo>
                  <a:pt x="125015" y="205383"/>
                </a:lnTo>
                <a:lnTo>
                  <a:pt x="125015"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5982891" y="1259086"/>
            <a:ext cx="151805" cy="142876"/>
          </a:xfrm>
          <a:custGeom>
            <a:avLst/>
            <a:gdLst/>
            <a:ahLst/>
            <a:cxnLst/>
            <a:rect l="0" t="0" r="0" b="0"/>
            <a:pathLst>
              <a:path w="151805" h="142876">
                <a:moveTo>
                  <a:pt x="44648" y="17859"/>
                </a:moveTo>
                <a:lnTo>
                  <a:pt x="44648" y="17859"/>
                </a:lnTo>
                <a:lnTo>
                  <a:pt x="35718" y="17859"/>
                </a:lnTo>
                <a:lnTo>
                  <a:pt x="35718" y="26789"/>
                </a:lnTo>
                <a:lnTo>
                  <a:pt x="26789" y="35719"/>
                </a:lnTo>
                <a:lnTo>
                  <a:pt x="17859" y="53578"/>
                </a:lnTo>
                <a:lnTo>
                  <a:pt x="17859" y="71437"/>
                </a:lnTo>
                <a:lnTo>
                  <a:pt x="8929" y="98227"/>
                </a:lnTo>
                <a:lnTo>
                  <a:pt x="8929" y="116086"/>
                </a:lnTo>
                <a:lnTo>
                  <a:pt x="0" y="133945"/>
                </a:lnTo>
                <a:lnTo>
                  <a:pt x="8929" y="142875"/>
                </a:lnTo>
                <a:lnTo>
                  <a:pt x="17859" y="142875"/>
                </a:lnTo>
                <a:lnTo>
                  <a:pt x="35718" y="142875"/>
                </a:lnTo>
                <a:lnTo>
                  <a:pt x="53578" y="142875"/>
                </a:lnTo>
                <a:lnTo>
                  <a:pt x="71437" y="125016"/>
                </a:lnTo>
                <a:lnTo>
                  <a:pt x="98226" y="116086"/>
                </a:lnTo>
                <a:lnTo>
                  <a:pt x="116086" y="89297"/>
                </a:lnTo>
                <a:lnTo>
                  <a:pt x="133945" y="71437"/>
                </a:lnTo>
                <a:lnTo>
                  <a:pt x="142875" y="44648"/>
                </a:lnTo>
                <a:lnTo>
                  <a:pt x="151804" y="17859"/>
                </a:lnTo>
                <a:lnTo>
                  <a:pt x="142875" y="0"/>
                </a:lnTo>
                <a:lnTo>
                  <a:pt x="142875" y="0"/>
                </a:lnTo>
                <a:lnTo>
                  <a:pt x="125015" y="0"/>
                </a:lnTo>
                <a:lnTo>
                  <a:pt x="107156" y="17859"/>
                </a:lnTo>
                <a:lnTo>
                  <a:pt x="98226" y="35719"/>
                </a:lnTo>
                <a:lnTo>
                  <a:pt x="89297" y="62508"/>
                </a:lnTo>
                <a:lnTo>
                  <a:pt x="80367" y="89297"/>
                </a:lnTo>
                <a:lnTo>
                  <a:pt x="89297" y="107156"/>
                </a:lnTo>
                <a:lnTo>
                  <a:pt x="98226" y="125016"/>
                </a:lnTo>
                <a:lnTo>
                  <a:pt x="116086" y="133945"/>
                </a:lnTo>
                <a:lnTo>
                  <a:pt x="116086"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6143625" y="1250156"/>
            <a:ext cx="107157" cy="223243"/>
          </a:xfrm>
          <a:custGeom>
            <a:avLst/>
            <a:gdLst/>
            <a:ahLst/>
            <a:cxnLst/>
            <a:rect l="0" t="0" r="0" b="0"/>
            <a:pathLst>
              <a:path w="107157" h="223243">
                <a:moveTo>
                  <a:pt x="80367" y="17860"/>
                </a:moveTo>
                <a:lnTo>
                  <a:pt x="80367" y="17860"/>
                </a:lnTo>
                <a:lnTo>
                  <a:pt x="71438" y="8930"/>
                </a:lnTo>
                <a:lnTo>
                  <a:pt x="71438" y="0"/>
                </a:lnTo>
                <a:lnTo>
                  <a:pt x="53578" y="0"/>
                </a:lnTo>
                <a:lnTo>
                  <a:pt x="44648" y="8930"/>
                </a:lnTo>
                <a:lnTo>
                  <a:pt x="35719" y="17860"/>
                </a:lnTo>
                <a:lnTo>
                  <a:pt x="17859" y="35719"/>
                </a:lnTo>
                <a:lnTo>
                  <a:pt x="8930" y="53578"/>
                </a:lnTo>
                <a:lnTo>
                  <a:pt x="0" y="71438"/>
                </a:lnTo>
                <a:lnTo>
                  <a:pt x="0" y="80367"/>
                </a:lnTo>
                <a:lnTo>
                  <a:pt x="0" y="89297"/>
                </a:lnTo>
                <a:lnTo>
                  <a:pt x="8930" y="89297"/>
                </a:lnTo>
                <a:lnTo>
                  <a:pt x="17859" y="89297"/>
                </a:lnTo>
                <a:lnTo>
                  <a:pt x="35719" y="80367"/>
                </a:lnTo>
                <a:lnTo>
                  <a:pt x="53578" y="71438"/>
                </a:lnTo>
                <a:lnTo>
                  <a:pt x="71438" y="53578"/>
                </a:lnTo>
                <a:lnTo>
                  <a:pt x="80367" y="35719"/>
                </a:lnTo>
                <a:lnTo>
                  <a:pt x="89297" y="26789"/>
                </a:lnTo>
                <a:lnTo>
                  <a:pt x="98227" y="17860"/>
                </a:lnTo>
                <a:lnTo>
                  <a:pt x="107156" y="26789"/>
                </a:lnTo>
                <a:lnTo>
                  <a:pt x="107156" y="44649"/>
                </a:lnTo>
                <a:lnTo>
                  <a:pt x="107156" y="62508"/>
                </a:lnTo>
                <a:lnTo>
                  <a:pt x="98227" y="89297"/>
                </a:lnTo>
                <a:lnTo>
                  <a:pt x="98227" y="125016"/>
                </a:lnTo>
                <a:lnTo>
                  <a:pt x="89297" y="151805"/>
                </a:lnTo>
                <a:lnTo>
                  <a:pt x="89297" y="178594"/>
                </a:lnTo>
                <a:lnTo>
                  <a:pt x="89297" y="196453"/>
                </a:lnTo>
                <a:lnTo>
                  <a:pt x="80367" y="214313"/>
                </a:lnTo>
                <a:lnTo>
                  <a:pt x="80367" y="223242"/>
                </a:lnTo>
                <a:lnTo>
                  <a:pt x="80367" y="214313"/>
                </a:lnTo>
                <a:lnTo>
                  <a:pt x="71438" y="205383"/>
                </a:lnTo>
                <a:lnTo>
                  <a:pt x="71438" y="178594"/>
                </a:lnTo>
                <a:lnTo>
                  <a:pt x="71438" y="151805"/>
                </a:lnTo>
                <a:lnTo>
                  <a:pt x="71438"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6340078" y="1259086"/>
            <a:ext cx="8931" cy="142876"/>
          </a:xfrm>
          <a:custGeom>
            <a:avLst/>
            <a:gdLst/>
            <a:ahLst/>
            <a:cxnLst/>
            <a:rect l="0" t="0" r="0" b="0"/>
            <a:pathLst>
              <a:path w="8931" h="142876">
                <a:moveTo>
                  <a:pt x="0" y="0"/>
                </a:moveTo>
                <a:lnTo>
                  <a:pt x="0" y="8930"/>
                </a:lnTo>
                <a:lnTo>
                  <a:pt x="0" y="17859"/>
                </a:lnTo>
                <a:lnTo>
                  <a:pt x="0" y="35719"/>
                </a:lnTo>
                <a:lnTo>
                  <a:pt x="0" y="62508"/>
                </a:lnTo>
                <a:lnTo>
                  <a:pt x="0" y="89297"/>
                </a:lnTo>
                <a:lnTo>
                  <a:pt x="8930" y="107156"/>
                </a:lnTo>
                <a:lnTo>
                  <a:pt x="8930" y="125016"/>
                </a:lnTo>
                <a:lnTo>
                  <a:pt x="8930" y="142875"/>
                </a:lnTo>
                <a:lnTo>
                  <a:pt x="8930" y="142875"/>
                </a:lnTo>
                <a:lnTo>
                  <a:pt x="8930" y="142875"/>
                </a:lnTo>
                <a:lnTo>
                  <a:pt x="8930" y="133945"/>
                </a:lnTo>
                <a:lnTo>
                  <a:pt x="8930" y="116086"/>
                </a:lnTo>
                <a:lnTo>
                  <a:pt x="8930" y="80367"/>
                </a:lnTo>
                <a:lnTo>
                  <a:pt x="8930"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6357938" y="1125141"/>
            <a:ext cx="26790" cy="35719"/>
          </a:xfrm>
          <a:custGeom>
            <a:avLst/>
            <a:gdLst/>
            <a:ahLst/>
            <a:cxnLst/>
            <a:rect l="0" t="0" r="0" b="0"/>
            <a:pathLst>
              <a:path w="26790" h="35719">
                <a:moveTo>
                  <a:pt x="8929" y="0"/>
                </a:moveTo>
                <a:lnTo>
                  <a:pt x="0" y="0"/>
                </a:lnTo>
                <a:lnTo>
                  <a:pt x="0" y="8929"/>
                </a:lnTo>
                <a:lnTo>
                  <a:pt x="0" y="8929"/>
                </a:lnTo>
                <a:lnTo>
                  <a:pt x="0" y="17859"/>
                </a:lnTo>
                <a:lnTo>
                  <a:pt x="8929" y="26789"/>
                </a:lnTo>
                <a:lnTo>
                  <a:pt x="17859" y="26789"/>
                </a:lnTo>
                <a:lnTo>
                  <a:pt x="26789" y="35718"/>
                </a:lnTo>
                <a:lnTo>
                  <a:pt x="26789"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6456164" y="1259086"/>
            <a:ext cx="125017" cy="116087"/>
          </a:xfrm>
          <a:custGeom>
            <a:avLst/>
            <a:gdLst/>
            <a:ahLst/>
            <a:cxnLst/>
            <a:rect l="0" t="0" r="0" b="0"/>
            <a:pathLst>
              <a:path w="125017" h="116087">
                <a:moveTo>
                  <a:pt x="8930" y="0"/>
                </a:moveTo>
                <a:lnTo>
                  <a:pt x="8930" y="0"/>
                </a:lnTo>
                <a:lnTo>
                  <a:pt x="0" y="8930"/>
                </a:lnTo>
                <a:lnTo>
                  <a:pt x="0" y="26789"/>
                </a:lnTo>
                <a:lnTo>
                  <a:pt x="0" y="35719"/>
                </a:lnTo>
                <a:lnTo>
                  <a:pt x="0" y="53578"/>
                </a:lnTo>
                <a:lnTo>
                  <a:pt x="0" y="71437"/>
                </a:lnTo>
                <a:lnTo>
                  <a:pt x="0" y="89297"/>
                </a:lnTo>
                <a:lnTo>
                  <a:pt x="0" y="98227"/>
                </a:lnTo>
                <a:lnTo>
                  <a:pt x="0" y="98227"/>
                </a:lnTo>
                <a:lnTo>
                  <a:pt x="8930" y="98227"/>
                </a:lnTo>
                <a:lnTo>
                  <a:pt x="8930" y="89297"/>
                </a:lnTo>
                <a:lnTo>
                  <a:pt x="26789" y="71437"/>
                </a:lnTo>
                <a:lnTo>
                  <a:pt x="44649" y="44648"/>
                </a:lnTo>
                <a:lnTo>
                  <a:pt x="53578" y="26789"/>
                </a:lnTo>
                <a:lnTo>
                  <a:pt x="71438" y="8930"/>
                </a:lnTo>
                <a:lnTo>
                  <a:pt x="89297" y="0"/>
                </a:lnTo>
                <a:lnTo>
                  <a:pt x="98227" y="0"/>
                </a:lnTo>
                <a:lnTo>
                  <a:pt x="107156" y="8930"/>
                </a:lnTo>
                <a:lnTo>
                  <a:pt x="107156" y="26789"/>
                </a:lnTo>
                <a:lnTo>
                  <a:pt x="107156" y="53578"/>
                </a:lnTo>
                <a:lnTo>
                  <a:pt x="116086" y="71437"/>
                </a:lnTo>
                <a:lnTo>
                  <a:pt x="116086" y="98227"/>
                </a:lnTo>
                <a:lnTo>
                  <a:pt x="116086" y="107156"/>
                </a:lnTo>
                <a:lnTo>
                  <a:pt x="125016" y="116086"/>
                </a:lnTo>
                <a:lnTo>
                  <a:pt x="125016" y="116086"/>
                </a:lnTo>
                <a:lnTo>
                  <a:pt x="125016"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6786563" y="1178719"/>
            <a:ext cx="125016" cy="276821"/>
          </a:xfrm>
          <a:custGeom>
            <a:avLst/>
            <a:gdLst/>
            <a:ahLst/>
            <a:cxnLst/>
            <a:rect l="0" t="0" r="0" b="0"/>
            <a:pathLst>
              <a:path w="125016" h="276821">
                <a:moveTo>
                  <a:pt x="0" y="44648"/>
                </a:moveTo>
                <a:lnTo>
                  <a:pt x="0" y="44648"/>
                </a:lnTo>
                <a:lnTo>
                  <a:pt x="0" y="44648"/>
                </a:lnTo>
                <a:lnTo>
                  <a:pt x="0" y="44648"/>
                </a:lnTo>
                <a:lnTo>
                  <a:pt x="0" y="44648"/>
                </a:lnTo>
                <a:lnTo>
                  <a:pt x="0" y="53578"/>
                </a:lnTo>
                <a:lnTo>
                  <a:pt x="8929" y="71437"/>
                </a:lnTo>
                <a:lnTo>
                  <a:pt x="8929" y="98226"/>
                </a:lnTo>
                <a:lnTo>
                  <a:pt x="8929" y="125015"/>
                </a:lnTo>
                <a:lnTo>
                  <a:pt x="8929" y="160734"/>
                </a:lnTo>
                <a:lnTo>
                  <a:pt x="8929" y="196453"/>
                </a:lnTo>
                <a:lnTo>
                  <a:pt x="8929" y="232171"/>
                </a:lnTo>
                <a:lnTo>
                  <a:pt x="8929" y="250031"/>
                </a:lnTo>
                <a:lnTo>
                  <a:pt x="0" y="267890"/>
                </a:lnTo>
                <a:lnTo>
                  <a:pt x="0" y="276820"/>
                </a:lnTo>
                <a:lnTo>
                  <a:pt x="0" y="276820"/>
                </a:lnTo>
                <a:lnTo>
                  <a:pt x="0" y="276820"/>
                </a:lnTo>
                <a:lnTo>
                  <a:pt x="0" y="258960"/>
                </a:lnTo>
                <a:lnTo>
                  <a:pt x="0" y="232171"/>
                </a:lnTo>
                <a:lnTo>
                  <a:pt x="0" y="196453"/>
                </a:lnTo>
                <a:lnTo>
                  <a:pt x="8929" y="160734"/>
                </a:lnTo>
                <a:lnTo>
                  <a:pt x="8929" y="116086"/>
                </a:lnTo>
                <a:lnTo>
                  <a:pt x="17859" y="80367"/>
                </a:lnTo>
                <a:lnTo>
                  <a:pt x="35718" y="53578"/>
                </a:lnTo>
                <a:lnTo>
                  <a:pt x="44648" y="26789"/>
                </a:lnTo>
                <a:lnTo>
                  <a:pt x="62507" y="8929"/>
                </a:lnTo>
                <a:lnTo>
                  <a:pt x="80367" y="0"/>
                </a:lnTo>
                <a:lnTo>
                  <a:pt x="98226" y="0"/>
                </a:lnTo>
                <a:lnTo>
                  <a:pt x="107156" y="0"/>
                </a:lnTo>
                <a:lnTo>
                  <a:pt x="116085" y="0"/>
                </a:lnTo>
                <a:lnTo>
                  <a:pt x="125015" y="8929"/>
                </a:lnTo>
                <a:lnTo>
                  <a:pt x="116085" y="26789"/>
                </a:lnTo>
                <a:lnTo>
                  <a:pt x="107156" y="44648"/>
                </a:lnTo>
                <a:lnTo>
                  <a:pt x="98226" y="62508"/>
                </a:lnTo>
                <a:lnTo>
                  <a:pt x="89296" y="80367"/>
                </a:lnTo>
                <a:lnTo>
                  <a:pt x="71437" y="98226"/>
                </a:lnTo>
                <a:lnTo>
                  <a:pt x="62507" y="107156"/>
                </a:lnTo>
                <a:lnTo>
                  <a:pt x="62507" y="116086"/>
                </a:lnTo>
                <a:lnTo>
                  <a:pt x="62507" y="116086"/>
                </a:lnTo>
                <a:lnTo>
                  <a:pt x="80367" y="107156"/>
                </a:lnTo>
                <a:lnTo>
                  <a:pt x="80367"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6956227" y="1143000"/>
            <a:ext cx="133946" cy="205384"/>
          </a:xfrm>
          <a:custGeom>
            <a:avLst/>
            <a:gdLst/>
            <a:ahLst/>
            <a:cxnLst/>
            <a:rect l="0" t="0" r="0" b="0"/>
            <a:pathLst>
              <a:path w="133946" h="205384">
                <a:moveTo>
                  <a:pt x="89296" y="0"/>
                </a:moveTo>
                <a:lnTo>
                  <a:pt x="80367" y="8930"/>
                </a:lnTo>
                <a:lnTo>
                  <a:pt x="71437" y="8930"/>
                </a:lnTo>
                <a:lnTo>
                  <a:pt x="62507" y="26789"/>
                </a:lnTo>
                <a:lnTo>
                  <a:pt x="44648" y="53578"/>
                </a:lnTo>
                <a:lnTo>
                  <a:pt x="26789" y="80367"/>
                </a:lnTo>
                <a:lnTo>
                  <a:pt x="17859" y="107156"/>
                </a:lnTo>
                <a:lnTo>
                  <a:pt x="0" y="142875"/>
                </a:lnTo>
                <a:lnTo>
                  <a:pt x="0" y="169664"/>
                </a:lnTo>
                <a:lnTo>
                  <a:pt x="0" y="178594"/>
                </a:lnTo>
                <a:lnTo>
                  <a:pt x="0" y="196453"/>
                </a:lnTo>
                <a:lnTo>
                  <a:pt x="0" y="196453"/>
                </a:lnTo>
                <a:lnTo>
                  <a:pt x="17859" y="196453"/>
                </a:lnTo>
                <a:lnTo>
                  <a:pt x="35718" y="187523"/>
                </a:lnTo>
                <a:lnTo>
                  <a:pt x="44648" y="169664"/>
                </a:lnTo>
                <a:lnTo>
                  <a:pt x="71437" y="151805"/>
                </a:lnTo>
                <a:lnTo>
                  <a:pt x="80367" y="125016"/>
                </a:lnTo>
                <a:lnTo>
                  <a:pt x="98226" y="107156"/>
                </a:lnTo>
                <a:lnTo>
                  <a:pt x="107156" y="89297"/>
                </a:lnTo>
                <a:lnTo>
                  <a:pt x="116086" y="80367"/>
                </a:lnTo>
                <a:lnTo>
                  <a:pt x="116086" y="89297"/>
                </a:lnTo>
                <a:lnTo>
                  <a:pt x="107156" y="98227"/>
                </a:lnTo>
                <a:lnTo>
                  <a:pt x="107156" y="116086"/>
                </a:lnTo>
                <a:lnTo>
                  <a:pt x="98226" y="133945"/>
                </a:lnTo>
                <a:lnTo>
                  <a:pt x="98226" y="160734"/>
                </a:lnTo>
                <a:lnTo>
                  <a:pt x="98226" y="178594"/>
                </a:lnTo>
                <a:lnTo>
                  <a:pt x="107156" y="196453"/>
                </a:lnTo>
                <a:lnTo>
                  <a:pt x="107156" y="205383"/>
                </a:lnTo>
                <a:lnTo>
                  <a:pt x="116086" y="205383"/>
                </a:lnTo>
                <a:lnTo>
                  <a:pt x="133945" y="196453"/>
                </a:lnTo>
                <a:lnTo>
                  <a:pt x="133945"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7143750" y="1187648"/>
            <a:ext cx="98228" cy="285751"/>
          </a:xfrm>
          <a:custGeom>
            <a:avLst/>
            <a:gdLst/>
            <a:ahLst/>
            <a:cxnLst/>
            <a:rect l="0" t="0" r="0" b="0"/>
            <a:pathLst>
              <a:path w="98228" h="285751">
                <a:moveTo>
                  <a:pt x="80367" y="0"/>
                </a:moveTo>
                <a:lnTo>
                  <a:pt x="71438" y="8930"/>
                </a:lnTo>
                <a:lnTo>
                  <a:pt x="53578" y="8930"/>
                </a:lnTo>
                <a:lnTo>
                  <a:pt x="35719" y="17860"/>
                </a:lnTo>
                <a:lnTo>
                  <a:pt x="26789" y="26789"/>
                </a:lnTo>
                <a:lnTo>
                  <a:pt x="8930" y="35719"/>
                </a:lnTo>
                <a:lnTo>
                  <a:pt x="0" y="44649"/>
                </a:lnTo>
                <a:lnTo>
                  <a:pt x="0" y="53579"/>
                </a:lnTo>
                <a:lnTo>
                  <a:pt x="0" y="62508"/>
                </a:lnTo>
                <a:lnTo>
                  <a:pt x="0" y="71438"/>
                </a:lnTo>
                <a:lnTo>
                  <a:pt x="17859" y="71438"/>
                </a:lnTo>
                <a:lnTo>
                  <a:pt x="26789" y="71438"/>
                </a:lnTo>
                <a:lnTo>
                  <a:pt x="35719" y="71438"/>
                </a:lnTo>
                <a:lnTo>
                  <a:pt x="44648" y="62508"/>
                </a:lnTo>
                <a:lnTo>
                  <a:pt x="53578" y="53579"/>
                </a:lnTo>
                <a:lnTo>
                  <a:pt x="62508" y="44649"/>
                </a:lnTo>
                <a:lnTo>
                  <a:pt x="71438" y="35719"/>
                </a:lnTo>
                <a:lnTo>
                  <a:pt x="71438" y="17860"/>
                </a:lnTo>
                <a:lnTo>
                  <a:pt x="80367" y="17860"/>
                </a:lnTo>
                <a:lnTo>
                  <a:pt x="80367" y="8930"/>
                </a:lnTo>
                <a:lnTo>
                  <a:pt x="71438" y="17860"/>
                </a:lnTo>
                <a:lnTo>
                  <a:pt x="71438" y="26789"/>
                </a:lnTo>
                <a:lnTo>
                  <a:pt x="62508" y="53579"/>
                </a:lnTo>
                <a:lnTo>
                  <a:pt x="62508" y="80368"/>
                </a:lnTo>
                <a:lnTo>
                  <a:pt x="62508" y="107157"/>
                </a:lnTo>
                <a:lnTo>
                  <a:pt x="71438" y="142875"/>
                </a:lnTo>
                <a:lnTo>
                  <a:pt x="80367" y="169665"/>
                </a:lnTo>
                <a:lnTo>
                  <a:pt x="89297" y="205383"/>
                </a:lnTo>
                <a:lnTo>
                  <a:pt x="89297" y="223242"/>
                </a:lnTo>
                <a:lnTo>
                  <a:pt x="98227" y="250031"/>
                </a:lnTo>
                <a:lnTo>
                  <a:pt x="98227" y="267891"/>
                </a:lnTo>
                <a:lnTo>
                  <a:pt x="98227" y="276821"/>
                </a:lnTo>
                <a:lnTo>
                  <a:pt x="89297" y="285750"/>
                </a:lnTo>
                <a:lnTo>
                  <a:pt x="80367" y="285750"/>
                </a:lnTo>
                <a:lnTo>
                  <a:pt x="62508" y="276821"/>
                </a:lnTo>
                <a:lnTo>
                  <a:pt x="53578" y="258961"/>
                </a:lnTo>
                <a:lnTo>
                  <a:pt x="53578" y="241102"/>
                </a:lnTo>
                <a:lnTo>
                  <a:pt x="44648" y="223242"/>
                </a:lnTo>
                <a:lnTo>
                  <a:pt x="53578" y="196454"/>
                </a:lnTo>
                <a:lnTo>
                  <a:pt x="53578" y="178594"/>
                </a:lnTo>
                <a:lnTo>
                  <a:pt x="53578"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7295555" y="1196578"/>
            <a:ext cx="160735" cy="142876"/>
          </a:xfrm>
          <a:custGeom>
            <a:avLst/>
            <a:gdLst/>
            <a:ahLst/>
            <a:cxnLst/>
            <a:rect l="0" t="0" r="0" b="0"/>
            <a:pathLst>
              <a:path w="160735" h="142876">
                <a:moveTo>
                  <a:pt x="0" y="53578"/>
                </a:moveTo>
                <a:lnTo>
                  <a:pt x="0" y="53578"/>
                </a:lnTo>
                <a:lnTo>
                  <a:pt x="0" y="62508"/>
                </a:lnTo>
                <a:lnTo>
                  <a:pt x="0" y="62508"/>
                </a:lnTo>
                <a:lnTo>
                  <a:pt x="0" y="62508"/>
                </a:lnTo>
                <a:lnTo>
                  <a:pt x="8929" y="62508"/>
                </a:lnTo>
                <a:lnTo>
                  <a:pt x="26789" y="53578"/>
                </a:lnTo>
                <a:lnTo>
                  <a:pt x="35718" y="53578"/>
                </a:lnTo>
                <a:lnTo>
                  <a:pt x="53578" y="44649"/>
                </a:lnTo>
                <a:lnTo>
                  <a:pt x="71437" y="35719"/>
                </a:lnTo>
                <a:lnTo>
                  <a:pt x="80367" y="26789"/>
                </a:lnTo>
                <a:lnTo>
                  <a:pt x="98226" y="17859"/>
                </a:lnTo>
                <a:lnTo>
                  <a:pt x="98226" y="8930"/>
                </a:lnTo>
                <a:lnTo>
                  <a:pt x="98226" y="0"/>
                </a:lnTo>
                <a:lnTo>
                  <a:pt x="89297" y="0"/>
                </a:lnTo>
                <a:lnTo>
                  <a:pt x="71437" y="8930"/>
                </a:lnTo>
                <a:lnTo>
                  <a:pt x="53578" y="26789"/>
                </a:lnTo>
                <a:lnTo>
                  <a:pt x="35718" y="53578"/>
                </a:lnTo>
                <a:lnTo>
                  <a:pt x="26789" y="80367"/>
                </a:lnTo>
                <a:lnTo>
                  <a:pt x="26789" y="98227"/>
                </a:lnTo>
                <a:lnTo>
                  <a:pt x="35718" y="125016"/>
                </a:lnTo>
                <a:lnTo>
                  <a:pt x="44648" y="133945"/>
                </a:lnTo>
                <a:lnTo>
                  <a:pt x="71437" y="142875"/>
                </a:lnTo>
                <a:lnTo>
                  <a:pt x="98226" y="133945"/>
                </a:lnTo>
                <a:lnTo>
                  <a:pt x="125015" y="125016"/>
                </a:lnTo>
                <a:lnTo>
                  <a:pt x="160734" y="98227"/>
                </a:lnTo>
                <a:lnTo>
                  <a:pt x="160734"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5697141" y="1830586"/>
            <a:ext cx="17860" cy="125016"/>
          </a:xfrm>
          <a:custGeom>
            <a:avLst/>
            <a:gdLst/>
            <a:ahLst/>
            <a:cxnLst/>
            <a:rect l="0" t="0" r="0" b="0"/>
            <a:pathLst>
              <a:path w="17860" h="125016">
                <a:moveTo>
                  <a:pt x="8929" y="0"/>
                </a:moveTo>
                <a:lnTo>
                  <a:pt x="8929" y="0"/>
                </a:lnTo>
                <a:lnTo>
                  <a:pt x="8929" y="0"/>
                </a:lnTo>
                <a:lnTo>
                  <a:pt x="8929" y="0"/>
                </a:lnTo>
                <a:lnTo>
                  <a:pt x="8929" y="0"/>
                </a:lnTo>
                <a:lnTo>
                  <a:pt x="8929" y="0"/>
                </a:lnTo>
                <a:lnTo>
                  <a:pt x="8929" y="8929"/>
                </a:lnTo>
                <a:lnTo>
                  <a:pt x="8929" y="17859"/>
                </a:lnTo>
                <a:lnTo>
                  <a:pt x="8929" y="26789"/>
                </a:lnTo>
                <a:lnTo>
                  <a:pt x="8929" y="44648"/>
                </a:lnTo>
                <a:lnTo>
                  <a:pt x="0" y="62508"/>
                </a:lnTo>
                <a:lnTo>
                  <a:pt x="0" y="71437"/>
                </a:lnTo>
                <a:lnTo>
                  <a:pt x="0" y="89297"/>
                </a:lnTo>
                <a:lnTo>
                  <a:pt x="0" y="98226"/>
                </a:lnTo>
                <a:lnTo>
                  <a:pt x="0" y="116086"/>
                </a:lnTo>
                <a:lnTo>
                  <a:pt x="0" y="116086"/>
                </a:lnTo>
                <a:lnTo>
                  <a:pt x="0" y="125015"/>
                </a:lnTo>
                <a:lnTo>
                  <a:pt x="0" y="125015"/>
                </a:lnTo>
                <a:lnTo>
                  <a:pt x="8929" y="125015"/>
                </a:lnTo>
                <a:lnTo>
                  <a:pt x="8929" y="125015"/>
                </a:lnTo>
                <a:lnTo>
                  <a:pt x="17859" y="125015"/>
                </a:lnTo>
                <a:lnTo>
                  <a:pt x="17859" y="107156"/>
                </a:lnTo>
                <a:lnTo>
                  <a:pt x="17859"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5732859" y="1785937"/>
            <a:ext cx="464345" cy="223243"/>
          </a:xfrm>
          <a:custGeom>
            <a:avLst/>
            <a:gdLst/>
            <a:ahLst/>
            <a:cxnLst/>
            <a:rect l="0" t="0" r="0" b="0"/>
            <a:pathLst>
              <a:path w="464345" h="223243">
                <a:moveTo>
                  <a:pt x="0" y="26789"/>
                </a:moveTo>
                <a:lnTo>
                  <a:pt x="0" y="26789"/>
                </a:lnTo>
                <a:lnTo>
                  <a:pt x="8930" y="26789"/>
                </a:lnTo>
                <a:lnTo>
                  <a:pt x="17860" y="26789"/>
                </a:lnTo>
                <a:lnTo>
                  <a:pt x="26789" y="26789"/>
                </a:lnTo>
                <a:lnTo>
                  <a:pt x="44649" y="26789"/>
                </a:lnTo>
                <a:lnTo>
                  <a:pt x="62508" y="26789"/>
                </a:lnTo>
                <a:lnTo>
                  <a:pt x="80368" y="17860"/>
                </a:lnTo>
                <a:lnTo>
                  <a:pt x="98227" y="17860"/>
                </a:lnTo>
                <a:lnTo>
                  <a:pt x="125016" y="17860"/>
                </a:lnTo>
                <a:lnTo>
                  <a:pt x="142875" y="17860"/>
                </a:lnTo>
                <a:lnTo>
                  <a:pt x="169664" y="17860"/>
                </a:lnTo>
                <a:lnTo>
                  <a:pt x="187524" y="17860"/>
                </a:lnTo>
                <a:lnTo>
                  <a:pt x="214313" y="8930"/>
                </a:lnTo>
                <a:lnTo>
                  <a:pt x="232172" y="8930"/>
                </a:lnTo>
                <a:lnTo>
                  <a:pt x="258961" y="8930"/>
                </a:lnTo>
                <a:lnTo>
                  <a:pt x="276821" y="8930"/>
                </a:lnTo>
                <a:lnTo>
                  <a:pt x="303610" y="8930"/>
                </a:lnTo>
                <a:lnTo>
                  <a:pt x="321469" y="8930"/>
                </a:lnTo>
                <a:lnTo>
                  <a:pt x="330399" y="0"/>
                </a:lnTo>
                <a:lnTo>
                  <a:pt x="348258" y="0"/>
                </a:lnTo>
                <a:lnTo>
                  <a:pt x="348258" y="0"/>
                </a:lnTo>
                <a:lnTo>
                  <a:pt x="357188" y="0"/>
                </a:lnTo>
                <a:lnTo>
                  <a:pt x="357188" y="0"/>
                </a:lnTo>
                <a:lnTo>
                  <a:pt x="366118" y="0"/>
                </a:lnTo>
                <a:lnTo>
                  <a:pt x="366118" y="0"/>
                </a:lnTo>
                <a:lnTo>
                  <a:pt x="366118" y="8930"/>
                </a:lnTo>
                <a:lnTo>
                  <a:pt x="366118" y="8930"/>
                </a:lnTo>
                <a:lnTo>
                  <a:pt x="375047" y="8930"/>
                </a:lnTo>
                <a:lnTo>
                  <a:pt x="375047" y="17860"/>
                </a:lnTo>
                <a:lnTo>
                  <a:pt x="383977" y="26789"/>
                </a:lnTo>
                <a:lnTo>
                  <a:pt x="383977" y="35719"/>
                </a:lnTo>
                <a:lnTo>
                  <a:pt x="392907" y="53578"/>
                </a:lnTo>
                <a:lnTo>
                  <a:pt x="401836" y="62508"/>
                </a:lnTo>
                <a:lnTo>
                  <a:pt x="410766" y="80367"/>
                </a:lnTo>
                <a:lnTo>
                  <a:pt x="410766" y="98227"/>
                </a:lnTo>
                <a:lnTo>
                  <a:pt x="419696" y="116086"/>
                </a:lnTo>
                <a:lnTo>
                  <a:pt x="428625" y="125016"/>
                </a:lnTo>
                <a:lnTo>
                  <a:pt x="437555" y="142875"/>
                </a:lnTo>
                <a:lnTo>
                  <a:pt x="437555" y="151805"/>
                </a:lnTo>
                <a:lnTo>
                  <a:pt x="446485" y="160735"/>
                </a:lnTo>
                <a:lnTo>
                  <a:pt x="446485" y="169664"/>
                </a:lnTo>
                <a:lnTo>
                  <a:pt x="455414" y="169664"/>
                </a:lnTo>
                <a:lnTo>
                  <a:pt x="455414" y="169664"/>
                </a:lnTo>
                <a:lnTo>
                  <a:pt x="464344" y="178594"/>
                </a:lnTo>
                <a:lnTo>
                  <a:pt x="464344" y="178594"/>
                </a:lnTo>
                <a:lnTo>
                  <a:pt x="464344" y="178594"/>
                </a:lnTo>
                <a:lnTo>
                  <a:pt x="464344" y="187524"/>
                </a:lnTo>
                <a:lnTo>
                  <a:pt x="455414" y="187524"/>
                </a:lnTo>
                <a:lnTo>
                  <a:pt x="446485" y="187524"/>
                </a:lnTo>
                <a:lnTo>
                  <a:pt x="437555" y="187524"/>
                </a:lnTo>
                <a:lnTo>
                  <a:pt x="419696" y="196453"/>
                </a:lnTo>
                <a:lnTo>
                  <a:pt x="401836" y="196453"/>
                </a:lnTo>
                <a:lnTo>
                  <a:pt x="375047" y="196453"/>
                </a:lnTo>
                <a:lnTo>
                  <a:pt x="339329" y="196453"/>
                </a:lnTo>
                <a:lnTo>
                  <a:pt x="294680" y="196453"/>
                </a:lnTo>
                <a:lnTo>
                  <a:pt x="258961" y="196453"/>
                </a:lnTo>
                <a:lnTo>
                  <a:pt x="214313" y="196453"/>
                </a:lnTo>
                <a:lnTo>
                  <a:pt x="178594" y="205383"/>
                </a:lnTo>
                <a:lnTo>
                  <a:pt x="142875" y="205383"/>
                </a:lnTo>
                <a:lnTo>
                  <a:pt x="116086" y="205383"/>
                </a:lnTo>
                <a:lnTo>
                  <a:pt x="89297" y="214313"/>
                </a:lnTo>
                <a:lnTo>
                  <a:pt x="71438" y="214313"/>
                </a:lnTo>
                <a:lnTo>
                  <a:pt x="53579" y="223242"/>
                </a:lnTo>
                <a:lnTo>
                  <a:pt x="44649" y="223242"/>
                </a:lnTo>
                <a:lnTo>
                  <a:pt x="35719" y="223242"/>
                </a:lnTo>
                <a:lnTo>
                  <a:pt x="35719" y="223242"/>
                </a:lnTo>
                <a:lnTo>
                  <a:pt x="44649" y="223242"/>
                </a:lnTo>
                <a:lnTo>
                  <a:pt x="44649" y="223242"/>
                </a:lnTo>
                <a:lnTo>
                  <a:pt x="53579" y="214313"/>
                </a:lnTo>
                <a:lnTo>
                  <a:pt x="53579"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5706070" y="2152054"/>
            <a:ext cx="526853" cy="232173"/>
          </a:xfrm>
          <a:custGeom>
            <a:avLst/>
            <a:gdLst/>
            <a:ahLst/>
            <a:cxnLst/>
            <a:rect l="0" t="0" r="0" b="0"/>
            <a:pathLst>
              <a:path w="526853" h="232173">
                <a:moveTo>
                  <a:pt x="26789" y="35719"/>
                </a:moveTo>
                <a:lnTo>
                  <a:pt x="26789" y="35719"/>
                </a:lnTo>
                <a:lnTo>
                  <a:pt x="26789" y="44649"/>
                </a:lnTo>
                <a:lnTo>
                  <a:pt x="26789" y="62508"/>
                </a:lnTo>
                <a:lnTo>
                  <a:pt x="26789" y="80368"/>
                </a:lnTo>
                <a:lnTo>
                  <a:pt x="26789" y="107157"/>
                </a:lnTo>
                <a:lnTo>
                  <a:pt x="26789" y="133946"/>
                </a:lnTo>
                <a:lnTo>
                  <a:pt x="26789" y="151805"/>
                </a:lnTo>
                <a:lnTo>
                  <a:pt x="26789" y="178594"/>
                </a:lnTo>
                <a:lnTo>
                  <a:pt x="26789" y="187524"/>
                </a:lnTo>
                <a:lnTo>
                  <a:pt x="26789" y="196454"/>
                </a:lnTo>
                <a:lnTo>
                  <a:pt x="26789" y="205383"/>
                </a:lnTo>
                <a:lnTo>
                  <a:pt x="26789" y="196454"/>
                </a:lnTo>
                <a:lnTo>
                  <a:pt x="26789" y="187524"/>
                </a:lnTo>
                <a:lnTo>
                  <a:pt x="26789" y="178594"/>
                </a:lnTo>
                <a:lnTo>
                  <a:pt x="17860" y="160735"/>
                </a:lnTo>
                <a:lnTo>
                  <a:pt x="17860" y="142875"/>
                </a:lnTo>
                <a:lnTo>
                  <a:pt x="17860" y="125016"/>
                </a:lnTo>
                <a:lnTo>
                  <a:pt x="8930" y="107157"/>
                </a:lnTo>
                <a:lnTo>
                  <a:pt x="8930" y="89297"/>
                </a:lnTo>
                <a:lnTo>
                  <a:pt x="0" y="71438"/>
                </a:lnTo>
                <a:lnTo>
                  <a:pt x="0" y="62508"/>
                </a:lnTo>
                <a:lnTo>
                  <a:pt x="0" y="53579"/>
                </a:lnTo>
                <a:lnTo>
                  <a:pt x="0" y="53579"/>
                </a:lnTo>
                <a:lnTo>
                  <a:pt x="0" y="44649"/>
                </a:lnTo>
                <a:lnTo>
                  <a:pt x="0" y="44649"/>
                </a:lnTo>
                <a:lnTo>
                  <a:pt x="8930" y="44649"/>
                </a:lnTo>
                <a:lnTo>
                  <a:pt x="17860" y="44649"/>
                </a:lnTo>
                <a:lnTo>
                  <a:pt x="26789" y="44649"/>
                </a:lnTo>
                <a:lnTo>
                  <a:pt x="44649" y="44649"/>
                </a:lnTo>
                <a:lnTo>
                  <a:pt x="71438" y="35719"/>
                </a:lnTo>
                <a:lnTo>
                  <a:pt x="98227" y="35719"/>
                </a:lnTo>
                <a:lnTo>
                  <a:pt x="125016" y="26790"/>
                </a:lnTo>
                <a:lnTo>
                  <a:pt x="151805" y="17860"/>
                </a:lnTo>
                <a:lnTo>
                  <a:pt x="187524" y="17860"/>
                </a:lnTo>
                <a:lnTo>
                  <a:pt x="214313" y="8930"/>
                </a:lnTo>
                <a:lnTo>
                  <a:pt x="241102" y="8930"/>
                </a:lnTo>
                <a:lnTo>
                  <a:pt x="267891" y="8930"/>
                </a:lnTo>
                <a:lnTo>
                  <a:pt x="294680" y="8930"/>
                </a:lnTo>
                <a:lnTo>
                  <a:pt x="321469" y="0"/>
                </a:lnTo>
                <a:lnTo>
                  <a:pt x="348258" y="0"/>
                </a:lnTo>
                <a:lnTo>
                  <a:pt x="366118" y="0"/>
                </a:lnTo>
                <a:lnTo>
                  <a:pt x="383977" y="0"/>
                </a:lnTo>
                <a:lnTo>
                  <a:pt x="410766" y="0"/>
                </a:lnTo>
                <a:lnTo>
                  <a:pt x="428625" y="0"/>
                </a:lnTo>
                <a:lnTo>
                  <a:pt x="437555" y="0"/>
                </a:lnTo>
                <a:lnTo>
                  <a:pt x="455414" y="0"/>
                </a:lnTo>
                <a:lnTo>
                  <a:pt x="473274" y="0"/>
                </a:lnTo>
                <a:lnTo>
                  <a:pt x="482203" y="8930"/>
                </a:lnTo>
                <a:lnTo>
                  <a:pt x="491133" y="8930"/>
                </a:lnTo>
                <a:lnTo>
                  <a:pt x="491133" y="8930"/>
                </a:lnTo>
                <a:lnTo>
                  <a:pt x="500063" y="17860"/>
                </a:lnTo>
                <a:lnTo>
                  <a:pt x="500063" y="17860"/>
                </a:lnTo>
                <a:lnTo>
                  <a:pt x="500063" y="17860"/>
                </a:lnTo>
                <a:lnTo>
                  <a:pt x="491133" y="26790"/>
                </a:lnTo>
                <a:lnTo>
                  <a:pt x="491133" y="26790"/>
                </a:lnTo>
                <a:lnTo>
                  <a:pt x="491133" y="35719"/>
                </a:lnTo>
                <a:lnTo>
                  <a:pt x="482203" y="44649"/>
                </a:lnTo>
                <a:lnTo>
                  <a:pt x="482203" y="53579"/>
                </a:lnTo>
                <a:lnTo>
                  <a:pt x="491133" y="71438"/>
                </a:lnTo>
                <a:lnTo>
                  <a:pt x="491133" y="80368"/>
                </a:lnTo>
                <a:lnTo>
                  <a:pt x="491133" y="98227"/>
                </a:lnTo>
                <a:lnTo>
                  <a:pt x="500063" y="116086"/>
                </a:lnTo>
                <a:lnTo>
                  <a:pt x="500063" y="125016"/>
                </a:lnTo>
                <a:lnTo>
                  <a:pt x="500063" y="142875"/>
                </a:lnTo>
                <a:lnTo>
                  <a:pt x="508993" y="151805"/>
                </a:lnTo>
                <a:lnTo>
                  <a:pt x="508993" y="160735"/>
                </a:lnTo>
                <a:lnTo>
                  <a:pt x="517922" y="169665"/>
                </a:lnTo>
                <a:lnTo>
                  <a:pt x="517922" y="169665"/>
                </a:lnTo>
                <a:lnTo>
                  <a:pt x="517922" y="178594"/>
                </a:lnTo>
                <a:lnTo>
                  <a:pt x="526852" y="178594"/>
                </a:lnTo>
                <a:lnTo>
                  <a:pt x="526852" y="178594"/>
                </a:lnTo>
                <a:lnTo>
                  <a:pt x="526852" y="187524"/>
                </a:lnTo>
                <a:lnTo>
                  <a:pt x="526852" y="187524"/>
                </a:lnTo>
                <a:lnTo>
                  <a:pt x="526852" y="187524"/>
                </a:lnTo>
                <a:lnTo>
                  <a:pt x="517922" y="196454"/>
                </a:lnTo>
                <a:lnTo>
                  <a:pt x="508993" y="196454"/>
                </a:lnTo>
                <a:lnTo>
                  <a:pt x="491133" y="205383"/>
                </a:lnTo>
                <a:lnTo>
                  <a:pt x="464344" y="205383"/>
                </a:lnTo>
                <a:lnTo>
                  <a:pt x="437555" y="214313"/>
                </a:lnTo>
                <a:lnTo>
                  <a:pt x="392907" y="214313"/>
                </a:lnTo>
                <a:lnTo>
                  <a:pt x="357188" y="223243"/>
                </a:lnTo>
                <a:lnTo>
                  <a:pt x="312539" y="223243"/>
                </a:lnTo>
                <a:lnTo>
                  <a:pt x="267891" y="223243"/>
                </a:lnTo>
                <a:lnTo>
                  <a:pt x="232172" y="223243"/>
                </a:lnTo>
                <a:lnTo>
                  <a:pt x="205383" y="223243"/>
                </a:lnTo>
                <a:lnTo>
                  <a:pt x="178594" y="214313"/>
                </a:lnTo>
                <a:lnTo>
                  <a:pt x="169664" y="214313"/>
                </a:lnTo>
                <a:lnTo>
                  <a:pt x="151805" y="214313"/>
                </a:lnTo>
                <a:lnTo>
                  <a:pt x="151805" y="214313"/>
                </a:lnTo>
                <a:lnTo>
                  <a:pt x="151805" y="214313"/>
                </a:lnTo>
                <a:lnTo>
                  <a:pt x="160735" y="214313"/>
                </a:lnTo>
                <a:lnTo>
                  <a:pt x="178594" y="223243"/>
                </a:lnTo>
                <a:lnTo>
                  <a:pt x="196453" y="232172"/>
                </a:lnTo>
                <a:lnTo>
                  <a:pt x="196453"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1428750" y="2312789"/>
            <a:ext cx="8931" cy="294681"/>
          </a:xfrm>
          <a:custGeom>
            <a:avLst/>
            <a:gdLst/>
            <a:ahLst/>
            <a:cxnLst/>
            <a:rect l="0" t="0" r="0" b="0"/>
            <a:pathLst>
              <a:path w="8931" h="294681">
                <a:moveTo>
                  <a:pt x="8930" y="17859"/>
                </a:moveTo>
                <a:lnTo>
                  <a:pt x="8930" y="17859"/>
                </a:lnTo>
                <a:lnTo>
                  <a:pt x="8930" y="17859"/>
                </a:lnTo>
                <a:lnTo>
                  <a:pt x="8930" y="17859"/>
                </a:lnTo>
                <a:lnTo>
                  <a:pt x="8930" y="17859"/>
                </a:lnTo>
                <a:lnTo>
                  <a:pt x="8930" y="17859"/>
                </a:lnTo>
                <a:lnTo>
                  <a:pt x="8930" y="17859"/>
                </a:lnTo>
                <a:lnTo>
                  <a:pt x="8930" y="8930"/>
                </a:lnTo>
                <a:lnTo>
                  <a:pt x="8930" y="8930"/>
                </a:lnTo>
                <a:lnTo>
                  <a:pt x="8930" y="8930"/>
                </a:lnTo>
                <a:lnTo>
                  <a:pt x="8930" y="8930"/>
                </a:lnTo>
                <a:lnTo>
                  <a:pt x="8930" y="8930"/>
                </a:lnTo>
                <a:lnTo>
                  <a:pt x="8930" y="0"/>
                </a:lnTo>
                <a:lnTo>
                  <a:pt x="8930" y="0"/>
                </a:lnTo>
                <a:lnTo>
                  <a:pt x="8930" y="0"/>
                </a:lnTo>
                <a:lnTo>
                  <a:pt x="8930" y="8930"/>
                </a:lnTo>
                <a:lnTo>
                  <a:pt x="8930" y="8930"/>
                </a:lnTo>
                <a:lnTo>
                  <a:pt x="8930" y="26789"/>
                </a:lnTo>
                <a:lnTo>
                  <a:pt x="8930" y="44648"/>
                </a:lnTo>
                <a:lnTo>
                  <a:pt x="8930" y="71437"/>
                </a:lnTo>
                <a:lnTo>
                  <a:pt x="8930" y="98226"/>
                </a:lnTo>
                <a:lnTo>
                  <a:pt x="8930" y="133945"/>
                </a:lnTo>
                <a:lnTo>
                  <a:pt x="8930" y="169664"/>
                </a:lnTo>
                <a:lnTo>
                  <a:pt x="8930" y="205383"/>
                </a:lnTo>
                <a:lnTo>
                  <a:pt x="8930" y="232172"/>
                </a:lnTo>
                <a:lnTo>
                  <a:pt x="8930" y="258961"/>
                </a:lnTo>
                <a:lnTo>
                  <a:pt x="8930" y="276820"/>
                </a:lnTo>
                <a:lnTo>
                  <a:pt x="8930" y="285750"/>
                </a:lnTo>
                <a:lnTo>
                  <a:pt x="8930" y="294680"/>
                </a:lnTo>
                <a:lnTo>
                  <a:pt x="8930" y="285750"/>
                </a:lnTo>
                <a:lnTo>
                  <a:pt x="8930" y="276820"/>
                </a:lnTo>
                <a:lnTo>
                  <a:pt x="8930" y="258961"/>
                </a:lnTo>
                <a:lnTo>
                  <a:pt x="8930" y="223242"/>
                </a:lnTo>
                <a:lnTo>
                  <a:pt x="0" y="187524"/>
                </a:lnTo>
                <a:lnTo>
                  <a:pt x="0"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1187649" y="2259211"/>
            <a:ext cx="508993" cy="98227"/>
          </a:xfrm>
          <a:custGeom>
            <a:avLst/>
            <a:gdLst/>
            <a:ahLst/>
            <a:cxnLst/>
            <a:rect l="0" t="0" r="0" b="0"/>
            <a:pathLst>
              <a:path w="508993" h="98227">
                <a:moveTo>
                  <a:pt x="0" y="98226"/>
                </a:moveTo>
                <a:lnTo>
                  <a:pt x="0" y="98226"/>
                </a:lnTo>
                <a:lnTo>
                  <a:pt x="0" y="98226"/>
                </a:lnTo>
                <a:lnTo>
                  <a:pt x="0" y="98226"/>
                </a:lnTo>
                <a:lnTo>
                  <a:pt x="8929" y="89297"/>
                </a:lnTo>
                <a:lnTo>
                  <a:pt x="17859" y="89297"/>
                </a:lnTo>
                <a:lnTo>
                  <a:pt x="35718" y="80367"/>
                </a:lnTo>
                <a:lnTo>
                  <a:pt x="62507" y="71437"/>
                </a:lnTo>
                <a:lnTo>
                  <a:pt x="98226" y="62508"/>
                </a:lnTo>
                <a:lnTo>
                  <a:pt x="142874" y="53578"/>
                </a:lnTo>
                <a:lnTo>
                  <a:pt x="187523" y="44648"/>
                </a:lnTo>
                <a:lnTo>
                  <a:pt x="232171" y="35718"/>
                </a:lnTo>
                <a:lnTo>
                  <a:pt x="285749" y="26789"/>
                </a:lnTo>
                <a:lnTo>
                  <a:pt x="339328" y="26789"/>
                </a:lnTo>
                <a:lnTo>
                  <a:pt x="375046" y="26789"/>
                </a:lnTo>
                <a:lnTo>
                  <a:pt x="419695" y="17859"/>
                </a:lnTo>
                <a:lnTo>
                  <a:pt x="455414" y="17859"/>
                </a:lnTo>
                <a:lnTo>
                  <a:pt x="473273" y="17859"/>
                </a:lnTo>
                <a:lnTo>
                  <a:pt x="500062" y="17859"/>
                </a:lnTo>
                <a:lnTo>
                  <a:pt x="508992" y="8929"/>
                </a:lnTo>
                <a:lnTo>
                  <a:pt x="508992" y="8929"/>
                </a:lnTo>
                <a:lnTo>
                  <a:pt x="508992" y="0"/>
                </a:lnTo>
                <a:lnTo>
                  <a:pt x="50899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1482328" y="2455664"/>
            <a:ext cx="214314" cy="250032"/>
          </a:xfrm>
          <a:custGeom>
            <a:avLst/>
            <a:gdLst/>
            <a:ahLst/>
            <a:cxnLst/>
            <a:rect l="0" t="0" r="0" b="0"/>
            <a:pathLst>
              <a:path w="214314" h="250032">
                <a:moveTo>
                  <a:pt x="0" y="125016"/>
                </a:moveTo>
                <a:lnTo>
                  <a:pt x="0" y="125016"/>
                </a:lnTo>
                <a:lnTo>
                  <a:pt x="8930" y="125016"/>
                </a:lnTo>
                <a:lnTo>
                  <a:pt x="8930" y="133945"/>
                </a:lnTo>
                <a:lnTo>
                  <a:pt x="17860" y="142875"/>
                </a:lnTo>
                <a:lnTo>
                  <a:pt x="35719" y="142875"/>
                </a:lnTo>
                <a:lnTo>
                  <a:pt x="44649" y="133945"/>
                </a:lnTo>
                <a:lnTo>
                  <a:pt x="62508" y="125016"/>
                </a:lnTo>
                <a:lnTo>
                  <a:pt x="80367" y="116086"/>
                </a:lnTo>
                <a:lnTo>
                  <a:pt x="98227" y="107156"/>
                </a:lnTo>
                <a:lnTo>
                  <a:pt x="107156" y="89297"/>
                </a:lnTo>
                <a:lnTo>
                  <a:pt x="125016" y="71438"/>
                </a:lnTo>
                <a:lnTo>
                  <a:pt x="133945" y="53578"/>
                </a:lnTo>
                <a:lnTo>
                  <a:pt x="133945" y="35719"/>
                </a:lnTo>
                <a:lnTo>
                  <a:pt x="133945" y="8930"/>
                </a:lnTo>
                <a:lnTo>
                  <a:pt x="133945" y="0"/>
                </a:lnTo>
                <a:lnTo>
                  <a:pt x="125016" y="0"/>
                </a:lnTo>
                <a:lnTo>
                  <a:pt x="116086" y="8930"/>
                </a:lnTo>
                <a:lnTo>
                  <a:pt x="107156" y="35719"/>
                </a:lnTo>
                <a:lnTo>
                  <a:pt x="89297" y="71438"/>
                </a:lnTo>
                <a:lnTo>
                  <a:pt x="71438" y="107156"/>
                </a:lnTo>
                <a:lnTo>
                  <a:pt x="62508" y="151805"/>
                </a:lnTo>
                <a:lnTo>
                  <a:pt x="53578" y="187524"/>
                </a:lnTo>
                <a:lnTo>
                  <a:pt x="53578" y="214313"/>
                </a:lnTo>
                <a:lnTo>
                  <a:pt x="62508" y="232172"/>
                </a:lnTo>
                <a:lnTo>
                  <a:pt x="71438" y="250031"/>
                </a:lnTo>
                <a:lnTo>
                  <a:pt x="89297" y="250031"/>
                </a:lnTo>
                <a:lnTo>
                  <a:pt x="116086" y="250031"/>
                </a:lnTo>
                <a:lnTo>
                  <a:pt x="142875" y="232172"/>
                </a:lnTo>
                <a:lnTo>
                  <a:pt x="169664" y="214313"/>
                </a:lnTo>
                <a:lnTo>
                  <a:pt x="196453" y="178594"/>
                </a:lnTo>
                <a:lnTo>
                  <a:pt x="214313" y="151805"/>
                </a:lnTo>
                <a:lnTo>
                  <a:pt x="214313"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1678781" y="2491383"/>
            <a:ext cx="125017" cy="160735"/>
          </a:xfrm>
          <a:custGeom>
            <a:avLst/>
            <a:gdLst/>
            <a:ahLst/>
            <a:cxnLst/>
            <a:rect l="0" t="0" r="0" b="0"/>
            <a:pathLst>
              <a:path w="125017" h="160735">
                <a:moveTo>
                  <a:pt x="71438" y="8930"/>
                </a:moveTo>
                <a:lnTo>
                  <a:pt x="71438" y="0"/>
                </a:lnTo>
                <a:lnTo>
                  <a:pt x="62508" y="0"/>
                </a:lnTo>
                <a:lnTo>
                  <a:pt x="62508" y="0"/>
                </a:lnTo>
                <a:lnTo>
                  <a:pt x="53578" y="0"/>
                </a:lnTo>
                <a:lnTo>
                  <a:pt x="44649" y="0"/>
                </a:lnTo>
                <a:lnTo>
                  <a:pt x="35719" y="8930"/>
                </a:lnTo>
                <a:lnTo>
                  <a:pt x="35719" y="17859"/>
                </a:lnTo>
                <a:lnTo>
                  <a:pt x="35719" y="26789"/>
                </a:lnTo>
                <a:lnTo>
                  <a:pt x="35719" y="35719"/>
                </a:lnTo>
                <a:lnTo>
                  <a:pt x="44649" y="53578"/>
                </a:lnTo>
                <a:lnTo>
                  <a:pt x="53578" y="62508"/>
                </a:lnTo>
                <a:lnTo>
                  <a:pt x="62508" y="71437"/>
                </a:lnTo>
                <a:lnTo>
                  <a:pt x="80367" y="80367"/>
                </a:lnTo>
                <a:lnTo>
                  <a:pt x="89297" y="89297"/>
                </a:lnTo>
                <a:lnTo>
                  <a:pt x="98227" y="98226"/>
                </a:lnTo>
                <a:lnTo>
                  <a:pt x="98227" y="107156"/>
                </a:lnTo>
                <a:lnTo>
                  <a:pt x="89297" y="125015"/>
                </a:lnTo>
                <a:lnTo>
                  <a:pt x="80367" y="133945"/>
                </a:lnTo>
                <a:lnTo>
                  <a:pt x="62508" y="142875"/>
                </a:lnTo>
                <a:lnTo>
                  <a:pt x="44649" y="160734"/>
                </a:lnTo>
                <a:lnTo>
                  <a:pt x="26789" y="160734"/>
                </a:lnTo>
                <a:lnTo>
                  <a:pt x="0" y="160734"/>
                </a:lnTo>
                <a:lnTo>
                  <a:pt x="0" y="151805"/>
                </a:lnTo>
                <a:lnTo>
                  <a:pt x="0" y="133945"/>
                </a:lnTo>
                <a:lnTo>
                  <a:pt x="8930" y="107156"/>
                </a:lnTo>
                <a:lnTo>
                  <a:pt x="26789" y="80367"/>
                </a:lnTo>
                <a:lnTo>
                  <a:pt x="62508" y="53578"/>
                </a:lnTo>
                <a:lnTo>
                  <a:pt x="89297" y="26789"/>
                </a:lnTo>
                <a:lnTo>
                  <a:pt x="125016" y="0"/>
                </a:lnTo>
                <a:lnTo>
                  <a:pt x="12501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1875234" y="2330648"/>
            <a:ext cx="107158" cy="366119"/>
          </a:xfrm>
          <a:custGeom>
            <a:avLst/>
            <a:gdLst/>
            <a:ahLst/>
            <a:cxnLst/>
            <a:rect l="0" t="0" r="0" b="0"/>
            <a:pathLst>
              <a:path w="107158" h="366119">
                <a:moveTo>
                  <a:pt x="44649" y="0"/>
                </a:moveTo>
                <a:lnTo>
                  <a:pt x="44649" y="0"/>
                </a:lnTo>
                <a:lnTo>
                  <a:pt x="35719" y="8930"/>
                </a:lnTo>
                <a:lnTo>
                  <a:pt x="26789" y="8930"/>
                </a:lnTo>
                <a:lnTo>
                  <a:pt x="17860" y="26789"/>
                </a:lnTo>
                <a:lnTo>
                  <a:pt x="8930" y="44649"/>
                </a:lnTo>
                <a:lnTo>
                  <a:pt x="8930" y="80367"/>
                </a:lnTo>
                <a:lnTo>
                  <a:pt x="0" y="116086"/>
                </a:lnTo>
                <a:lnTo>
                  <a:pt x="0" y="160735"/>
                </a:lnTo>
                <a:lnTo>
                  <a:pt x="0" y="205383"/>
                </a:lnTo>
                <a:lnTo>
                  <a:pt x="8930" y="241102"/>
                </a:lnTo>
                <a:lnTo>
                  <a:pt x="26789" y="285750"/>
                </a:lnTo>
                <a:lnTo>
                  <a:pt x="35719" y="321469"/>
                </a:lnTo>
                <a:lnTo>
                  <a:pt x="53579" y="348258"/>
                </a:lnTo>
                <a:lnTo>
                  <a:pt x="62508" y="357188"/>
                </a:lnTo>
                <a:lnTo>
                  <a:pt x="80368" y="366118"/>
                </a:lnTo>
                <a:lnTo>
                  <a:pt x="89297" y="366118"/>
                </a:lnTo>
                <a:lnTo>
                  <a:pt x="98227" y="348258"/>
                </a:lnTo>
                <a:lnTo>
                  <a:pt x="107157" y="330399"/>
                </a:lnTo>
                <a:lnTo>
                  <a:pt x="107157" y="294680"/>
                </a:lnTo>
                <a:lnTo>
                  <a:pt x="107157" y="258961"/>
                </a:lnTo>
                <a:lnTo>
                  <a:pt x="89297" y="214313"/>
                </a:lnTo>
                <a:lnTo>
                  <a:pt x="89297"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1794867" y="2455664"/>
            <a:ext cx="258962" cy="26790"/>
          </a:xfrm>
          <a:custGeom>
            <a:avLst/>
            <a:gdLst/>
            <a:ahLst/>
            <a:cxnLst/>
            <a:rect l="0" t="0" r="0" b="0"/>
            <a:pathLst>
              <a:path w="258962" h="26790">
                <a:moveTo>
                  <a:pt x="0" y="26789"/>
                </a:moveTo>
                <a:lnTo>
                  <a:pt x="0" y="26789"/>
                </a:lnTo>
                <a:lnTo>
                  <a:pt x="17860" y="26789"/>
                </a:lnTo>
                <a:lnTo>
                  <a:pt x="44649" y="26789"/>
                </a:lnTo>
                <a:lnTo>
                  <a:pt x="80367" y="26789"/>
                </a:lnTo>
                <a:lnTo>
                  <a:pt x="116086" y="17859"/>
                </a:lnTo>
                <a:lnTo>
                  <a:pt x="160735" y="17859"/>
                </a:lnTo>
                <a:lnTo>
                  <a:pt x="196453" y="8930"/>
                </a:lnTo>
                <a:lnTo>
                  <a:pt x="232172" y="8930"/>
                </a:lnTo>
                <a:lnTo>
                  <a:pt x="258961" y="0"/>
                </a:lnTo>
                <a:lnTo>
                  <a:pt x="25896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2259211" y="2446734"/>
            <a:ext cx="214313" cy="285751"/>
          </a:xfrm>
          <a:custGeom>
            <a:avLst/>
            <a:gdLst/>
            <a:ahLst/>
            <a:cxnLst/>
            <a:rect l="0" t="0" r="0" b="0"/>
            <a:pathLst>
              <a:path w="214313" h="285751">
                <a:moveTo>
                  <a:pt x="107156" y="0"/>
                </a:moveTo>
                <a:lnTo>
                  <a:pt x="107156" y="0"/>
                </a:lnTo>
                <a:lnTo>
                  <a:pt x="98227" y="0"/>
                </a:lnTo>
                <a:lnTo>
                  <a:pt x="89297" y="0"/>
                </a:lnTo>
                <a:lnTo>
                  <a:pt x="71437" y="0"/>
                </a:lnTo>
                <a:lnTo>
                  <a:pt x="62508" y="0"/>
                </a:lnTo>
                <a:lnTo>
                  <a:pt x="44648" y="17860"/>
                </a:lnTo>
                <a:lnTo>
                  <a:pt x="35719" y="26789"/>
                </a:lnTo>
                <a:lnTo>
                  <a:pt x="17859" y="44649"/>
                </a:lnTo>
                <a:lnTo>
                  <a:pt x="8930" y="80368"/>
                </a:lnTo>
                <a:lnTo>
                  <a:pt x="0" y="107157"/>
                </a:lnTo>
                <a:lnTo>
                  <a:pt x="0" y="151805"/>
                </a:lnTo>
                <a:lnTo>
                  <a:pt x="0" y="187524"/>
                </a:lnTo>
                <a:lnTo>
                  <a:pt x="8930" y="232172"/>
                </a:lnTo>
                <a:lnTo>
                  <a:pt x="26789" y="258961"/>
                </a:lnTo>
                <a:lnTo>
                  <a:pt x="53578" y="276821"/>
                </a:lnTo>
                <a:lnTo>
                  <a:pt x="80367" y="285750"/>
                </a:lnTo>
                <a:lnTo>
                  <a:pt x="107156" y="276821"/>
                </a:lnTo>
                <a:lnTo>
                  <a:pt x="142875" y="258961"/>
                </a:lnTo>
                <a:lnTo>
                  <a:pt x="169664" y="241102"/>
                </a:lnTo>
                <a:lnTo>
                  <a:pt x="196453" y="205383"/>
                </a:lnTo>
                <a:lnTo>
                  <a:pt x="214312" y="160735"/>
                </a:lnTo>
                <a:lnTo>
                  <a:pt x="214312"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2464594" y="2455664"/>
            <a:ext cx="205384" cy="294681"/>
          </a:xfrm>
          <a:custGeom>
            <a:avLst/>
            <a:gdLst/>
            <a:ahLst/>
            <a:cxnLst/>
            <a:rect l="0" t="0" r="0" b="0"/>
            <a:pathLst>
              <a:path w="205384" h="294681">
                <a:moveTo>
                  <a:pt x="8929" y="0"/>
                </a:moveTo>
                <a:lnTo>
                  <a:pt x="8929" y="8930"/>
                </a:lnTo>
                <a:lnTo>
                  <a:pt x="8929" y="17859"/>
                </a:lnTo>
                <a:lnTo>
                  <a:pt x="0" y="35719"/>
                </a:lnTo>
                <a:lnTo>
                  <a:pt x="0" y="62508"/>
                </a:lnTo>
                <a:lnTo>
                  <a:pt x="0" y="98227"/>
                </a:lnTo>
                <a:lnTo>
                  <a:pt x="0" y="133945"/>
                </a:lnTo>
                <a:lnTo>
                  <a:pt x="0" y="169664"/>
                </a:lnTo>
                <a:lnTo>
                  <a:pt x="8929" y="196453"/>
                </a:lnTo>
                <a:lnTo>
                  <a:pt x="8929" y="223242"/>
                </a:lnTo>
                <a:lnTo>
                  <a:pt x="17859" y="232172"/>
                </a:lnTo>
                <a:lnTo>
                  <a:pt x="35719" y="232172"/>
                </a:lnTo>
                <a:lnTo>
                  <a:pt x="44648" y="223242"/>
                </a:lnTo>
                <a:lnTo>
                  <a:pt x="53578" y="205383"/>
                </a:lnTo>
                <a:lnTo>
                  <a:pt x="71437" y="178594"/>
                </a:lnTo>
                <a:lnTo>
                  <a:pt x="80367" y="142875"/>
                </a:lnTo>
                <a:lnTo>
                  <a:pt x="98226" y="116086"/>
                </a:lnTo>
                <a:lnTo>
                  <a:pt x="107156" y="89297"/>
                </a:lnTo>
                <a:lnTo>
                  <a:pt x="107156" y="71438"/>
                </a:lnTo>
                <a:lnTo>
                  <a:pt x="107156" y="71438"/>
                </a:lnTo>
                <a:lnTo>
                  <a:pt x="107156" y="89297"/>
                </a:lnTo>
                <a:lnTo>
                  <a:pt x="107156" y="116086"/>
                </a:lnTo>
                <a:lnTo>
                  <a:pt x="107156" y="151805"/>
                </a:lnTo>
                <a:lnTo>
                  <a:pt x="107156" y="196453"/>
                </a:lnTo>
                <a:lnTo>
                  <a:pt x="107156" y="232172"/>
                </a:lnTo>
                <a:lnTo>
                  <a:pt x="116086" y="258961"/>
                </a:lnTo>
                <a:lnTo>
                  <a:pt x="125015" y="285750"/>
                </a:lnTo>
                <a:lnTo>
                  <a:pt x="133945" y="294680"/>
                </a:lnTo>
                <a:lnTo>
                  <a:pt x="151804" y="285750"/>
                </a:lnTo>
                <a:lnTo>
                  <a:pt x="160734" y="267891"/>
                </a:lnTo>
                <a:lnTo>
                  <a:pt x="178594" y="241102"/>
                </a:lnTo>
                <a:lnTo>
                  <a:pt x="187523" y="196453"/>
                </a:lnTo>
                <a:lnTo>
                  <a:pt x="205383" y="151805"/>
                </a:lnTo>
                <a:lnTo>
                  <a:pt x="205383" y="98227"/>
                </a:lnTo>
                <a:lnTo>
                  <a:pt x="205383"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2661047" y="2437804"/>
            <a:ext cx="142876" cy="276822"/>
          </a:xfrm>
          <a:custGeom>
            <a:avLst/>
            <a:gdLst/>
            <a:ahLst/>
            <a:cxnLst/>
            <a:rect l="0" t="0" r="0" b="0"/>
            <a:pathLst>
              <a:path w="142876" h="276822">
                <a:moveTo>
                  <a:pt x="71437" y="26790"/>
                </a:moveTo>
                <a:lnTo>
                  <a:pt x="71437" y="26790"/>
                </a:lnTo>
                <a:lnTo>
                  <a:pt x="71437" y="17860"/>
                </a:lnTo>
                <a:lnTo>
                  <a:pt x="62508" y="8930"/>
                </a:lnTo>
                <a:lnTo>
                  <a:pt x="53578" y="0"/>
                </a:lnTo>
                <a:lnTo>
                  <a:pt x="44648" y="0"/>
                </a:lnTo>
                <a:lnTo>
                  <a:pt x="35719" y="8930"/>
                </a:lnTo>
                <a:lnTo>
                  <a:pt x="17859" y="26790"/>
                </a:lnTo>
                <a:lnTo>
                  <a:pt x="8930" y="35719"/>
                </a:lnTo>
                <a:lnTo>
                  <a:pt x="0" y="53579"/>
                </a:lnTo>
                <a:lnTo>
                  <a:pt x="0" y="71438"/>
                </a:lnTo>
                <a:lnTo>
                  <a:pt x="8930" y="89298"/>
                </a:lnTo>
                <a:lnTo>
                  <a:pt x="17859" y="98227"/>
                </a:lnTo>
                <a:lnTo>
                  <a:pt x="26789" y="107157"/>
                </a:lnTo>
                <a:lnTo>
                  <a:pt x="44648" y="116087"/>
                </a:lnTo>
                <a:lnTo>
                  <a:pt x="71437" y="133946"/>
                </a:lnTo>
                <a:lnTo>
                  <a:pt x="89297" y="142876"/>
                </a:lnTo>
                <a:lnTo>
                  <a:pt x="107156" y="160735"/>
                </a:lnTo>
                <a:lnTo>
                  <a:pt x="125016" y="187524"/>
                </a:lnTo>
                <a:lnTo>
                  <a:pt x="142875" y="205384"/>
                </a:lnTo>
                <a:lnTo>
                  <a:pt x="142875" y="232173"/>
                </a:lnTo>
                <a:lnTo>
                  <a:pt x="142875" y="250032"/>
                </a:lnTo>
                <a:lnTo>
                  <a:pt x="133945" y="267891"/>
                </a:lnTo>
                <a:lnTo>
                  <a:pt x="116086" y="276821"/>
                </a:lnTo>
                <a:lnTo>
                  <a:pt x="98226" y="276821"/>
                </a:lnTo>
                <a:lnTo>
                  <a:pt x="80367" y="276821"/>
                </a:lnTo>
                <a:lnTo>
                  <a:pt x="62508" y="267891"/>
                </a:lnTo>
                <a:lnTo>
                  <a:pt x="44648" y="250032"/>
                </a:lnTo>
                <a:lnTo>
                  <a:pt x="44648" y="223243"/>
                </a:lnTo>
                <a:lnTo>
                  <a:pt x="44648" y="196454"/>
                </a:lnTo>
                <a:lnTo>
                  <a:pt x="53578" y="178594"/>
                </a:lnTo>
                <a:lnTo>
                  <a:pt x="62508" y="160735"/>
                </a:lnTo>
                <a:lnTo>
                  <a:pt x="62508"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2794992" y="2446734"/>
            <a:ext cx="187525" cy="258962"/>
          </a:xfrm>
          <a:custGeom>
            <a:avLst/>
            <a:gdLst/>
            <a:ahLst/>
            <a:cxnLst/>
            <a:rect l="0" t="0" r="0" b="0"/>
            <a:pathLst>
              <a:path w="187525" h="258962">
                <a:moveTo>
                  <a:pt x="0" y="98227"/>
                </a:moveTo>
                <a:lnTo>
                  <a:pt x="0" y="98227"/>
                </a:lnTo>
                <a:lnTo>
                  <a:pt x="0" y="107157"/>
                </a:lnTo>
                <a:lnTo>
                  <a:pt x="0" y="116086"/>
                </a:lnTo>
                <a:lnTo>
                  <a:pt x="0" y="133946"/>
                </a:lnTo>
                <a:lnTo>
                  <a:pt x="0" y="142875"/>
                </a:lnTo>
                <a:lnTo>
                  <a:pt x="8930" y="151805"/>
                </a:lnTo>
                <a:lnTo>
                  <a:pt x="26789" y="160735"/>
                </a:lnTo>
                <a:lnTo>
                  <a:pt x="35719" y="160735"/>
                </a:lnTo>
                <a:lnTo>
                  <a:pt x="53578" y="160735"/>
                </a:lnTo>
                <a:lnTo>
                  <a:pt x="62508" y="151805"/>
                </a:lnTo>
                <a:lnTo>
                  <a:pt x="89297" y="133946"/>
                </a:lnTo>
                <a:lnTo>
                  <a:pt x="98227" y="116086"/>
                </a:lnTo>
                <a:lnTo>
                  <a:pt x="116086" y="98227"/>
                </a:lnTo>
                <a:lnTo>
                  <a:pt x="125016" y="62508"/>
                </a:lnTo>
                <a:lnTo>
                  <a:pt x="133946" y="35719"/>
                </a:lnTo>
                <a:lnTo>
                  <a:pt x="133946" y="8930"/>
                </a:lnTo>
                <a:lnTo>
                  <a:pt x="125016" y="0"/>
                </a:lnTo>
                <a:lnTo>
                  <a:pt x="116086" y="0"/>
                </a:lnTo>
                <a:lnTo>
                  <a:pt x="98227" y="8930"/>
                </a:lnTo>
                <a:lnTo>
                  <a:pt x="80367" y="44649"/>
                </a:lnTo>
                <a:lnTo>
                  <a:pt x="62508" y="80368"/>
                </a:lnTo>
                <a:lnTo>
                  <a:pt x="53578" y="125016"/>
                </a:lnTo>
                <a:lnTo>
                  <a:pt x="44649" y="160735"/>
                </a:lnTo>
                <a:lnTo>
                  <a:pt x="44649" y="196454"/>
                </a:lnTo>
                <a:lnTo>
                  <a:pt x="62508" y="223243"/>
                </a:lnTo>
                <a:lnTo>
                  <a:pt x="80367" y="250032"/>
                </a:lnTo>
                <a:lnTo>
                  <a:pt x="107156" y="258961"/>
                </a:lnTo>
                <a:lnTo>
                  <a:pt x="125016" y="250032"/>
                </a:lnTo>
                <a:lnTo>
                  <a:pt x="151805" y="232172"/>
                </a:lnTo>
                <a:lnTo>
                  <a:pt x="178594" y="205383"/>
                </a:lnTo>
                <a:lnTo>
                  <a:pt x="187524" y="169664"/>
                </a:lnTo>
                <a:lnTo>
                  <a:pt x="187524"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1544836" y="2893218"/>
            <a:ext cx="53579" cy="330400"/>
          </a:xfrm>
          <a:custGeom>
            <a:avLst/>
            <a:gdLst/>
            <a:ahLst/>
            <a:cxnLst/>
            <a:rect l="0" t="0" r="0" b="0"/>
            <a:pathLst>
              <a:path w="53579" h="330400">
                <a:moveTo>
                  <a:pt x="0" y="26789"/>
                </a:moveTo>
                <a:lnTo>
                  <a:pt x="0" y="17860"/>
                </a:lnTo>
                <a:lnTo>
                  <a:pt x="0" y="17860"/>
                </a:lnTo>
                <a:lnTo>
                  <a:pt x="0" y="17860"/>
                </a:lnTo>
                <a:lnTo>
                  <a:pt x="0" y="8930"/>
                </a:lnTo>
                <a:lnTo>
                  <a:pt x="0" y="8930"/>
                </a:lnTo>
                <a:lnTo>
                  <a:pt x="0" y="0"/>
                </a:lnTo>
                <a:lnTo>
                  <a:pt x="0" y="0"/>
                </a:lnTo>
                <a:lnTo>
                  <a:pt x="0" y="0"/>
                </a:lnTo>
                <a:lnTo>
                  <a:pt x="0" y="8930"/>
                </a:lnTo>
                <a:lnTo>
                  <a:pt x="8930" y="26789"/>
                </a:lnTo>
                <a:lnTo>
                  <a:pt x="8930" y="53578"/>
                </a:lnTo>
                <a:lnTo>
                  <a:pt x="8930" y="89297"/>
                </a:lnTo>
                <a:lnTo>
                  <a:pt x="8930" y="133946"/>
                </a:lnTo>
                <a:lnTo>
                  <a:pt x="17859" y="178594"/>
                </a:lnTo>
                <a:lnTo>
                  <a:pt x="17859" y="223243"/>
                </a:lnTo>
                <a:lnTo>
                  <a:pt x="17859" y="258961"/>
                </a:lnTo>
                <a:lnTo>
                  <a:pt x="17859" y="294680"/>
                </a:lnTo>
                <a:lnTo>
                  <a:pt x="17859" y="312539"/>
                </a:lnTo>
                <a:lnTo>
                  <a:pt x="17859" y="330399"/>
                </a:lnTo>
                <a:lnTo>
                  <a:pt x="26789" y="330399"/>
                </a:lnTo>
                <a:lnTo>
                  <a:pt x="35719" y="321469"/>
                </a:lnTo>
                <a:lnTo>
                  <a:pt x="44648" y="294680"/>
                </a:lnTo>
                <a:lnTo>
                  <a:pt x="53578" y="267891"/>
                </a:lnTo>
                <a:lnTo>
                  <a:pt x="53578" y="26789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1651992" y="2991445"/>
            <a:ext cx="133947" cy="428626"/>
          </a:xfrm>
          <a:custGeom>
            <a:avLst/>
            <a:gdLst/>
            <a:ahLst/>
            <a:cxnLst/>
            <a:rect l="0" t="0" r="0" b="0"/>
            <a:pathLst>
              <a:path w="133947" h="428626">
                <a:moveTo>
                  <a:pt x="53578" y="53578"/>
                </a:moveTo>
                <a:lnTo>
                  <a:pt x="53578" y="44648"/>
                </a:lnTo>
                <a:lnTo>
                  <a:pt x="53578" y="35719"/>
                </a:lnTo>
                <a:lnTo>
                  <a:pt x="44649" y="26789"/>
                </a:lnTo>
                <a:lnTo>
                  <a:pt x="44649" y="17859"/>
                </a:lnTo>
                <a:lnTo>
                  <a:pt x="44649" y="0"/>
                </a:lnTo>
                <a:lnTo>
                  <a:pt x="44649" y="0"/>
                </a:lnTo>
                <a:lnTo>
                  <a:pt x="44649" y="0"/>
                </a:lnTo>
                <a:lnTo>
                  <a:pt x="35719" y="17859"/>
                </a:lnTo>
                <a:lnTo>
                  <a:pt x="26789" y="35719"/>
                </a:lnTo>
                <a:lnTo>
                  <a:pt x="17860" y="62508"/>
                </a:lnTo>
                <a:lnTo>
                  <a:pt x="8930" y="98226"/>
                </a:lnTo>
                <a:lnTo>
                  <a:pt x="0" y="133945"/>
                </a:lnTo>
                <a:lnTo>
                  <a:pt x="0" y="160734"/>
                </a:lnTo>
                <a:lnTo>
                  <a:pt x="8930" y="187523"/>
                </a:lnTo>
                <a:lnTo>
                  <a:pt x="17860" y="205383"/>
                </a:lnTo>
                <a:lnTo>
                  <a:pt x="26789" y="205383"/>
                </a:lnTo>
                <a:lnTo>
                  <a:pt x="35719" y="196453"/>
                </a:lnTo>
                <a:lnTo>
                  <a:pt x="53578" y="187523"/>
                </a:lnTo>
                <a:lnTo>
                  <a:pt x="62508" y="169664"/>
                </a:lnTo>
                <a:lnTo>
                  <a:pt x="71438" y="142875"/>
                </a:lnTo>
                <a:lnTo>
                  <a:pt x="80367" y="116086"/>
                </a:lnTo>
                <a:lnTo>
                  <a:pt x="89297" y="89297"/>
                </a:lnTo>
                <a:lnTo>
                  <a:pt x="89297" y="62508"/>
                </a:lnTo>
                <a:lnTo>
                  <a:pt x="98227" y="53578"/>
                </a:lnTo>
                <a:lnTo>
                  <a:pt x="98227" y="62508"/>
                </a:lnTo>
                <a:lnTo>
                  <a:pt x="89297" y="80367"/>
                </a:lnTo>
                <a:lnTo>
                  <a:pt x="89297" y="107156"/>
                </a:lnTo>
                <a:lnTo>
                  <a:pt x="89297" y="142875"/>
                </a:lnTo>
                <a:lnTo>
                  <a:pt x="89297" y="187523"/>
                </a:lnTo>
                <a:lnTo>
                  <a:pt x="98227" y="232172"/>
                </a:lnTo>
                <a:lnTo>
                  <a:pt x="107156" y="276820"/>
                </a:lnTo>
                <a:lnTo>
                  <a:pt x="116086" y="321469"/>
                </a:lnTo>
                <a:lnTo>
                  <a:pt x="125016" y="357187"/>
                </a:lnTo>
                <a:lnTo>
                  <a:pt x="125016" y="383976"/>
                </a:lnTo>
                <a:lnTo>
                  <a:pt x="133946" y="410766"/>
                </a:lnTo>
                <a:lnTo>
                  <a:pt x="125016" y="428625"/>
                </a:lnTo>
                <a:lnTo>
                  <a:pt x="125016" y="428625"/>
                </a:lnTo>
                <a:lnTo>
                  <a:pt x="107156" y="419695"/>
                </a:lnTo>
                <a:lnTo>
                  <a:pt x="98227" y="401836"/>
                </a:lnTo>
                <a:lnTo>
                  <a:pt x="80367" y="375047"/>
                </a:lnTo>
                <a:lnTo>
                  <a:pt x="62508" y="339328"/>
                </a:lnTo>
                <a:lnTo>
                  <a:pt x="53578" y="312539"/>
                </a:lnTo>
                <a:lnTo>
                  <a:pt x="53578" y="285750"/>
                </a:lnTo>
                <a:lnTo>
                  <a:pt x="53578"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1518047" y="2955726"/>
            <a:ext cx="375048" cy="428626"/>
          </a:xfrm>
          <a:custGeom>
            <a:avLst/>
            <a:gdLst/>
            <a:ahLst/>
            <a:cxnLst/>
            <a:rect l="0" t="0" r="0" b="0"/>
            <a:pathLst>
              <a:path w="375048" h="428626">
                <a:moveTo>
                  <a:pt x="8930" y="17860"/>
                </a:moveTo>
                <a:lnTo>
                  <a:pt x="8930" y="17860"/>
                </a:lnTo>
                <a:lnTo>
                  <a:pt x="8930" y="17860"/>
                </a:lnTo>
                <a:lnTo>
                  <a:pt x="0" y="17860"/>
                </a:lnTo>
                <a:lnTo>
                  <a:pt x="0" y="8930"/>
                </a:lnTo>
                <a:lnTo>
                  <a:pt x="0" y="8930"/>
                </a:lnTo>
                <a:lnTo>
                  <a:pt x="0" y="8930"/>
                </a:lnTo>
                <a:lnTo>
                  <a:pt x="0" y="17860"/>
                </a:lnTo>
                <a:lnTo>
                  <a:pt x="0" y="26789"/>
                </a:lnTo>
                <a:lnTo>
                  <a:pt x="8930" y="44649"/>
                </a:lnTo>
                <a:lnTo>
                  <a:pt x="8930" y="71438"/>
                </a:lnTo>
                <a:lnTo>
                  <a:pt x="17859" y="107156"/>
                </a:lnTo>
                <a:lnTo>
                  <a:pt x="26789" y="133945"/>
                </a:lnTo>
                <a:lnTo>
                  <a:pt x="35719" y="169664"/>
                </a:lnTo>
                <a:lnTo>
                  <a:pt x="44648" y="205383"/>
                </a:lnTo>
                <a:lnTo>
                  <a:pt x="62508" y="223242"/>
                </a:lnTo>
                <a:lnTo>
                  <a:pt x="71437" y="232172"/>
                </a:lnTo>
                <a:lnTo>
                  <a:pt x="80367" y="241102"/>
                </a:lnTo>
                <a:lnTo>
                  <a:pt x="89297" y="232172"/>
                </a:lnTo>
                <a:lnTo>
                  <a:pt x="98226" y="223242"/>
                </a:lnTo>
                <a:lnTo>
                  <a:pt x="107156" y="205383"/>
                </a:lnTo>
                <a:lnTo>
                  <a:pt x="116086" y="178594"/>
                </a:lnTo>
                <a:lnTo>
                  <a:pt x="125016" y="142875"/>
                </a:lnTo>
                <a:lnTo>
                  <a:pt x="125016" y="116086"/>
                </a:lnTo>
                <a:lnTo>
                  <a:pt x="125016" y="80367"/>
                </a:lnTo>
                <a:lnTo>
                  <a:pt x="125016" y="44649"/>
                </a:lnTo>
                <a:lnTo>
                  <a:pt x="125016" y="17860"/>
                </a:lnTo>
                <a:lnTo>
                  <a:pt x="125016" y="8930"/>
                </a:lnTo>
                <a:lnTo>
                  <a:pt x="116086" y="0"/>
                </a:lnTo>
                <a:lnTo>
                  <a:pt x="107156" y="17860"/>
                </a:lnTo>
                <a:lnTo>
                  <a:pt x="98226" y="44649"/>
                </a:lnTo>
                <a:lnTo>
                  <a:pt x="89297" y="80367"/>
                </a:lnTo>
                <a:lnTo>
                  <a:pt x="80367" y="133945"/>
                </a:lnTo>
                <a:lnTo>
                  <a:pt x="71437" y="178594"/>
                </a:lnTo>
                <a:lnTo>
                  <a:pt x="71437" y="232172"/>
                </a:lnTo>
                <a:lnTo>
                  <a:pt x="80367" y="267891"/>
                </a:lnTo>
                <a:lnTo>
                  <a:pt x="89297" y="303610"/>
                </a:lnTo>
                <a:lnTo>
                  <a:pt x="107156" y="321469"/>
                </a:lnTo>
                <a:lnTo>
                  <a:pt x="125016" y="330399"/>
                </a:lnTo>
                <a:lnTo>
                  <a:pt x="151805" y="339328"/>
                </a:lnTo>
                <a:lnTo>
                  <a:pt x="169664" y="321469"/>
                </a:lnTo>
                <a:lnTo>
                  <a:pt x="196453" y="303610"/>
                </a:lnTo>
                <a:lnTo>
                  <a:pt x="223242" y="276820"/>
                </a:lnTo>
                <a:lnTo>
                  <a:pt x="241101" y="241102"/>
                </a:lnTo>
                <a:lnTo>
                  <a:pt x="241101" y="196453"/>
                </a:lnTo>
                <a:lnTo>
                  <a:pt x="241101" y="151805"/>
                </a:lnTo>
                <a:lnTo>
                  <a:pt x="232172" y="116086"/>
                </a:lnTo>
                <a:lnTo>
                  <a:pt x="223242" y="80367"/>
                </a:lnTo>
                <a:lnTo>
                  <a:pt x="196453" y="53578"/>
                </a:lnTo>
                <a:lnTo>
                  <a:pt x="178594" y="44649"/>
                </a:lnTo>
                <a:lnTo>
                  <a:pt x="151805" y="53578"/>
                </a:lnTo>
                <a:lnTo>
                  <a:pt x="133945" y="71438"/>
                </a:lnTo>
                <a:lnTo>
                  <a:pt x="116086" y="107156"/>
                </a:lnTo>
                <a:lnTo>
                  <a:pt x="98226" y="151805"/>
                </a:lnTo>
                <a:lnTo>
                  <a:pt x="89297" y="196453"/>
                </a:lnTo>
                <a:lnTo>
                  <a:pt x="80367" y="241102"/>
                </a:lnTo>
                <a:lnTo>
                  <a:pt x="80367" y="285750"/>
                </a:lnTo>
                <a:lnTo>
                  <a:pt x="89297" y="312539"/>
                </a:lnTo>
                <a:lnTo>
                  <a:pt x="98226" y="330399"/>
                </a:lnTo>
                <a:lnTo>
                  <a:pt x="116086" y="348258"/>
                </a:lnTo>
                <a:lnTo>
                  <a:pt x="142875" y="348258"/>
                </a:lnTo>
                <a:lnTo>
                  <a:pt x="160734" y="339328"/>
                </a:lnTo>
                <a:lnTo>
                  <a:pt x="187523" y="321469"/>
                </a:lnTo>
                <a:lnTo>
                  <a:pt x="214312" y="303610"/>
                </a:lnTo>
                <a:lnTo>
                  <a:pt x="232172" y="267891"/>
                </a:lnTo>
                <a:lnTo>
                  <a:pt x="250031" y="223242"/>
                </a:lnTo>
                <a:lnTo>
                  <a:pt x="250031" y="187524"/>
                </a:lnTo>
                <a:lnTo>
                  <a:pt x="250031" y="151805"/>
                </a:lnTo>
                <a:lnTo>
                  <a:pt x="232172" y="125016"/>
                </a:lnTo>
                <a:lnTo>
                  <a:pt x="214312" y="116086"/>
                </a:lnTo>
                <a:lnTo>
                  <a:pt x="187523" y="125016"/>
                </a:lnTo>
                <a:lnTo>
                  <a:pt x="160734" y="169664"/>
                </a:lnTo>
                <a:lnTo>
                  <a:pt x="142875" y="223242"/>
                </a:lnTo>
                <a:lnTo>
                  <a:pt x="125016" y="276820"/>
                </a:lnTo>
                <a:lnTo>
                  <a:pt x="125016" y="330399"/>
                </a:lnTo>
                <a:lnTo>
                  <a:pt x="125016" y="375047"/>
                </a:lnTo>
                <a:lnTo>
                  <a:pt x="142875" y="401836"/>
                </a:lnTo>
                <a:lnTo>
                  <a:pt x="160734" y="419695"/>
                </a:lnTo>
                <a:lnTo>
                  <a:pt x="196453" y="428625"/>
                </a:lnTo>
                <a:lnTo>
                  <a:pt x="232172" y="410766"/>
                </a:lnTo>
                <a:lnTo>
                  <a:pt x="267891" y="392906"/>
                </a:lnTo>
                <a:lnTo>
                  <a:pt x="312539" y="348258"/>
                </a:lnTo>
                <a:lnTo>
                  <a:pt x="348258" y="294680"/>
                </a:lnTo>
                <a:lnTo>
                  <a:pt x="375047" y="241102"/>
                </a:lnTo>
                <a:lnTo>
                  <a:pt x="375047"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1893094" y="2928937"/>
            <a:ext cx="80368" cy="339329"/>
          </a:xfrm>
          <a:custGeom>
            <a:avLst/>
            <a:gdLst/>
            <a:ahLst/>
            <a:cxnLst/>
            <a:rect l="0" t="0" r="0" b="0"/>
            <a:pathLst>
              <a:path w="80368" h="339329">
                <a:moveTo>
                  <a:pt x="26789" y="0"/>
                </a:moveTo>
                <a:lnTo>
                  <a:pt x="26789" y="0"/>
                </a:lnTo>
                <a:lnTo>
                  <a:pt x="17859" y="0"/>
                </a:lnTo>
                <a:lnTo>
                  <a:pt x="8929" y="8930"/>
                </a:lnTo>
                <a:lnTo>
                  <a:pt x="8929" y="17859"/>
                </a:lnTo>
                <a:lnTo>
                  <a:pt x="0" y="44649"/>
                </a:lnTo>
                <a:lnTo>
                  <a:pt x="0" y="80367"/>
                </a:lnTo>
                <a:lnTo>
                  <a:pt x="0" y="125016"/>
                </a:lnTo>
                <a:lnTo>
                  <a:pt x="0" y="169664"/>
                </a:lnTo>
                <a:lnTo>
                  <a:pt x="0" y="214313"/>
                </a:lnTo>
                <a:lnTo>
                  <a:pt x="8929" y="258961"/>
                </a:lnTo>
                <a:lnTo>
                  <a:pt x="17859" y="294680"/>
                </a:lnTo>
                <a:lnTo>
                  <a:pt x="35719" y="321469"/>
                </a:lnTo>
                <a:lnTo>
                  <a:pt x="44648" y="339328"/>
                </a:lnTo>
                <a:lnTo>
                  <a:pt x="53578" y="339328"/>
                </a:lnTo>
                <a:lnTo>
                  <a:pt x="62508" y="330399"/>
                </a:lnTo>
                <a:lnTo>
                  <a:pt x="71437" y="303609"/>
                </a:lnTo>
                <a:lnTo>
                  <a:pt x="80367" y="276820"/>
                </a:lnTo>
                <a:lnTo>
                  <a:pt x="80367" y="27682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1991320" y="3018234"/>
            <a:ext cx="178595" cy="205384"/>
          </a:xfrm>
          <a:custGeom>
            <a:avLst/>
            <a:gdLst/>
            <a:ahLst/>
            <a:cxnLst/>
            <a:rect l="0" t="0" r="0" b="0"/>
            <a:pathLst>
              <a:path w="178595" h="205384">
                <a:moveTo>
                  <a:pt x="35719" y="0"/>
                </a:moveTo>
                <a:lnTo>
                  <a:pt x="26789" y="8930"/>
                </a:lnTo>
                <a:lnTo>
                  <a:pt x="17860" y="26789"/>
                </a:lnTo>
                <a:lnTo>
                  <a:pt x="17860" y="44648"/>
                </a:lnTo>
                <a:lnTo>
                  <a:pt x="8930" y="80367"/>
                </a:lnTo>
                <a:lnTo>
                  <a:pt x="0" y="107156"/>
                </a:lnTo>
                <a:lnTo>
                  <a:pt x="0" y="142875"/>
                </a:lnTo>
                <a:lnTo>
                  <a:pt x="0" y="169664"/>
                </a:lnTo>
                <a:lnTo>
                  <a:pt x="0" y="187523"/>
                </a:lnTo>
                <a:lnTo>
                  <a:pt x="17860" y="196453"/>
                </a:lnTo>
                <a:lnTo>
                  <a:pt x="35719" y="205383"/>
                </a:lnTo>
                <a:lnTo>
                  <a:pt x="53578" y="196453"/>
                </a:lnTo>
                <a:lnTo>
                  <a:pt x="71438" y="187523"/>
                </a:lnTo>
                <a:lnTo>
                  <a:pt x="98227" y="160734"/>
                </a:lnTo>
                <a:lnTo>
                  <a:pt x="107157" y="133945"/>
                </a:lnTo>
                <a:lnTo>
                  <a:pt x="116086" y="98227"/>
                </a:lnTo>
                <a:lnTo>
                  <a:pt x="116086" y="62508"/>
                </a:lnTo>
                <a:lnTo>
                  <a:pt x="107157" y="35719"/>
                </a:lnTo>
                <a:lnTo>
                  <a:pt x="98227" y="8930"/>
                </a:lnTo>
                <a:lnTo>
                  <a:pt x="80368" y="8930"/>
                </a:lnTo>
                <a:lnTo>
                  <a:pt x="62508" y="8930"/>
                </a:lnTo>
                <a:lnTo>
                  <a:pt x="44649" y="35719"/>
                </a:lnTo>
                <a:lnTo>
                  <a:pt x="35719" y="62508"/>
                </a:lnTo>
                <a:lnTo>
                  <a:pt x="35719" y="89297"/>
                </a:lnTo>
                <a:lnTo>
                  <a:pt x="35719" y="116086"/>
                </a:lnTo>
                <a:lnTo>
                  <a:pt x="53578" y="142875"/>
                </a:lnTo>
                <a:lnTo>
                  <a:pt x="71438" y="151805"/>
                </a:lnTo>
                <a:lnTo>
                  <a:pt x="89297" y="160734"/>
                </a:lnTo>
                <a:lnTo>
                  <a:pt x="116086" y="160734"/>
                </a:lnTo>
                <a:lnTo>
                  <a:pt x="133946" y="151805"/>
                </a:lnTo>
                <a:lnTo>
                  <a:pt x="160735" y="142875"/>
                </a:lnTo>
                <a:lnTo>
                  <a:pt x="178594" y="125016"/>
                </a:lnTo>
                <a:lnTo>
                  <a:pt x="178594"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2160984" y="3000375"/>
            <a:ext cx="98228" cy="366118"/>
          </a:xfrm>
          <a:custGeom>
            <a:avLst/>
            <a:gdLst/>
            <a:ahLst/>
            <a:cxnLst/>
            <a:rect l="0" t="0" r="0" b="0"/>
            <a:pathLst>
              <a:path w="98228" h="366118">
                <a:moveTo>
                  <a:pt x="53579" y="0"/>
                </a:moveTo>
                <a:lnTo>
                  <a:pt x="53579" y="0"/>
                </a:lnTo>
                <a:lnTo>
                  <a:pt x="44649" y="8929"/>
                </a:lnTo>
                <a:lnTo>
                  <a:pt x="26789" y="26789"/>
                </a:lnTo>
                <a:lnTo>
                  <a:pt x="17860" y="44648"/>
                </a:lnTo>
                <a:lnTo>
                  <a:pt x="8930" y="71437"/>
                </a:lnTo>
                <a:lnTo>
                  <a:pt x="0" y="89296"/>
                </a:lnTo>
                <a:lnTo>
                  <a:pt x="0" y="107156"/>
                </a:lnTo>
                <a:lnTo>
                  <a:pt x="0" y="125015"/>
                </a:lnTo>
                <a:lnTo>
                  <a:pt x="8930" y="133945"/>
                </a:lnTo>
                <a:lnTo>
                  <a:pt x="17860" y="133945"/>
                </a:lnTo>
                <a:lnTo>
                  <a:pt x="26789" y="133945"/>
                </a:lnTo>
                <a:lnTo>
                  <a:pt x="35719" y="116086"/>
                </a:lnTo>
                <a:lnTo>
                  <a:pt x="44649" y="107156"/>
                </a:lnTo>
                <a:lnTo>
                  <a:pt x="62508" y="89296"/>
                </a:lnTo>
                <a:lnTo>
                  <a:pt x="71438" y="71437"/>
                </a:lnTo>
                <a:lnTo>
                  <a:pt x="71438" y="71437"/>
                </a:lnTo>
                <a:lnTo>
                  <a:pt x="80368" y="71437"/>
                </a:lnTo>
                <a:lnTo>
                  <a:pt x="89297" y="89296"/>
                </a:lnTo>
                <a:lnTo>
                  <a:pt x="89297" y="116086"/>
                </a:lnTo>
                <a:lnTo>
                  <a:pt x="89297" y="151804"/>
                </a:lnTo>
                <a:lnTo>
                  <a:pt x="98227" y="178593"/>
                </a:lnTo>
                <a:lnTo>
                  <a:pt x="98227" y="214312"/>
                </a:lnTo>
                <a:lnTo>
                  <a:pt x="98227" y="250031"/>
                </a:lnTo>
                <a:lnTo>
                  <a:pt x="98227" y="285750"/>
                </a:lnTo>
                <a:lnTo>
                  <a:pt x="98227" y="321468"/>
                </a:lnTo>
                <a:lnTo>
                  <a:pt x="98227" y="339328"/>
                </a:lnTo>
                <a:lnTo>
                  <a:pt x="89297" y="357187"/>
                </a:lnTo>
                <a:lnTo>
                  <a:pt x="89297" y="366117"/>
                </a:lnTo>
                <a:lnTo>
                  <a:pt x="89297" y="357187"/>
                </a:lnTo>
                <a:lnTo>
                  <a:pt x="80368" y="330398"/>
                </a:lnTo>
                <a:lnTo>
                  <a:pt x="80368" y="294679"/>
                </a:lnTo>
                <a:lnTo>
                  <a:pt x="80368" y="2946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2339578" y="3062882"/>
            <a:ext cx="35720" cy="107158"/>
          </a:xfrm>
          <a:custGeom>
            <a:avLst/>
            <a:gdLst/>
            <a:ahLst/>
            <a:cxnLst/>
            <a:rect l="0" t="0" r="0" b="0"/>
            <a:pathLst>
              <a:path w="35720" h="107158">
                <a:moveTo>
                  <a:pt x="8930" y="0"/>
                </a:moveTo>
                <a:lnTo>
                  <a:pt x="8930" y="0"/>
                </a:lnTo>
                <a:lnTo>
                  <a:pt x="8930" y="8930"/>
                </a:lnTo>
                <a:lnTo>
                  <a:pt x="0" y="17860"/>
                </a:lnTo>
                <a:lnTo>
                  <a:pt x="0" y="35719"/>
                </a:lnTo>
                <a:lnTo>
                  <a:pt x="0" y="53579"/>
                </a:lnTo>
                <a:lnTo>
                  <a:pt x="8930" y="71438"/>
                </a:lnTo>
                <a:lnTo>
                  <a:pt x="8930" y="89297"/>
                </a:lnTo>
                <a:lnTo>
                  <a:pt x="17860" y="98227"/>
                </a:lnTo>
                <a:lnTo>
                  <a:pt x="26789" y="107157"/>
                </a:lnTo>
                <a:lnTo>
                  <a:pt x="35719" y="107157"/>
                </a:lnTo>
                <a:lnTo>
                  <a:pt x="35719" y="98227"/>
                </a:lnTo>
                <a:lnTo>
                  <a:pt x="35719"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2348508" y="2902148"/>
            <a:ext cx="17860" cy="35720"/>
          </a:xfrm>
          <a:custGeom>
            <a:avLst/>
            <a:gdLst/>
            <a:ahLst/>
            <a:cxnLst/>
            <a:rect l="0" t="0" r="0" b="0"/>
            <a:pathLst>
              <a:path w="17860" h="35720">
                <a:moveTo>
                  <a:pt x="0" y="0"/>
                </a:moveTo>
                <a:lnTo>
                  <a:pt x="0" y="0"/>
                </a:lnTo>
                <a:lnTo>
                  <a:pt x="0" y="8930"/>
                </a:lnTo>
                <a:lnTo>
                  <a:pt x="0" y="17859"/>
                </a:lnTo>
                <a:lnTo>
                  <a:pt x="0" y="17859"/>
                </a:lnTo>
                <a:lnTo>
                  <a:pt x="0" y="26789"/>
                </a:lnTo>
                <a:lnTo>
                  <a:pt x="8930" y="35719"/>
                </a:lnTo>
                <a:lnTo>
                  <a:pt x="17859" y="35719"/>
                </a:lnTo>
                <a:lnTo>
                  <a:pt x="1785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2428875" y="3071812"/>
            <a:ext cx="241103" cy="151806"/>
          </a:xfrm>
          <a:custGeom>
            <a:avLst/>
            <a:gdLst/>
            <a:ahLst/>
            <a:cxnLst/>
            <a:rect l="0" t="0" r="0" b="0"/>
            <a:pathLst>
              <a:path w="241103" h="151806">
                <a:moveTo>
                  <a:pt x="0" y="8930"/>
                </a:moveTo>
                <a:lnTo>
                  <a:pt x="0" y="17859"/>
                </a:lnTo>
                <a:lnTo>
                  <a:pt x="8930" y="35719"/>
                </a:lnTo>
                <a:lnTo>
                  <a:pt x="8930" y="53578"/>
                </a:lnTo>
                <a:lnTo>
                  <a:pt x="8930" y="71438"/>
                </a:lnTo>
                <a:lnTo>
                  <a:pt x="17859" y="89297"/>
                </a:lnTo>
                <a:lnTo>
                  <a:pt x="17859" y="98227"/>
                </a:lnTo>
                <a:lnTo>
                  <a:pt x="26789" y="107156"/>
                </a:lnTo>
                <a:lnTo>
                  <a:pt x="35719" y="107156"/>
                </a:lnTo>
                <a:lnTo>
                  <a:pt x="35719" y="89297"/>
                </a:lnTo>
                <a:lnTo>
                  <a:pt x="44648" y="80367"/>
                </a:lnTo>
                <a:lnTo>
                  <a:pt x="53578" y="62508"/>
                </a:lnTo>
                <a:lnTo>
                  <a:pt x="71438" y="35719"/>
                </a:lnTo>
                <a:lnTo>
                  <a:pt x="80367" y="17859"/>
                </a:lnTo>
                <a:lnTo>
                  <a:pt x="98227" y="0"/>
                </a:lnTo>
                <a:lnTo>
                  <a:pt x="107156" y="0"/>
                </a:lnTo>
                <a:lnTo>
                  <a:pt x="116086" y="8930"/>
                </a:lnTo>
                <a:lnTo>
                  <a:pt x="125016" y="26789"/>
                </a:lnTo>
                <a:lnTo>
                  <a:pt x="133945" y="53578"/>
                </a:lnTo>
                <a:lnTo>
                  <a:pt x="142875" y="89297"/>
                </a:lnTo>
                <a:lnTo>
                  <a:pt x="151805" y="116086"/>
                </a:lnTo>
                <a:lnTo>
                  <a:pt x="160734" y="133945"/>
                </a:lnTo>
                <a:lnTo>
                  <a:pt x="169664" y="151805"/>
                </a:lnTo>
                <a:lnTo>
                  <a:pt x="178594" y="151805"/>
                </a:lnTo>
                <a:lnTo>
                  <a:pt x="196453" y="142875"/>
                </a:lnTo>
                <a:lnTo>
                  <a:pt x="205383" y="125016"/>
                </a:lnTo>
                <a:lnTo>
                  <a:pt x="223242" y="98227"/>
                </a:lnTo>
                <a:lnTo>
                  <a:pt x="241102" y="62508"/>
                </a:lnTo>
                <a:lnTo>
                  <a:pt x="241102"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2911078" y="2911078"/>
            <a:ext cx="80368" cy="330399"/>
          </a:xfrm>
          <a:custGeom>
            <a:avLst/>
            <a:gdLst/>
            <a:ahLst/>
            <a:cxnLst/>
            <a:rect l="0" t="0" r="0" b="0"/>
            <a:pathLst>
              <a:path w="80368" h="330399">
                <a:moveTo>
                  <a:pt x="17860" y="0"/>
                </a:moveTo>
                <a:lnTo>
                  <a:pt x="17860" y="0"/>
                </a:lnTo>
                <a:lnTo>
                  <a:pt x="17860" y="0"/>
                </a:lnTo>
                <a:lnTo>
                  <a:pt x="17860" y="0"/>
                </a:lnTo>
                <a:lnTo>
                  <a:pt x="17860" y="8929"/>
                </a:lnTo>
                <a:lnTo>
                  <a:pt x="8930" y="26789"/>
                </a:lnTo>
                <a:lnTo>
                  <a:pt x="8930" y="44648"/>
                </a:lnTo>
                <a:lnTo>
                  <a:pt x="0" y="80367"/>
                </a:lnTo>
                <a:lnTo>
                  <a:pt x="0" y="116086"/>
                </a:lnTo>
                <a:lnTo>
                  <a:pt x="0" y="169664"/>
                </a:lnTo>
                <a:lnTo>
                  <a:pt x="0" y="214312"/>
                </a:lnTo>
                <a:lnTo>
                  <a:pt x="8930" y="258961"/>
                </a:lnTo>
                <a:lnTo>
                  <a:pt x="17860" y="294679"/>
                </a:lnTo>
                <a:lnTo>
                  <a:pt x="26789" y="312539"/>
                </a:lnTo>
                <a:lnTo>
                  <a:pt x="35719" y="330398"/>
                </a:lnTo>
                <a:lnTo>
                  <a:pt x="53578" y="330398"/>
                </a:lnTo>
                <a:lnTo>
                  <a:pt x="62508" y="330398"/>
                </a:lnTo>
                <a:lnTo>
                  <a:pt x="71438" y="312539"/>
                </a:lnTo>
                <a:lnTo>
                  <a:pt x="80367" y="285750"/>
                </a:lnTo>
                <a:lnTo>
                  <a:pt x="80367" y="250031"/>
                </a:lnTo>
                <a:lnTo>
                  <a:pt x="62508" y="205383"/>
                </a:lnTo>
                <a:lnTo>
                  <a:pt x="53578" y="160734"/>
                </a:lnTo>
                <a:lnTo>
                  <a:pt x="53578"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2759273" y="3071812"/>
            <a:ext cx="294681" cy="26790"/>
          </a:xfrm>
          <a:custGeom>
            <a:avLst/>
            <a:gdLst/>
            <a:ahLst/>
            <a:cxnLst/>
            <a:rect l="0" t="0" r="0" b="0"/>
            <a:pathLst>
              <a:path w="294681" h="26790">
                <a:moveTo>
                  <a:pt x="8930" y="0"/>
                </a:moveTo>
                <a:lnTo>
                  <a:pt x="8930" y="0"/>
                </a:lnTo>
                <a:lnTo>
                  <a:pt x="0" y="8930"/>
                </a:lnTo>
                <a:lnTo>
                  <a:pt x="0" y="17859"/>
                </a:lnTo>
                <a:lnTo>
                  <a:pt x="8930" y="17859"/>
                </a:lnTo>
                <a:lnTo>
                  <a:pt x="26790" y="26789"/>
                </a:lnTo>
                <a:lnTo>
                  <a:pt x="53579" y="26789"/>
                </a:lnTo>
                <a:lnTo>
                  <a:pt x="80368" y="17859"/>
                </a:lnTo>
                <a:lnTo>
                  <a:pt x="125016" y="17859"/>
                </a:lnTo>
                <a:lnTo>
                  <a:pt x="160735" y="8930"/>
                </a:lnTo>
                <a:lnTo>
                  <a:pt x="205383" y="8930"/>
                </a:lnTo>
                <a:lnTo>
                  <a:pt x="241102" y="8930"/>
                </a:lnTo>
                <a:lnTo>
                  <a:pt x="267891" y="0"/>
                </a:lnTo>
                <a:lnTo>
                  <a:pt x="294680" y="0"/>
                </a:lnTo>
                <a:lnTo>
                  <a:pt x="29468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3062883" y="3045023"/>
            <a:ext cx="89298" cy="169665"/>
          </a:xfrm>
          <a:custGeom>
            <a:avLst/>
            <a:gdLst/>
            <a:ahLst/>
            <a:cxnLst/>
            <a:rect l="0" t="0" r="0" b="0"/>
            <a:pathLst>
              <a:path w="89298" h="169665">
                <a:moveTo>
                  <a:pt x="8930" y="17859"/>
                </a:moveTo>
                <a:lnTo>
                  <a:pt x="8930" y="26789"/>
                </a:lnTo>
                <a:lnTo>
                  <a:pt x="0" y="44648"/>
                </a:lnTo>
                <a:lnTo>
                  <a:pt x="0" y="71438"/>
                </a:lnTo>
                <a:lnTo>
                  <a:pt x="0" y="107156"/>
                </a:lnTo>
                <a:lnTo>
                  <a:pt x="8930" y="133945"/>
                </a:lnTo>
                <a:lnTo>
                  <a:pt x="8930" y="151805"/>
                </a:lnTo>
                <a:lnTo>
                  <a:pt x="17859" y="169664"/>
                </a:lnTo>
                <a:lnTo>
                  <a:pt x="35719" y="169664"/>
                </a:lnTo>
                <a:lnTo>
                  <a:pt x="44648" y="160734"/>
                </a:lnTo>
                <a:lnTo>
                  <a:pt x="62508" y="142875"/>
                </a:lnTo>
                <a:lnTo>
                  <a:pt x="71437" y="125016"/>
                </a:lnTo>
                <a:lnTo>
                  <a:pt x="80367" y="89297"/>
                </a:lnTo>
                <a:lnTo>
                  <a:pt x="89297" y="62508"/>
                </a:lnTo>
                <a:lnTo>
                  <a:pt x="80367" y="26789"/>
                </a:lnTo>
                <a:lnTo>
                  <a:pt x="71437" y="8930"/>
                </a:lnTo>
                <a:lnTo>
                  <a:pt x="53578" y="0"/>
                </a:lnTo>
                <a:lnTo>
                  <a:pt x="35719" y="8930"/>
                </a:lnTo>
                <a:lnTo>
                  <a:pt x="17859" y="26789"/>
                </a:lnTo>
                <a:lnTo>
                  <a:pt x="8930" y="53578"/>
                </a:lnTo>
                <a:lnTo>
                  <a:pt x="8930" y="80367"/>
                </a:lnTo>
                <a:lnTo>
                  <a:pt x="8930" y="98227"/>
                </a:lnTo>
                <a:lnTo>
                  <a:pt x="17859" y="107156"/>
                </a:lnTo>
                <a:lnTo>
                  <a:pt x="26789" y="116086"/>
                </a:lnTo>
                <a:lnTo>
                  <a:pt x="26789"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3384352" y="2902148"/>
            <a:ext cx="258962" cy="285751"/>
          </a:xfrm>
          <a:custGeom>
            <a:avLst/>
            <a:gdLst/>
            <a:ahLst/>
            <a:cxnLst/>
            <a:rect l="0" t="0" r="0" b="0"/>
            <a:pathLst>
              <a:path w="258962" h="285751">
                <a:moveTo>
                  <a:pt x="0" y="0"/>
                </a:moveTo>
                <a:lnTo>
                  <a:pt x="0" y="0"/>
                </a:lnTo>
                <a:lnTo>
                  <a:pt x="0" y="8930"/>
                </a:lnTo>
                <a:lnTo>
                  <a:pt x="0" y="26789"/>
                </a:lnTo>
                <a:lnTo>
                  <a:pt x="0" y="44648"/>
                </a:lnTo>
                <a:lnTo>
                  <a:pt x="8929" y="80367"/>
                </a:lnTo>
                <a:lnTo>
                  <a:pt x="8929" y="116086"/>
                </a:lnTo>
                <a:lnTo>
                  <a:pt x="8929" y="151805"/>
                </a:lnTo>
                <a:lnTo>
                  <a:pt x="17859" y="187523"/>
                </a:lnTo>
                <a:lnTo>
                  <a:pt x="17859" y="214313"/>
                </a:lnTo>
                <a:lnTo>
                  <a:pt x="17859" y="241102"/>
                </a:lnTo>
                <a:lnTo>
                  <a:pt x="17859" y="258961"/>
                </a:lnTo>
                <a:lnTo>
                  <a:pt x="17859" y="267891"/>
                </a:lnTo>
                <a:lnTo>
                  <a:pt x="17859" y="267891"/>
                </a:lnTo>
                <a:lnTo>
                  <a:pt x="17859" y="258961"/>
                </a:lnTo>
                <a:lnTo>
                  <a:pt x="17859" y="241102"/>
                </a:lnTo>
                <a:lnTo>
                  <a:pt x="17859" y="214313"/>
                </a:lnTo>
                <a:lnTo>
                  <a:pt x="26789" y="178594"/>
                </a:lnTo>
                <a:lnTo>
                  <a:pt x="26789" y="133945"/>
                </a:lnTo>
                <a:lnTo>
                  <a:pt x="35718" y="89297"/>
                </a:lnTo>
                <a:lnTo>
                  <a:pt x="35718" y="53578"/>
                </a:lnTo>
                <a:lnTo>
                  <a:pt x="44648" y="26789"/>
                </a:lnTo>
                <a:lnTo>
                  <a:pt x="53578" y="17859"/>
                </a:lnTo>
                <a:lnTo>
                  <a:pt x="62507" y="17859"/>
                </a:lnTo>
                <a:lnTo>
                  <a:pt x="62507" y="35719"/>
                </a:lnTo>
                <a:lnTo>
                  <a:pt x="71437" y="62508"/>
                </a:lnTo>
                <a:lnTo>
                  <a:pt x="71437" y="98227"/>
                </a:lnTo>
                <a:lnTo>
                  <a:pt x="71437" y="133945"/>
                </a:lnTo>
                <a:lnTo>
                  <a:pt x="80367" y="178594"/>
                </a:lnTo>
                <a:lnTo>
                  <a:pt x="80367" y="214313"/>
                </a:lnTo>
                <a:lnTo>
                  <a:pt x="80367" y="250031"/>
                </a:lnTo>
                <a:lnTo>
                  <a:pt x="80367" y="267891"/>
                </a:lnTo>
                <a:lnTo>
                  <a:pt x="89296" y="285750"/>
                </a:lnTo>
                <a:lnTo>
                  <a:pt x="89296" y="285750"/>
                </a:lnTo>
                <a:lnTo>
                  <a:pt x="98226" y="285750"/>
                </a:lnTo>
                <a:lnTo>
                  <a:pt x="107156" y="258961"/>
                </a:lnTo>
                <a:lnTo>
                  <a:pt x="116086" y="232172"/>
                </a:lnTo>
                <a:lnTo>
                  <a:pt x="125015" y="196453"/>
                </a:lnTo>
                <a:lnTo>
                  <a:pt x="133945" y="151805"/>
                </a:lnTo>
                <a:lnTo>
                  <a:pt x="142875" y="98227"/>
                </a:lnTo>
                <a:lnTo>
                  <a:pt x="151804" y="62508"/>
                </a:lnTo>
                <a:lnTo>
                  <a:pt x="160734" y="35719"/>
                </a:lnTo>
                <a:lnTo>
                  <a:pt x="169664" y="26789"/>
                </a:lnTo>
                <a:lnTo>
                  <a:pt x="178593" y="44648"/>
                </a:lnTo>
                <a:lnTo>
                  <a:pt x="178593" y="71438"/>
                </a:lnTo>
                <a:lnTo>
                  <a:pt x="178593" y="107156"/>
                </a:lnTo>
                <a:lnTo>
                  <a:pt x="178593" y="151805"/>
                </a:lnTo>
                <a:lnTo>
                  <a:pt x="178593" y="196453"/>
                </a:lnTo>
                <a:lnTo>
                  <a:pt x="187523" y="232172"/>
                </a:lnTo>
                <a:lnTo>
                  <a:pt x="187523" y="258961"/>
                </a:lnTo>
                <a:lnTo>
                  <a:pt x="196453" y="276820"/>
                </a:lnTo>
                <a:lnTo>
                  <a:pt x="205382" y="285750"/>
                </a:lnTo>
                <a:lnTo>
                  <a:pt x="214312" y="285750"/>
                </a:lnTo>
                <a:lnTo>
                  <a:pt x="223242" y="267891"/>
                </a:lnTo>
                <a:lnTo>
                  <a:pt x="232171" y="241102"/>
                </a:lnTo>
                <a:lnTo>
                  <a:pt x="241101" y="205383"/>
                </a:lnTo>
                <a:lnTo>
                  <a:pt x="250031" y="160734"/>
                </a:lnTo>
                <a:lnTo>
                  <a:pt x="258961" y="125016"/>
                </a:lnTo>
                <a:lnTo>
                  <a:pt x="258961"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3670102" y="2937867"/>
            <a:ext cx="116087" cy="464345"/>
          </a:xfrm>
          <a:custGeom>
            <a:avLst/>
            <a:gdLst/>
            <a:ahLst/>
            <a:cxnLst/>
            <a:rect l="0" t="0" r="0" b="0"/>
            <a:pathLst>
              <a:path w="116087" h="464345">
                <a:moveTo>
                  <a:pt x="8929" y="0"/>
                </a:moveTo>
                <a:lnTo>
                  <a:pt x="8929" y="8929"/>
                </a:lnTo>
                <a:lnTo>
                  <a:pt x="0" y="26789"/>
                </a:lnTo>
                <a:lnTo>
                  <a:pt x="0" y="44648"/>
                </a:lnTo>
                <a:lnTo>
                  <a:pt x="0" y="80367"/>
                </a:lnTo>
                <a:lnTo>
                  <a:pt x="0" y="116086"/>
                </a:lnTo>
                <a:lnTo>
                  <a:pt x="8929" y="151804"/>
                </a:lnTo>
                <a:lnTo>
                  <a:pt x="17859" y="187523"/>
                </a:lnTo>
                <a:lnTo>
                  <a:pt x="35718" y="214312"/>
                </a:lnTo>
                <a:lnTo>
                  <a:pt x="44648" y="223242"/>
                </a:lnTo>
                <a:lnTo>
                  <a:pt x="53578" y="241101"/>
                </a:lnTo>
                <a:lnTo>
                  <a:pt x="62507" y="241101"/>
                </a:lnTo>
                <a:lnTo>
                  <a:pt x="71437" y="232172"/>
                </a:lnTo>
                <a:lnTo>
                  <a:pt x="80367" y="214312"/>
                </a:lnTo>
                <a:lnTo>
                  <a:pt x="89296" y="187523"/>
                </a:lnTo>
                <a:lnTo>
                  <a:pt x="89296" y="151804"/>
                </a:lnTo>
                <a:lnTo>
                  <a:pt x="98226" y="116086"/>
                </a:lnTo>
                <a:lnTo>
                  <a:pt x="107156" y="71437"/>
                </a:lnTo>
                <a:lnTo>
                  <a:pt x="107156" y="35719"/>
                </a:lnTo>
                <a:lnTo>
                  <a:pt x="116086" y="8929"/>
                </a:lnTo>
                <a:lnTo>
                  <a:pt x="116086" y="0"/>
                </a:lnTo>
                <a:lnTo>
                  <a:pt x="116086" y="8929"/>
                </a:lnTo>
                <a:lnTo>
                  <a:pt x="107156" y="44648"/>
                </a:lnTo>
                <a:lnTo>
                  <a:pt x="107156" y="89297"/>
                </a:lnTo>
                <a:lnTo>
                  <a:pt x="98226" y="151804"/>
                </a:lnTo>
                <a:lnTo>
                  <a:pt x="89296" y="223242"/>
                </a:lnTo>
                <a:lnTo>
                  <a:pt x="80367" y="285750"/>
                </a:lnTo>
                <a:lnTo>
                  <a:pt x="71437" y="348258"/>
                </a:lnTo>
                <a:lnTo>
                  <a:pt x="71437" y="401836"/>
                </a:lnTo>
                <a:lnTo>
                  <a:pt x="62507" y="437554"/>
                </a:lnTo>
                <a:lnTo>
                  <a:pt x="71437" y="464344"/>
                </a:lnTo>
                <a:lnTo>
                  <a:pt x="80367" y="464344"/>
                </a:lnTo>
                <a:lnTo>
                  <a:pt x="80367" y="464344"/>
                </a:lnTo>
                <a:lnTo>
                  <a:pt x="98226" y="437554"/>
                </a:lnTo>
                <a:lnTo>
                  <a:pt x="107156" y="410765"/>
                </a:lnTo>
                <a:lnTo>
                  <a:pt x="116086" y="357187"/>
                </a:lnTo>
                <a:lnTo>
                  <a:pt x="116086" y="35718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3937992" y="2973586"/>
            <a:ext cx="178595" cy="232172"/>
          </a:xfrm>
          <a:custGeom>
            <a:avLst/>
            <a:gdLst/>
            <a:ahLst/>
            <a:cxnLst/>
            <a:rect l="0" t="0" r="0" b="0"/>
            <a:pathLst>
              <a:path w="178595" h="232172">
                <a:moveTo>
                  <a:pt x="125016" y="35718"/>
                </a:moveTo>
                <a:lnTo>
                  <a:pt x="125016" y="35718"/>
                </a:lnTo>
                <a:lnTo>
                  <a:pt x="125016" y="35718"/>
                </a:lnTo>
                <a:lnTo>
                  <a:pt x="125016" y="26789"/>
                </a:lnTo>
                <a:lnTo>
                  <a:pt x="116086" y="26789"/>
                </a:lnTo>
                <a:lnTo>
                  <a:pt x="107156" y="17859"/>
                </a:lnTo>
                <a:lnTo>
                  <a:pt x="98227" y="8929"/>
                </a:lnTo>
                <a:lnTo>
                  <a:pt x="80367" y="8929"/>
                </a:lnTo>
                <a:lnTo>
                  <a:pt x="62508" y="0"/>
                </a:lnTo>
                <a:lnTo>
                  <a:pt x="44649" y="0"/>
                </a:lnTo>
                <a:lnTo>
                  <a:pt x="35719" y="0"/>
                </a:lnTo>
                <a:lnTo>
                  <a:pt x="17860" y="8929"/>
                </a:lnTo>
                <a:lnTo>
                  <a:pt x="8930" y="17859"/>
                </a:lnTo>
                <a:lnTo>
                  <a:pt x="0" y="35718"/>
                </a:lnTo>
                <a:lnTo>
                  <a:pt x="0" y="44648"/>
                </a:lnTo>
                <a:lnTo>
                  <a:pt x="0" y="53578"/>
                </a:lnTo>
                <a:lnTo>
                  <a:pt x="8930" y="62507"/>
                </a:lnTo>
                <a:lnTo>
                  <a:pt x="26789" y="71437"/>
                </a:lnTo>
                <a:lnTo>
                  <a:pt x="44649" y="71437"/>
                </a:lnTo>
                <a:lnTo>
                  <a:pt x="62508" y="80367"/>
                </a:lnTo>
                <a:lnTo>
                  <a:pt x="98227" y="98226"/>
                </a:lnTo>
                <a:lnTo>
                  <a:pt x="125016" y="107156"/>
                </a:lnTo>
                <a:lnTo>
                  <a:pt x="151805" y="125015"/>
                </a:lnTo>
                <a:lnTo>
                  <a:pt x="169664" y="142875"/>
                </a:lnTo>
                <a:lnTo>
                  <a:pt x="178594" y="160734"/>
                </a:lnTo>
                <a:lnTo>
                  <a:pt x="178594" y="178593"/>
                </a:lnTo>
                <a:lnTo>
                  <a:pt x="169664" y="196453"/>
                </a:lnTo>
                <a:lnTo>
                  <a:pt x="151805" y="214312"/>
                </a:lnTo>
                <a:lnTo>
                  <a:pt x="125016" y="223242"/>
                </a:lnTo>
                <a:lnTo>
                  <a:pt x="98227" y="232171"/>
                </a:lnTo>
                <a:lnTo>
                  <a:pt x="71438" y="232171"/>
                </a:lnTo>
                <a:lnTo>
                  <a:pt x="44649" y="214312"/>
                </a:lnTo>
                <a:lnTo>
                  <a:pt x="26789" y="205382"/>
                </a:lnTo>
                <a:lnTo>
                  <a:pt x="17860" y="187523"/>
                </a:lnTo>
                <a:lnTo>
                  <a:pt x="8930" y="160734"/>
                </a:lnTo>
                <a:lnTo>
                  <a:pt x="17860" y="151804"/>
                </a:lnTo>
                <a:lnTo>
                  <a:pt x="26789" y="133945"/>
                </a:lnTo>
                <a:lnTo>
                  <a:pt x="53578" y="116085"/>
                </a:lnTo>
                <a:lnTo>
                  <a:pt x="80367" y="107156"/>
                </a:lnTo>
                <a:lnTo>
                  <a:pt x="107156" y="89296"/>
                </a:lnTo>
                <a:lnTo>
                  <a:pt x="107156"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4196953" y="2946796"/>
            <a:ext cx="223243" cy="258962"/>
          </a:xfrm>
          <a:custGeom>
            <a:avLst/>
            <a:gdLst/>
            <a:ahLst/>
            <a:cxnLst/>
            <a:rect l="0" t="0" r="0" b="0"/>
            <a:pathLst>
              <a:path w="223243" h="258962">
                <a:moveTo>
                  <a:pt x="53578" y="0"/>
                </a:moveTo>
                <a:lnTo>
                  <a:pt x="53578" y="0"/>
                </a:lnTo>
                <a:lnTo>
                  <a:pt x="62508" y="0"/>
                </a:lnTo>
                <a:lnTo>
                  <a:pt x="62508" y="0"/>
                </a:lnTo>
                <a:lnTo>
                  <a:pt x="53578" y="0"/>
                </a:lnTo>
                <a:lnTo>
                  <a:pt x="53578" y="0"/>
                </a:lnTo>
                <a:lnTo>
                  <a:pt x="44649" y="0"/>
                </a:lnTo>
                <a:lnTo>
                  <a:pt x="35719" y="17860"/>
                </a:lnTo>
                <a:lnTo>
                  <a:pt x="26789" y="35719"/>
                </a:lnTo>
                <a:lnTo>
                  <a:pt x="8930" y="62508"/>
                </a:lnTo>
                <a:lnTo>
                  <a:pt x="8930" y="98227"/>
                </a:lnTo>
                <a:lnTo>
                  <a:pt x="0" y="133946"/>
                </a:lnTo>
                <a:lnTo>
                  <a:pt x="0" y="169665"/>
                </a:lnTo>
                <a:lnTo>
                  <a:pt x="8930" y="196454"/>
                </a:lnTo>
                <a:lnTo>
                  <a:pt x="26789" y="223243"/>
                </a:lnTo>
                <a:lnTo>
                  <a:pt x="44649" y="241102"/>
                </a:lnTo>
                <a:lnTo>
                  <a:pt x="80367" y="258961"/>
                </a:lnTo>
                <a:lnTo>
                  <a:pt x="107156" y="250032"/>
                </a:lnTo>
                <a:lnTo>
                  <a:pt x="151805" y="241102"/>
                </a:lnTo>
                <a:lnTo>
                  <a:pt x="178594" y="223243"/>
                </a:lnTo>
                <a:lnTo>
                  <a:pt x="205383" y="205383"/>
                </a:lnTo>
                <a:lnTo>
                  <a:pt x="223242" y="187524"/>
                </a:lnTo>
                <a:lnTo>
                  <a:pt x="223242"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1437680" y="2866429"/>
            <a:ext cx="366118" cy="660798"/>
          </a:xfrm>
          <a:custGeom>
            <a:avLst/>
            <a:gdLst/>
            <a:ahLst/>
            <a:cxnLst/>
            <a:rect l="0" t="0" r="0" b="0"/>
            <a:pathLst>
              <a:path w="366118" h="660798">
                <a:moveTo>
                  <a:pt x="8929" y="107157"/>
                </a:moveTo>
                <a:lnTo>
                  <a:pt x="8929" y="107157"/>
                </a:lnTo>
                <a:lnTo>
                  <a:pt x="8929" y="107157"/>
                </a:lnTo>
                <a:lnTo>
                  <a:pt x="0" y="107157"/>
                </a:lnTo>
                <a:lnTo>
                  <a:pt x="0" y="107157"/>
                </a:lnTo>
                <a:lnTo>
                  <a:pt x="0" y="107157"/>
                </a:lnTo>
                <a:lnTo>
                  <a:pt x="0" y="107157"/>
                </a:lnTo>
                <a:lnTo>
                  <a:pt x="8929" y="107157"/>
                </a:lnTo>
                <a:lnTo>
                  <a:pt x="17859" y="107157"/>
                </a:lnTo>
                <a:lnTo>
                  <a:pt x="26789" y="107157"/>
                </a:lnTo>
                <a:lnTo>
                  <a:pt x="53578" y="107157"/>
                </a:lnTo>
                <a:lnTo>
                  <a:pt x="71437" y="89297"/>
                </a:lnTo>
                <a:lnTo>
                  <a:pt x="98226" y="80367"/>
                </a:lnTo>
                <a:lnTo>
                  <a:pt x="125015" y="62508"/>
                </a:lnTo>
                <a:lnTo>
                  <a:pt x="151804" y="44649"/>
                </a:lnTo>
                <a:lnTo>
                  <a:pt x="178593" y="26789"/>
                </a:lnTo>
                <a:lnTo>
                  <a:pt x="196453" y="17860"/>
                </a:lnTo>
                <a:lnTo>
                  <a:pt x="205383" y="8930"/>
                </a:lnTo>
                <a:lnTo>
                  <a:pt x="214312" y="0"/>
                </a:lnTo>
                <a:lnTo>
                  <a:pt x="214312" y="0"/>
                </a:lnTo>
                <a:lnTo>
                  <a:pt x="214312" y="0"/>
                </a:lnTo>
                <a:lnTo>
                  <a:pt x="205383" y="8930"/>
                </a:lnTo>
                <a:lnTo>
                  <a:pt x="187523" y="26789"/>
                </a:lnTo>
                <a:lnTo>
                  <a:pt x="169664" y="44649"/>
                </a:lnTo>
                <a:lnTo>
                  <a:pt x="142875" y="62508"/>
                </a:lnTo>
                <a:lnTo>
                  <a:pt x="107156" y="80367"/>
                </a:lnTo>
                <a:lnTo>
                  <a:pt x="89297" y="107157"/>
                </a:lnTo>
                <a:lnTo>
                  <a:pt x="62508" y="125016"/>
                </a:lnTo>
                <a:lnTo>
                  <a:pt x="53578" y="133946"/>
                </a:lnTo>
                <a:lnTo>
                  <a:pt x="44648" y="142875"/>
                </a:lnTo>
                <a:lnTo>
                  <a:pt x="44648" y="151805"/>
                </a:lnTo>
                <a:lnTo>
                  <a:pt x="44648" y="151805"/>
                </a:lnTo>
                <a:lnTo>
                  <a:pt x="53578" y="151805"/>
                </a:lnTo>
                <a:lnTo>
                  <a:pt x="71437" y="151805"/>
                </a:lnTo>
                <a:lnTo>
                  <a:pt x="89297" y="142875"/>
                </a:lnTo>
                <a:lnTo>
                  <a:pt x="107156" y="142875"/>
                </a:lnTo>
                <a:lnTo>
                  <a:pt x="125015" y="133946"/>
                </a:lnTo>
                <a:lnTo>
                  <a:pt x="151804" y="125016"/>
                </a:lnTo>
                <a:lnTo>
                  <a:pt x="160734" y="125016"/>
                </a:lnTo>
                <a:lnTo>
                  <a:pt x="178593" y="116086"/>
                </a:lnTo>
                <a:lnTo>
                  <a:pt x="178593" y="116086"/>
                </a:lnTo>
                <a:lnTo>
                  <a:pt x="187523" y="125016"/>
                </a:lnTo>
                <a:lnTo>
                  <a:pt x="178593" y="125016"/>
                </a:lnTo>
                <a:lnTo>
                  <a:pt x="169664" y="133946"/>
                </a:lnTo>
                <a:lnTo>
                  <a:pt x="151804" y="151805"/>
                </a:lnTo>
                <a:lnTo>
                  <a:pt x="133945" y="160735"/>
                </a:lnTo>
                <a:lnTo>
                  <a:pt x="116086" y="187524"/>
                </a:lnTo>
                <a:lnTo>
                  <a:pt x="89297" y="205383"/>
                </a:lnTo>
                <a:lnTo>
                  <a:pt x="71437" y="223242"/>
                </a:lnTo>
                <a:lnTo>
                  <a:pt x="44648" y="241102"/>
                </a:lnTo>
                <a:lnTo>
                  <a:pt x="35718" y="258961"/>
                </a:lnTo>
                <a:lnTo>
                  <a:pt x="35718" y="267891"/>
                </a:lnTo>
                <a:lnTo>
                  <a:pt x="44648" y="267891"/>
                </a:lnTo>
                <a:lnTo>
                  <a:pt x="53578" y="258961"/>
                </a:lnTo>
                <a:lnTo>
                  <a:pt x="80367" y="250032"/>
                </a:lnTo>
                <a:lnTo>
                  <a:pt x="107156" y="241102"/>
                </a:lnTo>
                <a:lnTo>
                  <a:pt x="133945" y="223242"/>
                </a:lnTo>
                <a:lnTo>
                  <a:pt x="160734" y="205383"/>
                </a:lnTo>
                <a:lnTo>
                  <a:pt x="187523" y="178594"/>
                </a:lnTo>
                <a:lnTo>
                  <a:pt x="214312" y="169664"/>
                </a:lnTo>
                <a:lnTo>
                  <a:pt x="232172" y="151805"/>
                </a:lnTo>
                <a:lnTo>
                  <a:pt x="250031" y="142875"/>
                </a:lnTo>
                <a:lnTo>
                  <a:pt x="258961" y="142875"/>
                </a:lnTo>
                <a:lnTo>
                  <a:pt x="276820" y="142875"/>
                </a:lnTo>
                <a:lnTo>
                  <a:pt x="276820" y="142875"/>
                </a:lnTo>
                <a:lnTo>
                  <a:pt x="267890" y="160735"/>
                </a:lnTo>
                <a:lnTo>
                  <a:pt x="250031" y="178594"/>
                </a:lnTo>
                <a:lnTo>
                  <a:pt x="232172" y="205383"/>
                </a:lnTo>
                <a:lnTo>
                  <a:pt x="205383" y="241102"/>
                </a:lnTo>
                <a:lnTo>
                  <a:pt x="178593" y="267891"/>
                </a:lnTo>
                <a:lnTo>
                  <a:pt x="151804" y="294680"/>
                </a:lnTo>
                <a:lnTo>
                  <a:pt x="133945" y="321469"/>
                </a:lnTo>
                <a:lnTo>
                  <a:pt x="125015" y="339328"/>
                </a:lnTo>
                <a:lnTo>
                  <a:pt x="116086" y="348258"/>
                </a:lnTo>
                <a:lnTo>
                  <a:pt x="125015" y="348258"/>
                </a:lnTo>
                <a:lnTo>
                  <a:pt x="142875" y="339328"/>
                </a:lnTo>
                <a:lnTo>
                  <a:pt x="160734" y="321469"/>
                </a:lnTo>
                <a:lnTo>
                  <a:pt x="187523" y="294680"/>
                </a:lnTo>
                <a:lnTo>
                  <a:pt x="223242" y="276821"/>
                </a:lnTo>
                <a:lnTo>
                  <a:pt x="250031" y="258961"/>
                </a:lnTo>
                <a:lnTo>
                  <a:pt x="276820" y="241102"/>
                </a:lnTo>
                <a:lnTo>
                  <a:pt x="294679" y="232172"/>
                </a:lnTo>
                <a:lnTo>
                  <a:pt x="303609" y="232172"/>
                </a:lnTo>
                <a:lnTo>
                  <a:pt x="303609" y="241102"/>
                </a:lnTo>
                <a:lnTo>
                  <a:pt x="285750" y="258961"/>
                </a:lnTo>
                <a:lnTo>
                  <a:pt x="267890" y="294680"/>
                </a:lnTo>
                <a:lnTo>
                  <a:pt x="232172" y="330399"/>
                </a:lnTo>
                <a:lnTo>
                  <a:pt x="187523" y="383977"/>
                </a:lnTo>
                <a:lnTo>
                  <a:pt x="151804" y="428625"/>
                </a:lnTo>
                <a:lnTo>
                  <a:pt x="116086" y="473274"/>
                </a:lnTo>
                <a:lnTo>
                  <a:pt x="98226" y="500063"/>
                </a:lnTo>
                <a:lnTo>
                  <a:pt x="89297" y="517922"/>
                </a:lnTo>
                <a:lnTo>
                  <a:pt x="98226" y="526852"/>
                </a:lnTo>
                <a:lnTo>
                  <a:pt x="125015" y="526852"/>
                </a:lnTo>
                <a:lnTo>
                  <a:pt x="160734" y="508992"/>
                </a:lnTo>
                <a:lnTo>
                  <a:pt x="196453" y="482203"/>
                </a:lnTo>
                <a:lnTo>
                  <a:pt x="241101" y="455414"/>
                </a:lnTo>
                <a:lnTo>
                  <a:pt x="285750" y="428625"/>
                </a:lnTo>
                <a:lnTo>
                  <a:pt x="312539" y="401836"/>
                </a:lnTo>
                <a:lnTo>
                  <a:pt x="339328" y="392907"/>
                </a:lnTo>
                <a:lnTo>
                  <a:pt x="339328" y="392907"/>
                </a:lnTo>
                <a:lnTo>
                  <a:pt x="339328" y="401836"/>
                </a:lnTo>
                <a:lnTo>
                  <a:pt x="321468" y="428625"/>
                </a:lnTo>
                <a:lnTo>
                  <a:pt x="285750" y="455414"/>
                </a:lnTo>
                <a:lnTo>
                  <a:pt x="258961" y="500063"/>
                </a:lnTo>
                <a:lnTo>
                  <a:pt x="223242" y="535782"/>
                </a:lnTo>
                <a:lnTo>
                  <a:pt x="205383" y="571500"/>
                </a:lnTo>
                <a:lnTo>
                  <a:pt x="187523" y="589360"/>
                </a:lnTo>
                <a:lnTo>
                  <a:pt x="187523" y="607219"/>
                </a:lnTo>
                <a:lnTo>
                  <a:pt x="196453" y="607219"/>
                </a:lnTo>
                <a:lnTo>
                  <a:pt x="223242" y="598289"/>
                </a:lnTo>
                <a:lnTo>
                  <a:pt x="250031" y="589360"/>
                </a:lnTo>
                <a:lnTo>
                  <a:pt x="276820" y="562571"/>
                </a:lnTo>
                <a:lnTo>
                  <a:pt x="312539" y="544711"/>
                </a:lnTo>
                <a:lnTo>
                  <a:pt x="339328" y="517922"/>
                </a:lnTo>
                <a:lnTo>
                  <a:pt x="357187" y="508992"/>
                </a:lnTo>
                <a:lnTo>
                  <a:pt x="366117" y="500063"/>
                </a:lnTo>
                <a:lnTo>
                  <a:pt x="357187" y="508992"/>
                </a:lnTo>
                <a:lnTo>
                  <a:pt x="339328" y="526852"/>
                </a:lnTo>
                <a:lnTo>
                  <a:pt x="312539" y="553641"/>
                </a:lnTo>
                <a:lnTo>
                  <a:pt x="285750" y="589360"/>
                </a:lnTo>
                <a:lnTo>
                  <a:pt x="258961" y="616149"/>
                </a:lnTo>
                <a:lnTo>
                  <a:pt x="241101" y="642938"/>
                </a:lnTo>
                <a:lnTo>
                  <a:pt x="241101" y="660797"/>
                </a:lnTo>
                <a:lnTo>
                  <a:pt x="241101" y="6607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973461" y="3536156"/>
            <a:ext cx="1" cy="1"/>
          </a:xfrm>
          <a:custGeom>
            <a:avLst/>
            <a:gdLst/>
            <a:ahLst/>
            <a:cxnLst/>
            <a:rect l="0" t="0" r="0" b="0"/>
            <a:pathLst>
              <a:path w="1" h="1">
                <a:moveTo>
                  <a:pt x="0" y="0"/>
                </a:move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a:off x="1964531" y="3500437"/>
            <a:ext cx="205384" cy="276821"/>
          </a:xfrm>
          <a:custGeom>
            <a:avLst/>
            <a:gdLst/>
            <a:ahLst/>
            <a:cxnLst/>
            <a:rect l="0" t="0" r="0" b="0"/>
            <a:pathLst>
              <a:path w="205384" h="276821">
                <a:moveTo>
                  <a:pt x="0" y="8930"/>
                </a:moveTo>
                <a:lnTo>
                  <a:pt x="0" y="8930"/>
                </a:lnTo>
                <a:lnTo>
                  <a:pt x="0" y="8930"/>
                </a:lnTo>
                <a:lnTo>
                  <a:pt x="0" y="8930"/>
                </a:lnTo>
                <a:lnTo>
                  <a:pt x="0" y="8930"/>
                </a:lnTo>
                <a:lnTo>
                  <a:pt x="0" y="17859"/>
                </a:lnTo>
                <a:lnTo>
                  <a:pt x="0" y="17859"/>
                </a:lnTo>
                <a:lnTo>
                  <a:pt x="8930" y="26789"/>
                </a:lnTo>
                <a:lnTo>
                  <a:pt x="8930" y="44649"/>
                </a:lnTo>
                <a:lnTo>
                  <a:pt x="8930" y="62508"/>
                </a:lnTo>
                <a:lnTo>
                  <a:pt x="17860" y="98227"/>
                </a:lnTo>
                <a:lnTo>
                  <a:pt x="17860" y="133945"/>
                </a:lnTo>
                <a:lnTo>
                  <a:pt x="17860" y="160734"/>
                </a:lnTo>
                <a:lnTo>
                  <a:pt x="26789" y="196453"/>
                </a:lnTo>
                <a:lnTo>
                  <a:pt x="26789" y="223242"/>
                </a:lnTo>
                <a:lnTo>
                  <a:pt x="26789" y="250031"/>
                </a:lnTo>
                <a:lnTo>
                  <a:pt x="35719" y="267891"/>
                </a:lnTo>
                <a:lnTo>
                  <a:pt x="35719" y="276820"/>
                </a:lnTo>
                <a:lnTo>
                  <a:pt x="35719" y="267891"/>
                </a:lnTo>
                <a:lnTo>
                  <a:pt x="35719" y="258961"/>
                </a:lnTo>
                <a:lnTo>
                  <a:pt x="35719" y="241102"/>
                </a:lnTo>
                <a:lnTo>
                  <a:pt x="35719" y="205383"/>
                </a:lnTo>
                <a:lnTo>
                  <a:pt x="44649" y="178594"/>
                </a:lnTo>
                <a:lnTo>
                  <a:pt x="44649" y="133945"/>
                </a:lnTo>
                <a:lnTo>
                  <a:pt x="53578" y="98227"/>
                </a:lnTo>
                <a:lnTo>
                  <a:pt x="62508" y="62508"/>
                </a:lnTo>
                <a:lnTo>
                  <a:pt x="71438" y="35719"/>
                </a:lnTo>
                <a:lnTo>
                  <a:pt x="89297" y="8930"/>
                </a:lnTo>
                <a:lnTo>
                  <a:pt x="98227" y="0"/>
                </a:lnTo>
                <a:lnTo>
                  <a:pt x="116086" y="0"/>
                </a:lnTo>
                <a:lnTo>
                  <a:pt x="125016" y="8930"/>
                </a:lnTo>
                <a:lnTo>
                  <a:pt x="133946" y="26789"/>
                </a:lnTo>
                <a:lnTo>
                  <a:pt x="142875" y="44649"/>
                </a:lnTo>
                <a:lnTo>
                  <a:pt x="151805" y="80367"/>
                </a:lnTo>
                <a:lnTo>
                  <a:pt x="151805" y="107156"/>
                </a:lnTo>
                <a:lnTo>
                  <a:pt x="160735" y="142875"/>
                </a:lnTo>
                <a:lnTo>
                  <a:pt x="160735" y="169664"/>
                </a:lnTo>
                <a:lnTo>
                  <a:pt x="160735" y="196453"/>
                </a:lnTo>
                <a:lnTo>
                  <a:pt x="169664" y="223242"/>
                </a:lnTo>
                <a:lnTo>
                  <a:pt x="169664" y="241102"/>
                </a:lnTo>
                <a:lnTo>
                  <a:pt x="178594" y="241102"/>
                </a:lnTo>
                <a:lnTo>
                  <a:pt x="187524" y="241102"/>
                </a:lnTo>
                <a:lnTo>
                  <a:pt x="196453" y="232172"/>
                </a:lnTo>
                <a:lnTo>
                  <a:pt x="205383" y="205383"/>
                </a:lnTo>
                <a:lnTo>
                  <a:pt x="205383"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87773" y="3500437"/>
            <a:ext cx="250033" cy="267892"/>
          </a:xfrm>
          <a:custGeom>
            <a:avLst/>
            <a:gdLst/>
            <a:ahLst/>
            <a:cxnLst/>
            <a:rect l="0" t="0" r="0" b="0"/>
            <a:pathLst>
              <a:path w="250033" h="267892">
                <a:moveTo>
                  <a:pt x="44649" y="62508"/>
                </a:moveTo>
                <a:lnTo>
                  <a:pt x="44649" y="62508"/>
                </a:lnTo>
                <a:lnTo>
                  <a:pt x="44649" y="53578"/>
                </a:lnTo>
                <a:lnTo>
                  <a:pt x="35719" y="44649"/>
                </a:lnTo>
                <a:lnTo>
                  <a:pt x="35719" y="35719"/>
                </a:lnTo>
                <a:lnTo>
                  <a:pt x="35719" y="26789"/>
                </a:lnTo>
                <a:lnTo>
                  <a:pt x="26790" y="17859"/>
                </a:lnTo>
                <a:lnTo>
                  <a:pt x="26790" y="17859"/>
                </a:lnTo>
                <a:lnTo>
                  <a:pt x="17860" y="26789"/>
                </a:lnTo>
                <a:lnTo>
                  <a:pt x="17860" y="53578"/>
                </a:lnTo>
                <a:lnTo>
                  <a:pt x="8930" y="71438"/>
                </a:lnTo>
                <a:lnTo>
                  <a:pt x="8930" y="107156"/>
                </a:lnTo>
                <a:lnTo>
                  <a:pt x="0" y="142875"/>
                </a:lnTo>
                <a:lnTo>
                  <a:pt x="0" y="169664"/>
                </a:lnTo>
                <a:lnTo>
                  <a:pt x="0" y="196453"/>
                </a:lnTo>
                <a:lnTo>
                  <a:pt x="8930" y="223242"/>
                </a:lnTo>
                <a:lnTo>
                  <a:pt x="17860" y="232172"/>
                </a:lnTo>
                <a:lnTo>
                  <a:pt x="26790" y="241102"/>
                </a:lnTo>
                <a:lnTo>
                  <a:pt x="35719" y="250031"/>
                </a:lnTo>
                <a:lnTo>
                  <a:pt x="44649" y="241102"/>
                </a:lnTo>
                <a:lnTo>
                  <a:pt x="62508" y="232172"/>
                </a:lnTo>
                <a:lnTo>
                  <a:pt x="71438" y="214313"/>
                </a:lnTo>
                <a:lnTo>
                  <a:pt x="80368" y="196453"/>
                </a:lnTo>
                <a:lnTo>
                  <a:pt x="89297" y="160734"/>
                </a:lnTo>
                <a:lnTo>
                  <a:pt x="89297" y="133945"/>
                </a:lnTo>
                <a:lnTo>
                  <a:pt x="89297" y="98227"/>
                </a:lnTo>
                <a:lnTo>
                  <a:pt x="89297" y="71438"/>
                </a:lnTo>
                <a:lnTo>
                  <a:pt x="80368" y="44649"/>
                </a:lnTo>
                <a:lnTo>
                  <a:pt x="80368" y="44649"/>
                </a:lnTo>
                <a:lnTo>
                  <a:pt x="80368" y="53578"/>
                </a:lnTo>
                <a:lnTo>
                  <a:pt x="89297" y="71438"/>
                </a:lnTo>
                <a:lnTo>
                  <a:pt x="89297" y="98227"/>
                </a:lnTo>
                <a:lnTo>
                  <a:pt x="98227" y="133945"/>
                </a:lnTo>
                <a:lnTo>
                  <a:pt x="107157" y="169664"/>
                </a:lnTo>
                <a:lnTo>
                  <a:pt x="116086" y="196453"/>
                </a:lnTo>
                <a:lnTo>
                  <a:pt x="125016" y="223242"/>
                </a:lnTo>
                <a:lnTo>
                  <a:pt x="142875" y="241102"/>
                </a:lnTo>
                <a:lnTo>
                  <a:pt x="151805" y="258961"/>
                </a:lnTo>
                <a:lnTo>
                  <a:pt x="169665" y="267891"/>
                </a:lnTo>
                <a:lnTo>
                  <a:pt x="187524" y="267891"/>
                </a:lnTo>
                <a:lnTo>
                  <a:pt x="196454" y="258961"/>
                </a:lnTo>
                <a:lnTo>
                  <a:pt x="214313" y="241102"/>
                </a:lnTo>
                <a:lnTo>
                  <a:pt x="223243" y="223242"/>
                </a:lnTo>
                <a:lnTo>
                  <a:pt x="232172" y="187524"/>
                </a:lnTo>
                <a:lnTo>
                  <a:pt x="232172" y="151805"/>
                </a:lnTo>
                <a:lnTo>
                  <a:pt x="232172" y="107156"/>
                </a:lnTo>
                <a:lnTo>
                  <a:pt x="223243" y="71438"/>
                </a:lnTo>
                <a:lnTo>
                  <a:pt x="214313" y="35719"/>
                </a:lnTo>
                <a:lnTo>
                  <a:pt x="214313" y="8930"/>
                </a:lnTo>
                <a:lnTo>
                  <a:pt x="205383" y="0"/>
                </a:lnTo>
                <a:lnTo>
                  <a:pt x="205383" y="8930"/>
                </a:lnTo>
                <a:lnTo>
                  <a:pt x="196454" y="17859"/>
                </a:lnTo>
                <a:lnTo>
                  <a:pt x="205383" y="35719"/>
                </a:lnTo>
                <a:lnTo>
                  <a:pt x="205383" y="53578"/>
                </a:lnTo>
                <a:lnTo>
                  <a:pt x="214313" y="62508"/>
                </a:lnTo>
                <a:lnTo>
                  <a:pt x="223243" y="71438"/>
                </a:lnTo>
                <a:lnTo>
                  <a:pt x="223243" y="80367"/>
                </a:lnTo>
                <a:lnTo>
                  <a:pt x="232172" y="80367"/>
                </a:lnTo>
                <a:lnTo>
                  <a:pt x="241102" y="71438"/>
                </a:lnTo>
                <a:lnTo>
                  <a:pt x="250032" y="53578"/>
                </a:lnTo>
                <a:lnTo>
                  <a:pt x="250032"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384227" y="3464718"/>
            <a:ext cx="178594" cy="303611"/>
          </a:xfrm>
          <a:custGeom>
            <a:avLst/>
            <a:gdLst/>
            <a:ahLst/>
            <a:cxnLst/>
            <a:rect l="0" t="0" r="0" b="0"/>
            <a:pathLst>
              <a:path w="178594" h="303611">
                <a:moveTo>
                  <a:pt x="0" y="0"/>
                </a:moveTo>
                <a:lnTo>
                  <a:pt x="0" y="8930"/>
                </a:lnTo>
                <a:lnTo>
                  <a:pt x="0" y="8930"/>
                </a:lnTo>
                <a:lnTo>
                  <a:pt x="0" y="26789"/>
                </a:lnTo>
                <a:lnTo>
                  <a:pt x="8929" y="44649"/>
                </a:lnTo>
                <a:lnTo>
                  <a:pt x="17859" y="80368"/>
                </a:lnTo>
                <a:lnTo>
                  <a:pt x="35718" y="116086"/>
                </a:lnTo>
                <a:lnTo>
                  <a:pt x="53578" y="151805"/>
                </a:lnTo>
                <a:lnTo>
                  <a:pt x="80367" y="196453"/>
                </a:lnTo>
                <a:lnTo>
                  <a:pt x="98226" y="232172"/>
                </a:lnTo>
                <a:lnTo>
                  <a:pt x="125015" y="258961"/>
                </a:lnTo>
                <a:lnTo>
                  <a:pt x="142875" y="285750"/>
                </a:lnTo>
                <a:lnTo>
                  <a:pt x="151804" y="294680"/>
                </a:lnTo>
                <a:lnTo>
                  <a:pt x="169664" y="303610"/>
                </a:lnTo>
                <a:lnTo>
                  <a:pt x="169664" y="303610"/>
                </a:lnTo>
                <a:lnTo>
                  <a:pt x="178593" y="285750"/>
                </a:lnTo>
                <a:lnTo>
                  <a:pt x="178593" y="258961"/>
                </a:lnTo>
                <a:lnTo>
                  <a:pt x="178593" y="214313"/>
                </a:lnTo>
                <a:lnTo>
                  <a:pt x="169664" y="160735"/>
                </a:lnTo>
                <a:lnTo>
                  <a:pt x="169664" y="116086"/>
                </a:lnTo>
                <a:lnTo>
                  <a:pt x="169664" y="80368"/>
                </a:lnTo>
                <a:lnTo>
                  <a:pt x="169664" y="53578"/>
                </a:lnTo>
                <a:lnTo>
                  <a:pt x="169664" y="44649"/>
                </a:lnTo>
                <a:lnTo>
                  <a:pt x="169664" y="53578"/>
                </a:lnTo>
                <a:lnTo>
                  <a:pt x="169664" y="71438"/>
                </a:lnTo>
                <a:lnTo>
                  <a:pt x="169664" y="89297"/>
                </a:lnTo>
                <a:lnTo>
                  <a:pt x="178593" y="116086"/>
                </a:lnTo>
                <a:lnTo>
                  <a:pt x="178593" y="142875"/>
                </a:lnTo>
                <a:lnTo>
                  <a:pt x="178593"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625328" y="3545086"/>
            <a:ext cx="53579" cy="214313"/>
          </a:xfrm>
          <a:custGeom>
            <a:avLst/>
            <a:gdLst/>
            <a:ahLst/>
            <a:cxnLst/>
            <a:rect l="0" t="0" r="0" b="0"/>
            <a:pathLst>
              <a:path w="53579" h="214313">
                <a:moveTo>
                  <a:pt x="0" y="0"/>
                </a:moveTo>
                <a:lnTo>
                  <a:pt x="8930" y="8929"/>
                </a:lnTo>
                <a:lnTo>
                  <a:pt x="8930" y="35718"/>
                </a:lnTo>
                <a:lnTo>
                  <a:pt x="8930" y="62507"/>
                </a:lnTo>
                <a:lnTo>
                  <a:pt x="17860" y="98226"/>
                </a:lnTo>
                <a:lnTo>
                  <a:pt x="17860" y="133945"/>
                </a:lnTo>
                <a:lnTo>
                  <a:pt x="26789" y="169664"/>
                </a:lnTo>
                <a:lnTo>
                  <a:pt x="26789" y="187523"/>
                </a:lnTo>
                <a:lnTo>
                  <a:pt x="35719" y="205382"/>
                </a:lnTo>
                <a:lnTo>
                  <a:pt x="35719" y="214312"/>
                </a:lnTo>
                <a:lnTo>
                  <a:pt x="44649" y="214312"/>
                </a:lnTo>
                <a:lnTo>
                  <a:pt x="53578" y="205382"/>
                </a:lnTo>
                <a:lnTo>
                  <a:pt x="53578" y="187523"/>
                </a:lnTo>
                <a:lnTo>
                  <a:pt x="53578" y="151804"/>
                </a:lnTo>
                <a:lnTo>
                  <a:pt x="44649" y="98226"/>
                </a:lnTo>
                <a:lnTo>
                  <a:pt x="35719" y="44648"/>
                </a:lnTo>
                <a:lnTo>
                  <a:pt x="35719"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616398" y="3411140"/>
            <a:ext cx="26791" cy="62509"/>
          </a:xfrm>
          <a:custGeom>
            <a:avLst/>
            <a:gdLst/>
            <a:ahLst/>
            <a:cxnLst/>
            <a:rect l="0" t="0" r="0" b="0"/>
            <a:pathLst>
              <a:path w="26791" h="62509">
                <a:moveTo>
                  <a:pt x="8930" y="0"/>
                </a:moveTo>
                <a:lnTo>
                  <a:pt x="8930" y="0"/>
                </a:lnTo>
                <a:lnTo>
                  <a:pt x="8930" y="8930"/>
                </a:lnTo>
                <a:lnTo>
                  <a:pt x="0" y="17860"/>
                </a:lnTo>
                <a:lnTo>
                  <a:pt x="0" y="26789"/>
                </a:lnTo>
                <a:lnTo>
                  <a:pt x="0" y="35719"/>
                </a:lnTo>
                <a:lnTo>
                  <a:pt x="0" y="44649"/>
                </a:lnTo>
                <a:lnTo>
                  <a:pt x="8930" y="53578"/>
                </a:lnTo>
                <a:lnTo>
                  <a:pt x="8930" y="53578"/>
                </a:lnTo>
                <a:lnTo>
                  <a:pt x="26790" y="62508"/>
                </a:lnTo>
                <a:lnTo>
                  <a:pt x="26790"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2777133" y="3536156"/>
            <a:ext cx="98227" cy="464345"/>
          </a:xfrm>
          <a:custGeom>
            <a:avLst/>
            <a:gdLst/>
            <a:ahLst/>
            <a:cxnLst/>
            <a:rect l="0" t="0" r="0" b="0"/>
            <a:pathLst>
              <a:path w="98227" h="464345">
                <a:moveTo>
                  <a:pt x="62508" y="44648"/>
                </a:moveTo>
                <a:lnTo>
                  <a:pt x="62508" y="44648"/>
                </a:lnTo>
                <a:lnTo>
                  <a:pt x="53578" y="35719"/>
                </a:lnTo>
                <a:lnTo>
                  <a:pt x="53578" y="26789"/>
                </a:lnTo>
                <a:lnTo>
                  <a:pt x="44648" y="17859"/>
                </a:lnTo>
                <a:lnTo>
                  <a:pt x="35719" y="8930"/>
                </a:lnTo>
                <a:lnTo>
                  <a:pt x="26789" y="0"/>
                </a:lnTo>
                <a:lnTo>
                  <a:pt x="17859" y="8930"/>
                </a:lnTo>
                <a:lnTo>
                  <a:pt x="8930" y="26789"/>
                </a:lnTo>
                <a:lnTo>
                  <a:pt x="0" y="53578"/>
                </a:lnTo>
                <a:lnTo>
                  <a:pt x="0" y="80367"/>
                </a:lnTo>
                <a:lnTo>
                  <a:pt x="0" y="116086"/>
                </a:lnTo>
                <a:lnTo>
                  <a:pt x="0" y="151805"/>
                </a:lnTo>
                <a:lnTo>
                  <a:pt x="8930" y="178594"/>
                </a:lnTo>
                <a:lnTo>
                  <a:pt x="17859" y="205383"/>
                </a:lnTo>
                <a:lnTo>
                  <a:pt x="26789" y="214312"/>
                </a:lnTo>
                <a:lnTo>
                  <a:pt x="35719" y="214312"/>
                </a:lnTo>
                <a:lnTo>
                  <a:pt x="44648" y="196453"/>
                </a:lnTo>
                <a:lnTo>
                  <a:pt x="53578" y="178594"/>
                </a:lnTo>
                <a:lnTo>
                  <a:pt x="62508" y="151805"/>
                </a:lnTo>
                <a:lnTo>
                  <a:pt x="62508" y="116086"/>
                </a:lnTo>
                <a:lnTo>
                  <a:pt x="71437" y="89297"/>
                </a:lnTo>
                <a:lnTo>
                  <a:pt x="71437" y="62508"/>
                </a:lnTo>
                <a:lnTo>
                  <a:pt x="71437" y="53578"/>
                </a:lnTo>
                <a:lnTo>
                  <a:pt x="71437" y="62508"/>
                </a:lnTo>
                <a:lnTo>
                  <a:pt x="80367" y="89297"/>
                </a:lnTo>
                <a:lnTo>
                  <a:pt x="80367" y="125015"/>
                </a:lnTo>
                <a:lnTo>
                  <a:pt x="89297" y="178594"/>
                </a:lnTo>
                <a:lnTo>
                  <a:pt x="89297" y="241101"/>
                </a:lnTo>
                <a:lnTo>
                  <a:pt x="89297" y="294680"/>
                </a:lnTo>
                <a:lnTo>
                  <a:pt x="89297" y="348258"/>
                </a:lnTo>
                <a:lnTo>
                  <a:pt x="98226" y="392906"/>
                </a:lnTo>
                <a:lnTo>
                  <a:pt x="98226" y="428625"/>
                </a:lnTo>
                <a:lnTo>
                  <a:pt x="98226" y="455414"/>
                </a:lnTo>
                <a:lnTo>
                  <a:pt x="98226" y="464344"/>
                </a:lnTo>
                <a:lnTo>
                  <a:pt x="89297" y="455414"/>
                </a:lnTo>
                <a:lnTo>
                  <a:pt x="89297" y="437555"/>
                </a:lnTo>
                <a:lnTo>
                  <a:pt x="80367" y="392906"/>
                </a:lnTo>
                <a:lnTo>
                  <a:pt x="71437" y="339328"/>
                </a:lnTo>
                <a:lnTo>
                  <a:pt x="71437" y="276820"/>
                </a:lnTo>
                <a:lnTo>
                  <a:pt x="71437" y="27682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2955727" y="3339703"/>
            <a:ext cx="357188" cy="437555"/>
          </a:xfrm>
          <a:custGeom>
            <a:avLst/>
            <a:gdLst/>
            <a:ahLst/>
            <a:cxnLst/>
            <a:rect l="0" t="0" r="0" b="0"/>
            <a:pathLst>
              <a:path w="357188" h="437555">
                <a:moveTo>
                  <a:pt x="35718" y="142875"/>
                </a:moveTo>
                <a:lnTo>
                  <a:pt x="26789" y="142875"/>
                </a:lnTo>
                <a:lnTo>
                  <a:pt x="17859" y="160734"/>
                </a:lnTo>
                <a:lnTo>
                  <a:pt x="8929" y="187523"/>
                </a:lnTo>
                <a:lnTo>
                  <a:pt x="8929" y="223242"/>
                </a:lnTo>
                <a:lnTo>
                  <a:pt x="0" y="258961"/>
                </a:lnTo>
                <a:lnTo>
                  <a:pt x="0" y="303609"/>
                </a:lnTo>
                <a:lnTo>
                  <a:pt x="0" y="339328"/>
                </a:lnTo>
                <a:lnTo>
                  <a:pt x="0" y="375047"/>
                </a:lnTo>
                <a:lnTo>
                  <a:pt x="8929" y="401836"/>
                </a:lnTo>
                <a:lnTo>
                  <a:pt x="8929" y="410765"/>
                </a:lnTo>
                <a:lnTo>
                  <a:pt x="17859" y="419695"/>
                </a:lnTo>
                <a:lnTo>
                  <a:pt x="26789" y="410765"/>
                </a:lnTo>
                <a:lnTo>
                  <a:pt x="35718" y="392906"/>
                </a:lnTo>
                <a:lnTo>
                  <a:pt x="53578" y="366117"/>
                </a:lnTo>
                <a:lnTo>
                  <a:pt x="62507" y="330398"/>
                </a:lnTo>
                <a:lnTo>
                  <a:pt x="71437" y="294679"/>
                </a:lnTo>
                <a:lnTo>
                  <a:pt x="80367" y="267890"/>
                </a:lnTo>
                <a:lnTo>
                  <a:pt x="89296" y="250031"/>
                </a:lnTo>
                <a:lnTo>
                  <a:pt x="98226" y="258961"/>
                </a:lnTo>
                <a:lnTo>
                  <a:pt x="107156" y="276820"/>
                </a:lnTo>
                <a:lnTo>
                  <a:pt x="116086" y="303609"/>
                </a:lnTo>
                <a:lnTo>
                  <a:pt x="125015" y="339328"/>
                </a:lnTo>
                <a:lnTo>
                  <a:pt x="133945" y="375047"/>
                </a:lnTo>
                <a:lnTo>
                  <a:pt x="133945" y="401836"/>
                </a:lnTo>
                <a:lnTo>
                  <a:pt x="142875" y="419695"/>
                </a:lnTo>
                <a:lnTo>
                  <a:pt x="160734" y="437554"/>
                </a:lnTo>
                <a:lnTo>
                  <a:pt x="160734" y="437554"/>
                </a:lnTo>
                <a:lnTo>
                  <a:pt x="169664" y="428625"/>
                </a:lnTo>
                <a:lnTo>
                  <a:pt x="178593" y="401836"/>
                </a:lnTo>
                <a:lnTo>
                  <a:pt x="187523" y="375047"/>
                </a:lnTo>
                <a:lnTo>
                  <a:pt x="196453" y="330398"/>
                </a:lnTo>
                <a:lnTo>
                  <a:pt x="196453" y="276820"/>
                </a:lnTo>
                <a:lnTo>
                  <a:pt x="196453" y="214312"/>
                </a:lnTo>
                <a:lnTo>
                  <a:pt x="196453" y="151804"/>
                </a:lnTo>
                <a:lnTo>
                  <a:pt x="205382" y="98226"/>
                </a:lnTo>
                <a:lnTo>
                  <a:pt x="205382" y="53578"/>
                </a:lnTo>
                <a:lnTo>
                  <a:pt x="205382" y="26789"/>
                </a:lnTo>
                <a:lnTo>
                  <a:pt x="205382" y="8929"/>
                </a:lnTo>
                <a:lnTo>
                  <a:pt x="205382" y="0"/>
                </a:lnTo>
                <a:lnTo>
                  <a:pt x="196453" y="8929"/>
                </a:lnTo>
                <a:lnTo>
                  <a:pt x="196453" y="17859"/>
                </a:lnTo>
                <a:lnTo>
                  <a:pt x="187523" y="44648"/>
                </a:lnTo>
                <a:lnTo>
                  <a:pt x="178593" y="80367"/>
                </a:lnTo>
                <a:lnTo>
                  <a:pt x="187523" y="125015"/>
                </a:lnTo>
                <a:lnTo>
                  <a:pt x="187523" y="187523"/>
                </a:lnTo>
                <a:lnTo>
                  <a:pt x="205382" y="241101"/>
                </a:lnTo>
                <a:lnTo>
                  <a:pt x="223242" y="294679"/>
                </a:lnTo>
                <a:lnTo>
                  <a:pt x="241101" y="348258"/>
                </a:lnTo>
                <a:lnTo>
                  <a:pt x="267890" y="383976"/>
                </a:lnTo>
                <a:lnTo>
                  <a:pt x="285750" y="410765"/>
                </a:lnTo>
                <a:lnTo>
                  <a:pt x="303609" y="428625"/>
                </a:lnTo>
                <a:lnTo>
                  <a:pt x="321468" y="437554"/>
                </a:lnTo>
                <a:lnTo>
                  <a:pt x="330398" y="428625"/>
                </a:lnTo>
                <a:lnTo>
                  <a:pt x="330398" y="410765"/>
                </a:lnTo>
                <a:lnTo>
                  <a:pt x="330398" y="383976"/>
                </a:lnTo>
                <a:lnTo>
                  <a:pt x="330398" y="348258"/>
                </a:lnTo>
                <a:lnTo>
                  <a:pt x="321468" y="312539"/>
                </a:lnTo>
                <a:lnTo>
                  <a:pt x="312539" y="285750"/>
                </a:lnTo>
                <a:lnTo>
                  <a:pt x="312539" y="267890"/>
                </a:lnTo>
                <a:lnTo>
                  <a:pt x="312539" y="276820"/>
                </a:lnTo>
                <a:lnTo>
                  <a:pt x="312539" y="294679"/>
                </a:lnTo>
                <a:lnTo>
                  <a:pt x="321468" y="321468"/>
                </a:lnTo>
                <a:lnTo>
                  <a:pt x="330398" y="357187"/>
                </a:lnTo>
                <a:lnTo>
                  <a:pt x="348257" y="383976"/>
                </a:lnTo>
                <a:lnTo>
                  <a:pt x="348257" y="401836"/>
                </a:lnTo>
                <a:lnTo>
                  <a:pt x="357187" y="419695"/>
                </a:lnTo>
                <a:lnTo>
                  <a:pt x="357187" y="428625"/>
                </a:lnTo>
                <a:lnTo>
                  <a:pt x="357187" y="428625"/>
                </a:lnTo>
                <a:lnTo>
                  <a:pt x="357187" y="419695"/>
                </a:lnTo>
                <a:lnTo>
                  <a:pt x="348257" y="392906"/>
                </a:lnTo>
                <a:lnTo>
                  <a:pt x="330398" y="366117"/>
                </a:lnTo>
                <a:lnTo>
                  <a:pt x="330398" y="36611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3018234" y="3420070"/>
            <a:ext cx="312540" cy="17860"/>
          </a:xfrm>
          <a:custGeom>
            <a:avLst/>
            <a:gdLst/>
            <a:ahLst/>
            <a:cxnLst/>
            <a:rect l="0" t="0" r="0" b="0"/>
            <a:pathLst>
              <a:path w="312540" h="17860">
                <a:moveTo>
                  <a:pt x="8930" y="0"/>
                </a:moveTo>
                <a:lnTo>
                  <a:pt x="8930" y="8930"/>
                </a:lnTo>
                <a:lnTo>
                  <a:pt x="0" y="8930"/>
                </a:lnTo>
                <a:lnTo>
                  <a:pt x="0" y="8930"/>
                </a:lnTo>
                <a:lnTo>
                  <a:pt x="8930" y="17859"/>
                </a:lnTo>
                <a:lnTo>
                  <a:pt x="17860" y="17859"/>
                </a:lnTo>
                <a:lnTo>
                  <a:pt x="35719" y="17859"/>
                </a:lnTo>
                <a:lnTo>
                  <a:pt x="71438" y="17859"/>
                </a:lnTo>
                <a:lnTo>
                  <a:pt x="107157" y="17859"/>
                </a:lnTo>
                <a:lnTo>
                  <a:pt x="142875" y="17859"/>
                </a:lnTo>
                <a:lnTo>
                  <a:pt x="187524" y="17859"/>
                </a:lnTo>
                <a:lnTo>
                  <a:pt x="232172" y="17859"/>
                </a:lnTo>
                <a:lnTo>
                  <a:pt x="276821" y="17859"/>
                </a:lnTo>
                <a:lnTo>
                  <a:pt x="312539" y="8930"/>
                </a:lnTo>
                <a:lnTo>
                  <a:pt x="31253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3598664" y="3366492"/>
            <a:ext cx="17860" cy="419696"/>
          </a:xfrm>
          <a:custGeom>
            <a:avLst/>
            <a:gdLst/>
            <a:ahLst/>
            <a:cxnLst/>
            <a:rect l="0" t="0" r="0" b="0"/>
            <a:pathLst>
              <a:path w="17860" h="419696">
                <a:moveTo>
                  <a:pt x="17859" y="0"/>
                </a:moveTo>
                <a:lnTo>
                  <a:pt x="17859" y="0"/>
                </a:lnTo>
                <a:lnTo>
                  <a:pt x="8930" y="0"/>
                </a:lnTo>
                <a:lnTo>
                  <a:pt x="0" y="8929"/>
                </a:lnTo>
                <a:lnTo>
                  <a:pt x="0" y="17859"/>
                </a:lnTo>
                <a:lnTo>
                  <a:pt x="0" y="53578"/>
                </a:lnTo>
                <a:lnTo>
                  <a:pt x="0" y="89297"/>
                </a:lnTo>
                <a:lnTo>
                  <a:pt x="0" y="142875"/>
                </a:lnTo>
                <a:lnTo>
                  <a:pt x="8930" y="196453"/>
                </a:lnTo>
                <a:lnTo>
                  <a:pt x="8930" y="250031"/>
                </a:lnTo>
                <a:lnTo>
                  <a:pt x="17859" y="303609"/>
                </a:lnTo>
                <a:lnTo>
                  <a:pt x="17859" y="348258"/>
                </a:lnTo>
                <a:lnTo>
                  <a:pt x="17859" y="375047"/>
                </a:lnTo>
                <a:lnTo>
                  <a:pt x="17859" y="401836"/>
                </a:lnTo>
                <a:lnTo>
                  <a:pt x="17859" y="410765"/>
                </a:lnTo>
                <a:lnTo>
                  <a:pt x="17859" y="419695"/>
                </a:lnTo>
                <a:lnTo>
                  <a:pt x="17859" y="410765"/>
                </a:lnTo>
                <a:lnTo>
                  <a:pt x="8930" y="392906"/>
                </a:lnTo>
                <a:lnTo>
                  <a:pt x="0" y="375047"/>
                </a:lnTo>
                <a:lnTo>
                  <a:pt x="0" y="37504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3500438" y="3571875"/>
            <a:ext cx="276821" cy="223243"/>
          </a:xfrm>
          <a:custGeom>
            <a:avLst/>
            <a:gdLst/>
            <a:ahLst/>
            <a:cxnLst/>
            <a:rect l="0" t="0" r="0" b="0"/>
            <a:pathLst>
              <a:path w="276821" h="223243">
                <a:moveTo>
                  <a:pt x="0" y="62507"/>
                </a:moveTo>
                <a:lnTo>
                  <a:pt x="0" y="62507"/>
                </a:lnTo>
                <a:lnTo>
                  <a:pt x="8929" y="62507"/>
                </a:lnTo>
                <a:lnTo>
                  <a:pt x="17859" y="62507"/>
                </a:lnTo>
                <a:lnTo>
                  <a:pt x="26789" y="71437"/>
                </a:lnTo>
                <a:lnTo>
                  <a:pt x="44648" y="80367"/>
                </a:lnTo>
                <a:lnTo>
                  <a:pt x="71437" y="89296"/>
                </a:lnTo>
                <a:lnTo>
                  <a:pt x="98226" y="98226"/>
                </a:lnTo>
                <a:lnTo>
                  <a:pt x="116085" y="107156"/>
                </a:lnTo>
                <a:lnTo>
                  <a:pt x="133945" y="116086"/>
                </a:lnTo>
                <a:lnTo>
                  <a:pt x="151804" y="125015"/>
                </a:lnTo>
                <a:lnTo>
                  <a:pt x="160734" y="133945"/>
                </a:lnTo>
                <a:lnTo>
                  <a:pt x="169664" y="133945"/>
                </a:lnTo>
                <a:lnTo>
                  <a:pt x="178593" y="133945"/>
                </a:lnTo>
                <a:lnTo>
                  <a:pt x="178593" y="125015"/>
                </a:lnTo>
                <a:lnTo>
                  <a:pt x="187523" y="125015"/>
                </a:lnTo>
                <a:lnTo>
                  <a:pt x="187523" y="116086"/>
                </a:lnTo>
                <a:lnTo>
                  <a:pt x="187523" y="107156"/>
                </a:lnTo>
                <a:lnTo>
                  <a:pt x="196453" y="107156"/>
                </a:lnTo>
                <a:lnTo>
                  <a:pt x="196453" y="116086"/>
                </a:lnTo>
                <a:lnTo>
                  <a:pt x="205382" y="133945"/>
                </a:lnTo>
                <a:lnTo>
                  <a:pt x="214312" y="160734"/>
                </a:lnTo>
                <a:lnTo>
                  <a:pt x="232171" y="178593"/>
                </a:lnTo>
                <a:lnTo>
                  <a:pt x="241101" y="205382"/>
                </a:lnTo>
                <a:lnTo>
                  <a:pt x="250031" y="214312"/>
                </a:lnTo>
                <a:lnTo>
                  <a:pt x="258960" y="223242"/>
                </a:lnTo>
                <a:lnTo>
                  <a:pt x="267890" y="223242"/>
                </a:lnTo>
                <a:lnTo>
                  <a:pt x="276820" y="205382"/>
                </a:lnTo>
                <a:lnTo>
                  <a:pt x="276820" y="187523"/>
                </a:lnTo>
                <a:lnTo>
                  <a:pt x="276820" y="160734"/>
                </a:lnTo>
                <a:lnTo>
                  <a:pt x="276820" y="125015"/>
                </a:lnTo>
                <a:lnTo>
                  <a:pt x="267890" y="80367"/>
                </a:lnTo>
                <a:lnTo>
                  <a:pt x="258960" y="44648"/>
                </a:lnTo>
                <a:lnTo>
                  <a:pt x="250031" y="8929"/>
                </a:lnTo>
                <a:lnTo>
                  <a:pt x="232171" y="0"/>
                </a:lnTo>
                <a:lnTo>
                  <a:pt x="223242" y="0"/>
                </a:lnTo>
                <a:lnTo>
                  <a:pt x="205382" y="17859"/>
                </a:lnTo>
                <a:lnTo>
                  <a:pt x="196453" y="44648"/>
                </a:lnTo>
                <a:lnTo>
                  <a:pt x="196453" y="71437"/>
                </a:lnTo>
                <a:lnTo>
                  <a:pt x="196453" y="89296"/>
                </a:lnTo>
                <a:lnTo>
                  <a:pt x="196453" y="98226"/>
                </a:lnTo>
                <a:lnTo>
                  <a:pt x="205382" y="98226"/>
                </a:lnTo>
                <a:lnTo>
                  <a:pt x="205382"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3937992" y="3411140"/>
            <a:ext cx="500064" cy="401837"/>
          </a:xfrm>
          <a:custGeom>
            <a:avLst/>
            <a:gdLst/>
            <a:ahLst/>
            <a:cxnLst/>
            <a:rect l="0" t="0" r="0" b="0"/>
            <a:pathLst>
              <a:path w="500064" h="401837">
                <a:moveTo>
                  <a:pt x="107156" y="0"/>
                </a:moveTo>
                <a:lnTo>
                  <a:pt x="107156" y="0"/>
                </a:lnTo>
                <a:lnTo>
                  <a:pt x="107156" y="0"/>
                </a:lnTo>
                <a:lnTo>
                  <a:pt x="107156" y="8930"/>
                </a:lnTo>
                <a:lnTo>
                  <a:pt x="116086" y="17860"/>
                </a:lnTo>
                <a:lnTo>
                  <a:pt x="116086" y="35719"/>
                </a:lnTo>
                <a:lnTo>
                  <a:pt x="116086" y="71438"/>
                </a:lnTo>
                <a:lnTo>
                  <a:pt x="125016" y="116086"/>
                </a:lnTo>
                <a:lnTo>
                  <a:pt x="133946" y="169664"/>
                </a:lnTo>
                <a:lnTo>
                  <a:pt x="133946" y="223242"/>
                </a:lnTo>
                <a:lnTo>
                  <a:pt x="133946" y="267891"/>
                </a:lnTo>
                <a:lnTo>
                  <a:pt x="133946" y="303610"/>
                </a:lnTo>
                <a:lnTo>
                  <a:pt x="133946" y="330399"/>
                </a:lnTo>
                <a:lnTo>
                  <a:pt x="125016" y="348258"/>
                </a:lnTo>
                <a:lnTo>
                  <a:pt x="116086" y="348258"/>
                </a:lnTo>
                <a:lnTo>
                  <a:pt x="107156" y="339328"/>
                </a:lnTo>
                <a:lnTo>
                  <a:pt x="98227" y="321469"/>
                </a:lnTo>
                <a:lnTo>
                  <a:pt x="89297" y="294680"/>
                </a:lnTo>
                <a:lnTo>
                  <a:pt x="80367" y="258961"/>
                </a:lnTo>
                <a:lnTo>
                  <a:pt x="71438" y="223242"/>
                </a:lnTo>
                <a:lnTo>
                  <a:pt x="53578" y="187524"/>
                </a:lnTo>
                <a:lnTo>
                  <a:pt x="44649" y="160735"/>
                </a:lnTo>
                <a:lnTo>
                  <a:pt x="35719" y="142875"/>
                </a:lnTo>
                <a:lnTo>
                  <a:pt x="26789" y="133946"/>
                </a:lnTo>
                <a:lnTo>
                  <a:pt x="17860" y="133946"/>
                </a:lnTo>
                <a:lnTo>
                  <a:pt x="8930" y="133946"/>
                </a:lnTo>
                <a:lnTo>
                  <a:pt x="8930" y="151805"/>
                </a:lnTo>
                <a:lnTo>
                  <a:pt x="0" y="160735"/>
                </a:lnTo>
                <a:lnTo>
                  <a:pt x="8930" y="178594"/>
                </a:lnTo>
                <a:lnTo>
                  <a:pt x="8930" y="196453"/>
                </a:lnTo>
                <a:lnTo>
                  <a:pt x="17860" y="205383"/>
                </a:lnTo>
                <a:lnTo>
                  <a:pt x="26789" y="223242"/>
                </a:lnTo>
                <a:lnTo>
                  <a:pt x="44649" y="232172"/>
                </a:lnTo>
                <a:lnTo>
                  <a:pt x="71438" y="241102"/>
                </a:lnTo>
                <a:lnTo>
                  <a:pt x="98227" y="241102"/>
                </a:lnTo>
                <a:lnTo>
                  <a:pt x="125016" y="232172"/>
                </a:lnTo>
                <a:lnTo>
                  <a:pt x="160735" y="214313"/>
                </a:lnTo>
                <a:lnTo>
                  <a:pt x="187524" y="196453"/>
                </a:lnTo>
                <a:lnTo>
                  <a:pt x="214313" y="169664"/>
                </a:lnTo>
                <a:lnTo>
                  <a:pt x="232172" y="133946"/>
                </a:lnTo>
                <a:lnTo>
                  <a:pt x="241102" y="107156"/>
                </a:lnTo>
                <a:lnTo>
                  <a:pt x="250031" y="71438"/>
                </a:lnTo>
                <a:lnTo>
                  <a:pt x="250031" y="44649"/>
                </a:lnTo>
                <a:lnTo>
                  <a:pt x="250031" y="17860"/>
                </a:lnTo>
                <a:lnTo>
                  <a:pt x="250031" y="8930"/>
                </a:lnTo>
                <a:lnTo>
                  <a:pt x="241102" y="8930"/>
                </a:lnTo>
                <a:lnTo>
                  <a:pt x="241102" y="17860"/>
                </a:lnTo>
                <a:lnTo>
                  <a:pt x="241102" y="35719"/>
                </a:lnTo>
                <a:lnTo>
                  <a:pt x="232172" y="71438"/>
                </a:lnTo>
                <a:lnTo>
                  <a:pt x="232172" y="116086"/>
                </a:lnTo>
                <a:lnTo>
                  <a:pt x="223242" y="160735"/>
                </a:lnTo>
                <a:lnTo>
                  <a:pt x="223242" y="214313"/>
                </a:lnTo>
                <a:lnTo>
                  <a:pt x="223242" y="258961"/>
                </a:lnTo>
                <a:lnTo>
                  <a:pt x="223242" y="303610"/>
                </a:lnTo>
                <a:lnTo>
                  <a:pt x="232172" y="330399"/>
                </a:lnTo>
                <a:lnTo>
                  <a:pt x="241102" y="357188"/>
                </a:lnTo>
                <a:lnTo>
                  <a:pt x="250031" y="366117"/>
                </a:lnTo>
                <a:lnTo>
                  <a:pt x="267891" y="366117"/>
                </a:lnTo>
                <a:lnTo>
                  <a:pt x="276821" y="357188"/>
                </a:lnTo>
                <a:lnTo>
                  <a:pt x="294680" y="339328"/>
                </a:lnTo>
                <a:lnTo>
                  <a:pt x="312539" y="312539"/>
                </a:lnTo>
                <a:lnTo>
                  <a:pt x="321469" y="267891"/>
                </a:lnTo>
                <a:lnTo>
                  <a:pt x="339328" y="232172"/>
                </a:lnTo>
                <a:lnTo>
                  <a:pt x="348258" y="187524"/>
                </a:lnTo>
                <a:lnTo>
                  <a:pt x="348258" y="160735"/>
                </a:lnTo>
                <a:lnTo>
                  <a:pt x="348258" y="142875"/>
                </a:lnTo>
                <a:lnTo>
                  <a:pt x="357188" y="151805"/>
                </a:lnTo>
                <a:lnTo>
                  <a:pt x="357188" y="178594"/>
                </a:lnTo>
                <a:lnTo>
                  <a:pt x="357188" y="223242"/>
                </a:lnTo>
                <a:lnTo>
                  <a:pt x="357188" y="267891"/>
                </a:lnTo>
                <a:lnTo>
                  <a:pt x="366117" y="312539"/>
                </a:lnTo>
                <a:lnTo>
                  <a:pt x="375047" y="348258"/>
                </a:lnTo>
                <a:lnTo>
                  <a:pt x="383977" y="375047"/>
                </a:lnTo>
                <a:lnTo>
                  <a:pt x="401836" y="392906"/>
                </a:lnTo>
                <a:lnTo>
                  <a:pt x="410766" y="401836"/>
                </a:lnTo>
                <a:lnTo>
                  <a:pt x="428625" y="401836"/>
                </a:lnTo>
                <a:lnTo>
                  <a:pt x="437555" y="383977"/>
                </a:lnTo>
                <a:lnTo>
                  <a:pt x="455414" y="357188"/>
                </a:lnTo>
                <a:lnTo>
                  <a:pt x="464344" y="312539"/>
                </a:lnTo>
                <a:lnTo>
                  <a:pt x="473274" y="267891"/>
                </a:lnTo>
                <a:lnTo>
                  <a:pt x="482203" y="223242"/>
                </a:lnTo>
                <a:lnTo>
                  <a:pt x="482203" y="187524"/>
                </a:lnTo>
                <a:lnTo>
                  <a:pt x="482203" y="169664"/>
                </a:lnTo>
                <a:lnTo>
                  <a:pt x="482203" y="178594"/>
                </a:lnTo>
                <a:lnTo>
                  <a:pt x="482203" y="205383"/>
                </a:lnTo>
                <a:lnTo>
                  <a:pt x="482203" y="241102"/>
                </a:lnTo>
                <a:lnTo>
                  <a:pt x="473274" y="285750"/>
                </a:lnTo>
                <a:lnTo>
                  <a:pt x="482203" y="321469"/>
                </a:lnTo>
                <a:lnTo>
                  <a:pt x="482203" y="357188"/>
                </a:lnTo>
                <a:lnTo>
                  <a:pt x="491133" y="375047"/>
                </a:lnTo>
                <a:lnTo>
                  <a:pt x="491133" y="383977"/>
                </a:lnTo>
                <a:lnTo>
                  <a:pt x="500063" y="375047"/>
                </a:lnTo>
                <a:lnTo>
                  <a:pt x="500063" y="357188"/>
                </a:lnTo>
                <a:lnTo>
                  <a:pt x="500063" y="330399"/>
                </a:lnTo>
                <a:lnTo>
                  <a:pt x="500063" y="33039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4473773" y="3312914"/>
            <a:ext cx="17861" cy="1"/>
          </a:xfrm>
          <a:custGeom>
            <a:avLst/>
            <a:gdLst/>
            <a:ahLst/>
            <a:cxnLst/>
            <a:rect l="0" t="0" r="0" b="0"/>
            <a:pathLst>
              <a:path w="17861" h="1">
                <a:moveTo>
                  <a:pt x="0" y="0"/>
                </a:moveTo>
                <a:lnTo>
                  <a:pt x="8930" y="0"/>
                </a:lnTo>
                <a:lnTo>
                  <a:pt x="8930" y="0"/>
                </a:lnTo>
                <a:lnTo>
                  <a:pt x="17860" y="0"/>
                </a:lnTo>
                <a:lnTo>
                  <a:pt x="1786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4429125" y="3303984"/>
            <a:ext cx="17860" cy="1"/>
          </a:xfrm>
          <a:custGeom>
            <a:avLst/>
            <a:gdLst/>
            <a:ahLst/>
            <a:cxnLst/>
            <a:rect l="0" t="0" r="0" b="0"/>
            <a:pathLst>
              <a:path w="17860" h="1">
                <a:moveTo>
                  <a:pt x="0" y="0"/>
                </a:moveTo>
                <a:lnTo>
                  <a:pt x="0" y="0"/>
                </a:lnTo>
                <a:lnTo>
                  <a:pt x="8930" y="0"/>
                </a:lnTo>
                <a:lnTo>
                  <a:pt x="8930" y="0"/>
                </a:lnTo>
                <a:lnTo>
                  <a:pt x="17859" y="0"/>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4384477" y="3295054"/>
            <a:ext cx="580430" cy="26790"/>
          </a:xfrm>
          <a:custGeom>
            <a:avLst/>
            <a:gdLst/>
            <a:ahLst/>
            <a:cxnLst/>
            <a:rect l="0" t="0" r="0" b="0"/>
            <a:pathLst>
              <a:path w="580430" h="26790">
                <a:moveTo>
                  <a:pt x="0" y="17860"/>
                </a:moveTo>
                <a:lnTo>
                  <a:pt x="0" y="17860"/>
                </a:lnTo>
                <a:lnTo>
                  <a:pt x="0" y="17860"/>
                </a:lnTo>
                <a:lnTo>
                  <a:pt x="0" y="17860"/>
                </a:lnTo>
                <a:lnTo>
                  <a:pt x="0" y="17860"/>
                </a:lnTo>
                <a:lnTo>
                  <a:pt x="8929" y="26789"/>
                </a:lnTo>
                <a:lnTo>
                  <a:pt x="8929" y="26789"/>
                </a:lnTo>
                <a:lnTo>
                  <a:pt x="17859" y="26789"/>
                </a:lnTo>
                <a:lnTo>
                  <a:pt x="35718" y="26789"/>
                </a:lnTo>
                <a:lnTo>
                  <a:pt x="53578" y="26789"/>
                </a:lnTo>
                <a:lnTo>
                  <a:pt x="71437" y="26789"/>
                </a:lnTo>
                <a:lnTo>
                  <a:pt x="107156" y="17860"/>
                </a:lnTo>
                <a:lnTo>
                  <a:pt x="142875" y="8930"/>
                </a:lnTo>
                <a:lnTo>
                  <a:pt x="196453" y="0"/>
                </a:lnTo>
                <a:lnTo>
                  <a:pt x="250031" y="0"/>
                </a:lnTo>
                <a:lnTo>
                  <a:pt x="303609" y="0"/>
                </a:lnTo>
                <a:lnTo>
                  <a:pt x="366117" y="0"/>
                </a:lnTo>
                <a:lnTo>
                  <a:pt x="419695" y="0"/>
                </a:lnTo>
                <a:lnTo>
                  <a:pt x="464343" y="8930"/>
                </a:lnTo>
                <a:lnTo>
                  <a:pt x="508992" y="8930"/>
                </a:lnTo>
                <a:lnTo>
                  <a:pt x="535781" y="17860"/>
                </a:lnTo>
                <a:lnTo>
                  <a:pt x="562570" y="17860"/>
                </a:lnTo>
                <a:lnTo>
                  <a:pt x="571500" y="8930"/>
                </a:lnTo>
                <a:lnTo>
                  <a:pt x="580429" y="0"/>
                </a:lnTo>
                <a:lnTo>
                  <a:pt x="58042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4259461" y="3223617"/>
            <a:ext cx="357188" cy="232173"/>
          </a:xfrm>
          <a:custGeom>
            <a:avLst/>
            <a:gdLst/>
            <a:ahLst/>
            <a:cxnLst/>
            <a:rect l="0" t="0" r="0" b="0"/>
            <a:pathLst>
              <a:path w="357188" h="232173">
                <a:moveTo>
                  <a:pt x="357187" y="17859"/>
                </a:moveTo>
                <a:lnTo>
                  <a:pt x="348258" y="17859"/>
                </a:lnTo>
                <a:lnTo>
                  <a:pt x="348258" y="8929"/>
                </a:lnTo>
                <a:lnTo>
                  <a:pt x="339328" y="8929"/>
                </a:lnTo>
                <a:lnTo>
                  <a:pt x="330398" y="0"/>
                </a:lnTo>
                <a:lnTo>
                  <a:pt x="330398" y="0"/>
                </a:lnTo>
                <a:lnTo>
                  <a:pt x="312539" y="0"/>
                </a:lnTo>
                <a:lnTo>
                  <a:pt x="303609" y="0"/>
                </a:lnTo>
                <a:lnTo>
                  <a:pt x="294680" y="0"/>
                </a:lnTo>
                <a:lnTo>
                  <a:pt x="276820" y="0"/>
                </a:lnTo>
                <a:lnTo>
                  <a:pt x="267891" y="0"/>
                </a:lnTo>
                <a:lnTo>
                  <a:pt x="250031" y="8929"/>
                </a:lnTo>
                <a:lnTo>
                  <a:pt x="232172" y="17859"/>
                </a:lnTo>
                <a:lnTo>
                  <a:pt x="214312" y="26789"/>
                </a:lnTo>
                <a:lnTo>
                  <a:pt x="187523" y="44648"/>
                </a:lnTo>
                <a:lnTo>
                  <a:pt x="160734" y="62508"/>
                </a:lnTo>
                <a:lnTo>
                  <a:pt x="125016" y="80367"/>
                </a:lnTo>
                <a:lnTo>
                  <a:pt x="98227" y="98226"/>
                </a:lnTo>
                <a:lnTo>
                  <a:pt x="62508" y="116086"/>
                </a:lnTo>
                <a:lnTo>
                  <a:pt x="35719" y="125015"/>
                </a:lnTo>
                <a:lnTo>
                  <a:pt x="17859" y="142875"/>
                </a:lnTo>
                <a:lnTo>
                  <a:pt x="8930" y="151804"/>
                </a:lnTo>
                <a:lnTo>
                  <a:pt x="0" y="160734"/>
                </a:lnTo>
                <a:lnTo>
                  <a:pt x="8930" y="178594"/>
                </a:lnTo>
                <a:lnTo>
                  <a:pt x="26789" y="187523"/>
                </a:lnTo>
                <a:lnTo>
                  <a:pt x="62508" y="205383"/>
                </a:lnTo>
                <a:lnTo>
                  <a:pt x="98227" y="214312"/>
                </a:lnTo>
                <a:lnTo>
                  <a:pt x="142875" y="223242"/>
                </a:lnTo>
                <a:lnTo>
                  <a:pt x="187523" y="232172"/>
                </a:lnTo>
                <a:lnTo>
                  <a:pt x="223242" y="223242"/>
                </a:lnTo>
                <a:lnTo>
                  <a:pt x="223242"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5232797" y="3170039"/>
            <a:ext cx="330399" cy="339329"/>
          </a:xfrm>
          <a:custGeom>
            <a:avLst/>
            <a:gdLst/>
            <a:ahLst/>
            <a:cxnLst/>
            <a:rect l="0" t="0" r="0" b="0"/>
            <a:pathLst>
              <a:path w="330399" h="339329">
                <a:moveTo>
                  <a:pt x="0" y="62507"/>
                </a:moveTo>
                <a:lnTo>
                  <a:pt x="0" y="62507"/>
                </a:lnTo>
                <a:lnTo>
                  <a:pt x="0" y="71437"/>
                </a:lnTo>
                <a:lnTo>
                  <a:pt x="0" y="80367"/>
                </a:lnTo>
                <a:lnTo>
                  <a:pt x="0" y="98226"/>
                </a:lnTo>
                <a:lnTo>
                  <a:pt x="8930" y="125015"/>
                </a:lnTo>
                <a:lnTo>
                  <a:pt x="17859" y="151804"/>
                </a:lnTo>
                <a:lnTo>
                  <a:pt x="35719" y="196453"/>
                </a:lnTo>
                <a:lnTo>
                  <a:pt x="44648" y="232172"/>
                </a:lnTo>
                <a:lnTo>
                  <a:pt x="62508" y="276820"/>
                </a:lnTo>
                <a:lnTo>
                  <a:pt x="71437" y="303609"/>
                </a:lnTo>
                <a:lnTo>
                  <a:pt x="80367" y="321468"/>
                </a:lnTo>
                <a:lnTo>
                  <a:pt x="89297" y="339328"/>
                </a:lnTo>
                <a:lnTo>
                  <a:pt x="98226" y="339328"/>
                </a:lnTo>
                <a:lnTo>
                  <a:pt x="107156" y="330398"/>
                </a:lnTo>
                <a:lnTo>
                  <a:pt x="116086" y="312539"/>
                </a:lnTo>
                <a:lnTo>
                  <a:pt x="125016" y="285750"/>
                </a:lnTo>
                <a:lnTo>
                  <a:pt x="125016" y="250031"/>
                </a:lnTo>
                <a:lnTo>
                  <a:pt x="133945" y="205382"/>
                </a:lnTo>
                <a:lnTo>
                  <a:pt x="142875" y="160734"/>
                </a:lnTo>
                <a:lnTo>
                  <a:pt x="151805" y="125015"/>
                </a:lnTo>
                <a:lnTo>
                  <a:pt x="160734" y="107156"/>
                </a:lnTo>
                <a:lnTo>
                  <a:pt x="169664" y="116086"/>
                </a:lnTo>
                <a:lnTo>
                  <a:pt x="169664" y="133945"/>
                </a:lnTo>
                <a:lnTo>
                  <a:pt x="178594" y="178593"/>
                </a:lnTo>
                <a:lnTo>
                  <a:pt x="187523" y="223242"/>
                </a:lnTo>
                <a:lnTo>
                  <a:pt x="196453" y="258961"/>
                </a:lnTo>
                <a:lnTo>
                  <a:pt x="205383" y="294679"/>
                </a:lnTo>
                <a:lnTo>
                  <a:pt x="223242" y="321468"/>
                </a:lnTo>
                <a:lnTo>
                  <a:pt x="232172" y="339328"/>
                </a:lnTo>
                <a:lnTo>
                  <a:pt x="250031" y="339328"/>
                </a:lnTo>
                <a:lnTo>
                  <a:pt x="258961" y="339328"/>
                </a:lnTo>
                <a:lnTo>
                  <a:pt x="267891" y="321468"/>
                </a:lnTo>
                <a:lnTo>
                  <a:pt x="285750" y="285750"/>
                </a:lnTo>
                <a:lnTo>
                  <a:pt x="294680" y="250031"/>
                </a:lnTo>
                <a:lnTo>
                  <a:pt x="303609" y="205382"/>
                </a:lnTo>
                <a:lnTo>
                  <a:pt x="303609" y="142875"/>
                </a:lnTo>
                <a:lnTo>
                  <a:pt x="303609" y="89297"/>
                </a:lnTo>
                <a:lnTo>
                  <a:pt x="294680" y="44648"/>
                </a:lnTo>
                <a:lnTo>
                  <a:pt x="285750" y="17859"/>
                </a:lnTo>
                <a:lnTo>
                  <a:pt x="285750" y="0"/>
                </a:lnTo>
                <a:lnTo>
                  <a:pt x="276820" y="8929"/>
                </a:lnTo>
                <a:lnTo>
                  <a:pt x="276820" y="26789"/>
                </a:lnTo>
                <a:lnTo>
                  <a:pt x="276820" y="53578"/>
                </a:lnTo>
                <a:lnTo>
                  <a:pt x="276820" y="80367"/>
                </a:lnTo>
                <a:lnTo>
                  <a:pt x="285750" y="98226"/>
                </a:lnTo>
                <a:lnTo>
                  <a:pt x="303609" y="116086"/>
                </a:lnTo>
                <a:lnTo>
                  <a:pt x="330398" y="133945"/>
                </a:lnTo>
                <a:lnTo>
                  <a:pt x="330398"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5634633" y="3295054"/>
            <a:ext cx="214313" cy="178595"/>
          </a:xfrm>
          <a:custGeom>
            <a:avLst/>
            <a:gdLst/>
            <a:ahLst/>
            <a:cxnLst/>
            <a:rect l="0" t="0" r="0" b="0"/>
            <a:pathLst>
              <a:path w="214313" h="178595">
                <a:moveTo>
                  <a:pt x="0" y="89297"/>
                </a:moveTo>
                <a:lnTo>
                  <a:pt x="0" y="89297"/>
                </a:lnTo>
                <a:lnTo>
                  <a:pt x="0" y="98227"/>
                </a:lnTo>
                <a:lnTo>
                  <a:pt x="0" y="98227"/>
                </a:lnTo>
                <a:lnTo>
                  <a:pt x="8930" y="98227"/>
                </a:lnTo>
                <a:lnTo>
                  <a:pt x="17859" y="98227"/>
                </a:lnTo>
                <a:lnTo>
                  <a:pt x="26789" y="89297"/>
                </a:lnTo>
                <a:lnTo>
                  <a:pt x="35719" y="80367"/>
                </a:lnTo>
                <a:lnTo>
                  <a:pt x="44648" y="62508"/>
                </a:lnTo>
                <a:lnTo>
                  <a:pt x="53578" y="53578"/>
                </a:lnTo>
                <a:lnTo>
                  <a:pt x="62508" y="35719"/>
                </a:lnTo>
                <a:lnTo>
                  <a:pt x="62508" y="17860"/>
                </a:lnTo>
                <a:lnTo>
                  <a:pt x="62508" y="0"/>
                </a:lnTo>
                <a:lnTo>
                  <a:pt x="53578" y="0"/>
                </a:lnTo>
                <a:lnTo>
                  <a:pt x="44648" y="0"/>
                </a:lnTo>
                <a:lnTo>
                  <a:pt x="26789" y="0"/>
                </a:lnTo>
                <a:lnTo>
                  <a:pt x="17859" y="26789"/>
                </a:lnTo>
                <a:lnTo>
                  <a:pt x="0" y="53578"/>
                </a:lnTo>
                <a:lnTo>
                  <a:pt x="0" y="80367"/>
                </a:lnTo>
                <a:lnTo>
                  <a:pt x="0" y="107157"/>
                </a:lnTo>
                <a:lnTo>
                  <a:pt x="8930" y="133946"/>
                </a:lnTo>
                <a:lnTo>
                  <a:pt x="17859" y="160735"/>
                </a:lnTo>
                <a:lnTo>
                  <a:pt x="44648" y="169664"/>
                </a:lnTo>
                <a:lnTo>
                  <a:pt x="62508" y="178594"/>
                </a:lnTo>
                <a:lnTo>
                  <a:pt x="98226" y="178594"/>
                </a:lnTo>
                <a:lnTo>
                  <a:pt x="125015" y="160735"/>
                </a:lnTo>
                <a:lnTo>
                  <a:pt x="151805" y="142875"/>
                </a:lnTo>
                <a:lnTo>
                  <a:pt x="178594" y="116086"/>
                </a:lnTo>
                <a:lnTo>
                  <a:pt x="205383" y="80367"/>
                </a:lnTo>
                <a:lnTo>
                  <a:pt x="214312" y="44649"/>
                </a:lnTo>
                <a:lnTo>
                  <a:pt x="214312"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5804297" y="3116461"/>
            <a:ext cx="160735" cy="375047"/>
          </a:xfrm>
          <a:custGeom>
            <a:avLst/>
            <a:gdLst/>
            <a:ahLst/>
            <a:cxnLst/>
            <a:rect l="0" t="0" r="0" b="0"/>
            <a:pathLst>
              <a:path w="160735" h="375047">
                <a:moveTo>
                  <a:pt x="8930" y="0"/>
                </a:moveTo>
                <a:lnTo>
                  <a:pt x="8930" y="0"/>
                </a:lnTo>
                <a:lnTo>
                  <a:pt x="0" y="8929"/>
                </a:lnTo>
                <a:lnTo>
                  <a:pt x="0" y="17859"/>
                </a:lnTo>
                <a:lnTo>
                  <a:pt x="0" y="44648"/>
                </a:lnTo>
                <a:lnTo>
                  <a:pt x="0" y="80367"/>
                </a:lnTo>
                <a:lnTo>
                  <a:pt x="0" y="116085"/>
                </a:lnTo>
                <a:lnTo>
                  <a:pt x="0" y="160734"/>
                </a:lnTo>
                <a:lnTo>
                  <a:pt x="0" y="205382"/>
                </a:lnTo>
                <a:lnTo>
                  <a:pt x="0" y="250031"/>
                </a:lnTo>
                <a:lnTo>
                  <a:pt x="8930" y="276820"/>
                </a:lnTo>
                <a:lnTo>
                  <a:pt x="8930" y="303609"/>
                </a:lnTo>
                <a:lnTo>
                  <a:pt x="17859" y="312539"/>
                </a:lnTo>
                <a:lnTo>
                  <a:pt x="26789" y="312539"/>
                </a:lnTo>
                <a:lnTo>
                  <a:pt x="35719" y="303609"/>
                </a:lnTo>
                <a:lnTo>
                  <a:pt x="53578" y="285750"/>
                </a:lnTo>
                <a:lnTo>
                  <a:pt x="71437" y="250031"/>
                </a:lnTo>
                <a:lnTo>
                  <a:pt x="89297" y="214312"/>
                </a:lnTo>
                <a:lnTo>
                  <a:pt x="107156" y="187523"/>
                </a:lnTo>
                <a:lnTo>
                  <a:pt x="133945" y="160734"/>
                </a:lnTo>
                <a:lnTo>
                  <a:pt x="151805" y="160734"/>
                </a:lnTo>
                <a:lnTo>
                  <a:pt x="160734" y="169664"/>
                </a:lnTo>
                <a:lnTo>
                  <a:pt x="160734" y="205382"/>
                </a:lnTo>
                <a:lnTo>
                  <a:pt x="160734" y="241101"/>
                </a:lnTo>
                <a:lnTo>
                  <a:pt x="151805" y="276820"/>
                </a:lnTo>
                <a:lnTo>
                  <a:pt x="142875" y="312539"/>
                </a:lnTo>
                <a:lnTo>
                  <a:pt x="133945" y="348257"/>
                </a:lnTo>
                <a:lnTo>
                  <a:pt x="125016" y="366117"/>
                </a:lnTo>
                <a:lnTo>
                  <a:pt x="125016" y="375046"/>
                </a:lnTo>
                <a:lnTo>
                  <a:pt x="125016" y="366117"/>
                </a:lnTo>
                <a:lnTo>
                  <a:pt x="133945" y="348257"/>
                </a:lnTo>
                <a:lnTo>
                  <a:pt x="142875" y="321468"/>
                </a:lnTo>
                <a:lnTo>
                  <a:pt x="142875" y="3214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6107906" y="3107531"/>
            <a:ext cx="214314" cy="348259"/>
          </a:xfrm>
          <a:custGeom>
            <a:avLst/>
            <a:gdLst/>
            <a:ahLst/>
            <a:cxnLst/>
            <a:rect l="0" t="0" r="0" b="0"/>
            <a:pathLst>
              <a:path w="214314" h="348259">
                <a:moveTo>
                  <a:pt x="26789" y="35719"/>
                </a:moveTo>
                <a:lnTo>
                  <a:pt x="17860" y="44648"/>
                </a:lnTo>
                <a:lnTo>
                  <a:pt x="17860" y="53578"/>
                </a:lnTo>
                <a:lnTo>
                  <a:pt x="17860" y="80367"/>
                </a:lnTo>
                <a:lnTo>
                  <a:pt x="17860" y="107156"/>
                </a:lnTo>
                <a:lnTo>
                  <a:pt x="26789" y="142875"/>
                </a:lnTo>
                <a:lnTo>
                  <a:pt x="35719" y="187523"/>
                </a:lnTo>
                <a:lnTo>
                  <a:pt x="35719" y="241101"/>
                </a:lnTo>
                <a:lnTo>
                  <a:pt x="44649" y="276820"/>
                </a:lnTo>
                <a:lnTo>
                  <a:pt x="44649" y="303609"/>
                </a:lnTo>
                <a:lnTo>
                  <a:pt x="44649" y="330398"/>
                </a:lnTo>
                <a:lnTo>
                  <a:pt x="44649" y="348258"/>
                </a:lnTo>
                <a:lnTo>
                  <a:pt x="44649" y="348258"/>
                </a:lnTo>
                <a:lnTo>
                  <a:pt x="44649" y="339328"/>
                </a:lnTo>
                <a:lnTo>
                  <a:pt x="35719" y="321469"/>
                </a:lnTo>
                <a:lnTo>
                  <a:pt x="35719" y="285750"/>
                </a:lnTo>
                <a:lnTo>
                  <a:pt x="26789" y="250031"/>
                </a:lnTo>
                <a:lnTo>
                  <a:pt x="26789" y="196453"/>
                </a:lnTo>
                <a:lnTo>
                  <a:pt x="17860" y="151805"/>
                </a:lnTo>
                <a:lnTo>
                  <a:pt x="8930" y="107156"/>
                </a:lnTo>
                <a:lnTo>
                  <a:pt x="8930" y="71437"/>
                </a:lnTo>
                <a:lnTo>
                  <a:pt x="0" y="44648"/>
                </a:lnTo>
                <a:lnTo>
                  <a:pt x="0" y="26789"/>
                </a:lnTo>
                <a:lnTo>
                  <a:pt x="0" y="17859"/>
                </a:lnTo>
                <a:lnTo>
                  <a:pt x="8930" y="8930"/>
                </a:lnTo>
                <a:lnTo>
                  <a:pt x="8930" y="8930"/>
                </a:lnTo>
                <a:lnTo>
                  <a:pt x="17860" y="0"/>
                </a:lnTo>
                <a:lnTo>
                  <a:pt x="35719" y="0"/>
                </a:lnTo>
                <a:lnTo>
                  <a:pt x="53578" y="0"/>
                </a:lnTo>
                <a:lnTo>
                  <a:pt x="71438" y="17859"/>
                </a:lnTo>
                <a:lnTo>
                  <a:pt x="98227" y="35719"/>
                </a:lnTo>
                <a:lnTo>
                  <a:pt x="125016" y="62508"/>
                </a:lnTo>
                <a:lnTo>
                  <a:pt x="151805" y="98226"/>
                </a:lnTo>
                <a:lnTo>
                  <a:pt x="178594" y="133945"/>
                </a:lnTo>
                <a:lnTo>
                  <a:pt x="205383" y="178594"/>
                </a:lnTo>
                <a:lnTo>
                  <a:pt x="214313" y="223242"/>
                </a:lnTo>
                <a:lnTo>
                  <a:pt x="214313" y="258961"/>
                </a:lnTo>
                <a:lnTo>
                  <a:pt x="196453" y="285750"/>
                </a:lnTo>
                <a:lnTo>
                  <a:pt x="178594" y="312539"/>
                </a:lnTo>
                <a:lnTo>
                  <a:pt x="142875" y="330398"/>
                </a:lnTo>
                <a:lnTo>
                  <a:pt x="107157" y="330398"/>
                </a:lnTo>
                <a:lnTo>
                  <a:pt x="80367" y="330398"/>
                </a:lnTo>
                <a:lnTo>
                  <a:pt x="44649" y="312539"/>
                </a:lnTo>
                <a:lnTo>
                  <a:pt x="26789" y="294680"/>
                </a:lnTo>
                <a:lnTo>
                  <a:pt x="8930" y="276820"/>
                </a:lnTo>
                <a:lnTo>
                  <a:pt x="0" y="267890"/>
                </a:lnTo>
                <a:lnTo>
                  <a:pt x="8930" y="267890"/>
                </a:lnTo>
                <a:lnTo>
                  <a:pt x="17860" y="267890"/>
                </a:lnTo>
                <a:lnTo>
                  <a:pt x="44649" y="267890"/>
                </a:lnTo>
                <a:lnTo>
                  <a:pt x="62508" y="267890"/>
                </a:lnTo>
                <a:lnTo>
                  <a:pt x="62508" y="2678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Freeform 66"/>
          <p:cNvSpPr/>
          <p:nvPr/>
        </p:nvSpPr>
        <p:spPr>
          <a:xfrm>
            <a:off x="6349008" y="3268265"/>
            <a:ext cx="125016" cy="187525"/>
          </a:xfrm>
          <a:custGeom>
            <a:avLst/>
            <a:gdLst/>
            <a:ahLst/>
            <a:cxnLst/>
            <a:rect l="0" t="0" r="0" b="0"/>
            <a:pathLst>
              <a:path w="125016" h="187525">
                <a:moveTo>
                  <a:pt x="8930" y="26789"/>
                </a:moveTo>
                <a:lnTo>
                  <a:pt x="8930" y="26789"/>
                </a:lnTo>
                <a:lnTo>
                  <a:pt x="0" y="35719"/>
                </a:lnTo>
                <a:lnTo>
                  <a:pt x="0" y="44649"/>
                </a:lnTo>
                <a:lnTo>
                  <a:pt x="0" y="62508"/>
                </a:lnTo>
                <a:lnTo>
                  <a:pt x="0" y="80367"/>
                </a:lnTo>
                <a:lnTo>
                  <a:pt x="8930" y="107156"/>
                </a:lnTo>
                <a:lnTo>
                  <a:pt x="17859" y="133946"/>
                </a:lnTo>
                <a:lnTo>
                  <a:pt x="17859" y="151805"/>
                </a:lnTo>
                <a:lnTo>
                  <a:pt x="26789" y="169664"/>
                </a:lnTo>
                <a:lnTo>
                  <a:pt x="26789" y="178594"/>
                </a:lnTo>
                <a:lnTo>
                  <a:pt x="26789" y="187524"/>
                </a:lnTo>
                <a:lnTo>
                  <a:pt x="35719" y="178594"/>
                </a:lnTo>
                <a:lnTo>
                  <a:pt x="35719" y="169664"/>
                </a:lnTo>
                <a:lnTo>
                  <a:pt x="44648" y="151805"/>
                </a:lnTo>
                <a:lnTo>
                  <a:pt x="44648" y="116086"/>
                </a:lnTo>
                <a:lnTo>
                  <a:pt x="53578" y="80367"/>
                </a:lnTo>
                <a:lnTo>
                  <a:pt x="62508" y="53578"/>
                </a:lnTo>
                <a:lnTo>
                  <a:pt x="80367" y="26789"/>
                </a:lnTo>
                <a:lnTo>
                  <a:pt x="89297" y="8930"/>
                </a:lnTo>
                <a:lnTo>
                  <a:pt x="98226" y="0"/>
                </a:lnTo>
                <a:lnTo>
                  <a:pt x="116086" y="8930"/>
                </a:lnTo>
                <a:lnTo>
                  <a:pt x="125015" y="17860"/>
                </a:lnTo>
                <a:lnTo>
                  <a:pt x="125015" y="26789"/>
                </a:lnTo>
                <a:lnTo>
                  <a:pt x="125015" y="44649"/>
                </a:lnTo>
                <a:lnTo>
                  <a:pt x="125015" y="62508"/>
                </a:lnTo>
                <a:lnTo>
                  <a:pt x="125015"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6527602" y="3330773"/>
            <a:ext cx="17860" cy="89298"/>
          </a:xfrm>
          <a:custGeom>
            <a:avLst/>
            <a:gdLst/>
            <a:ahLst/>
            <a:cxnLst/>
            <a:rect l="0" t="0" r="0" b="0"/>
            <a:pathLst>
              <a:path w="17860" h="89298">
                <a:moveTo>
                  <a:pt x="0" y="0"/>
                </a:moveTo>
                <a:lnTo>
                  <a:pt x="0" y="0"/>
                </a:lnTo>
                <a:lnTo>
                  <a:pt x="8929" y="8930"/>
                </a:lnTo>
                <a:lnTo>
                  <a:pt x="8929" y="26789"/>
                </a:lnTo>
                <a:lnTo>
                  <a:pt x="8929" y="44648"/>
                </a:lnTo>
                <a:lnTo>
                  <a:pt x="8929" y="62508"/>
                </a:lnTo>
                <a:lnTo>
                  <a:pt x="8929" y="71438"/>
                </a:lnTo>
                <a:lnTo>
                  <a:pt x="8929" y="89297"/>
                </a:lnTo>
                <a:lnTo>
                  <a:pt x="8929" y="89297"/>
                </a:lnTo>
                <a:lnTo>
                  <a:pt x="8929" y="89297"/>
                </a:lnTo>
                <a:lnTo>
                  <a:pt x="8929" y="89297"/>
                </a:lnTo>
                <a:lnTo>
                  <a:pt x="17859" y="71438"/>
                </a:lnTo>
                <a:lnTo>
                  <a:pt x="17859" y="62508"/>
                </a:lnTo>
                <a:lnTo>
                  <a:pt x="17859" y="44648"/>
                </a:lnTo>
                <a:lnTo>
                  <a:pt x="17859"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6518672" y="3178968"/>
            <a:ext cx="35720" cy="35720"/>
          </a:xfrm>
          <a:custGeom>
            <a:avLst/>
            <a:gdLst/>
            <a:ahLst/>
            <a:cxnLst/>
            <a:rect l="0" t="0" r="0" b="0"/>
            <a:pathLst>
              <a:path w="35720" h="35720">
                <a:moveTo>
                  <a:pt x="0" y="0"/>
                </a:moveTo>
                <a:lnTo>
                  <a:pt x="0" y="0"/>
                </a:lnTo>
                <a:lnTo>
                  <a:pt x="0" y="8930"/>
                </a:lnTo>
                <a:lnTo>
                  <a:pt x="0" y="8930"/>
                </a:lnTo>
                <a:lnTo>
                  <a:pt x="0" y="17860"/>
                </a:lnTo>
                <a:lnTo>
                  <a:pt x="8930" y="17860"/>
                </a:lnTo>
                <a:lnTo>
                  <a:pt x="17859" y="26789"/>
                </a:lnTo>
                <a:lnTo>
                  <a:pt x="17859" y="35719"/>
                </a:lnTo>
                <a:lnTo>
                  <a:pt x="26789" y="35719"/>
                </a:lnTo>
                <a:lnTo>
                  <a:pt x="35719" y="35719"/>
                </a:lnTo>
                <a:lnTo>
                  <a:pt x="3571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6643688" y="3241476"/>
            <a:ext cx="142876" cy="160736"/>
          </a:xfrm>
          <a:custGeom>
            <a:avLst/>
            <a:gdLst/>
            <a:ahLst/>
            <a:cxnLst/>
            <a:rect l="0" t="0" r="0" b="0"/>
            <a:pathLst>
              <a:path w="142876" h="160736">
                <a:moveTo>
                  <a:pt x="0" y="53578"/>
                </a:moveTo>
                <a:lnTo>
                  <a:pt x="0" y="53578"/>
                </a:lnTo>
                <a:lnTo>
                  <a:pt x="0" y="62508"/>
                </a:lnTo>
                <a:lnTo>
                  <a:pt x="0" y="62508"/>
                </a:lnTo>
                <a:lnTo>
                  <a:pt x="0" y="71438"/>
                </a:lnTo>
                <a:lnTo>
                  <a:pt x="8929" y="89297"/>
                </a:lnTo>
                <a:lnTo>
                  <a:pt x="8929" y="98227"/>
                </a:lnTo>
                <a:lnTo>
                  <a:pt x="26789" y="116086"/>
                </a:lnTo>
                <a:lnTo>
                  <a:pt x="35718" y="133945"/>
                </a:lnTo>
                <a:lnTo>
                  <a:pt x="44648" y="151805"/>
                </a:lnTo>
                <a:lnTo>
                  <a:pt x="53578" y="160735"/>
                </a:lnTo>
                <a:lnTo>
                  <a:pt x="53578" y="160735"/>
                </a:lnTo>
                <a:lnTo>
                  <a:pt x="62507" y="160735"/>
                </a:lnTo>
                <a:lnTo>
                  <a:pt x="71437" y="151805"/>
                </a:lnTo>
                <a:lnTo>
                  <a:pt x="71437" y="142875"/>
                </a:lnTo>
                <a:lnTo>
                  <a:pt x="80367" y="116086"/>
                </a:lnTo>
                <a:lnTo>
                  <a:pt x="80367" y="89297"/>
                </a:lnTo>
                <a:lnTo>
                  <a:pt x="89296" y="62508"/>
                </a:lnTo>
                <a:lnTo>
                  <a:pt x="98226" y="35719"/>
                </a:lnTo>
                <a:lnTo>
                  <a:pt x="107156" y="8930"/>
                </a:lnTo>
                <a:lnTo>
                  <a:pt x="116085" y="0"/>
                </a:lnTo>
                <a:lnTo>
                  <a:pt x="125015" y="8930"/>
                </a:lnTo>
                <a:lnTo>
                  <a:pt x="133945" y="17860"/>
                </a:lnTo>
                <a:lnTo>
                  <a:pt x="133945" y="26789"/>
                </a:lnTo>
                <a:lnTo>
                  <a:pt x="133945" y="44649"/>
                </a:lnTo>
                <a:lnTo>
                  <a:pt x="142875" y="53578"/>
                </a:lnTo>
                <a:lnTo>
                  <a:pt x="142875"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6822281" y="3250406"/>
            <a:ext cx="125017" cy="169665"/>
          </a:xfrm>
          <a:custGeom>
            <a:avLst/>
            <a:gdLst/>
            <a:ahLst/>
            <a:cxnLst/>
            <a:rect l="0" t="0" r="0" b="0"/>
            <a:pathLst>
              <a:path w="125017" h="169665">
                <a:moveTo>
                  <a:pt x="0" y="116086"/>
                </a:moveTo>
                <a:lnTo>
                  <a:pt x="0" y="116086"/>
                </a:lnTo>
                <a:lnTo>
                  <a:pt x="0" y="125015"/>
                </a:lnTo>
                <a:lnTo>
                  <a:pt x="0" y="125015"/>
                </a:lnTo>
                <a:lnTo>
                  <a:pt x="8930" y="125015"/>
                </a:lnTo>
                <a:lnTo>
                  <a:pt x="8930" y="125015"/>
                </a:lnTo>
                <a:lnTo>
                  <a:pt x="17860" y="116086"/>
                </a:lnTo>
                <a:lnTo>
                  <a:pt x="35719" y="107156"/>
                </a:lnTo>
                <a:lnTo>
                  <a:pt x="44649" y="89297"/>
                </a:lnTo>
                <a:lnTo>
                  <a:pt x="44649" y="71437"/>
                </a:lnTo>
                <a:lnTo>
                  <a:pt x="53578" y="53578"/>
                </a:lnTo>
                <a:lnTo>
                  <a:pt x="62508" y="35719"/>
                </a:lnTo>
                <a:lnTo>
                  <a:pt x="62508" y="17859"/>
                </a:lnTo>
                <a:lnTo>
                  <a:pt x="53578" y="8930"/>
                </a:lnTo>
                <a:lnTo>
                  <a:pt x="53578" y="0"/>
                </a:lnTo>
                <a:lnTo>
                  <a:pt x="44649" y="8930"/>
                </a:lnTo>
                <a:lnTo>
                  <a:pt x="35719" y="17859"/>
                </a:lnTo>
                <a:lnTo>
                  <a:pt x="26789" y="44648"/>
                </a:lnTo>
                <a:lnTo>
                  <a:pt x="17860" y="71437"/>
                </a:lnTo>
                <a:lnTo>
                  <a:pt x="17860" y="107156"/>
                </a:lnTo>
                <a:lnTo>
                  <a:pt x="26789" y="125015"/>
                </a:lnTo>
                <a:lnTo>
                  <a:pt x="26789" y="151805"/>
                </a:lnTo>
                <a:lnTo>
                  <a:pt x="35719" y="160734"/>
                </a:lnTo>
                <a:lnTo>
                  <a:pt x="44649" y="169664"/>
                </a:lnTo>
                <a:lnTo>
                  <a:pt x="62508" y="169664"/>
                </a:lnTo>
                <a:lnTo>
                  <a:pt x="80367" y="160734"/>
                </a:lnTo>
                <a:lnTo>
                  <a:pt x="89297" y="151805"/>
                </a:lnTo>
                <a:lnTo>
                  <a:pt x="107157" y="133945"/>
                </a:lnTo>
                <a:lnTo>
                  <a:pt x="116086" y="107156"/>
                </a:lnTo>
                <a:lnTo>
                  <a:pt x="125016" y="80367"/>
                </a:lnTo>
                <a:lnTo>
                  <a:pt x="125016"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6974086" y="3250406"/>
            <a:ext cx="89298" cy="151806"/>
          </a:xfrm>
          <a:custGeom>
            <a:avLst/>
            <a:gdLst/>
            <a:ahLst/>
            <a:cxnLst/>
            <a:rect l="0" t="0" r="0" b="0"/>
            <a:pathLst>
              <a:path w="89298" h="151806">
                <a:moveTo>
                  <a:pt x="0" y="0"/>
                </a:moveTo>
                <a:lnTo>
                  <a:pt x="0" y="8930"/>
                </a:lnTo>
                <a:lnTo>
                  <a:pt x="0" y="26789"/>
                </a:lnTo>
                <a:lnTo>
                  <a:pt x="0" y="44648"/>
                </a:lnTo>
                <a:lnTo>
                  <a:pt x="8930" y="71437"/>
                </a:lnTo>
                <a:lnTo>
                  <a:pt x="8930" y="89297"/>
                </a:lnTo>
                <a:lnTo>
                  <a:pt x="8930" y="107156"/>
                </a:lnTo>
                <a:lnTo>
                  <a:pt x="8930" y="125015"/>
                </a:lnTo>
                <a:lnTo>
                  <a:pt x="17859" y="133945"/>
                </a:lnTo>
                <a:lnTo>
                  <a:pt x="17859" y="142875"/>
                </a:lnTo>
                <a:lnTo>
                  <a:pt x="17859" y="151805"/>
                </a:lnTo>
                <a:lnTo>
                  <a:pt x="17859" y="151805"/>
                </a:lnTo>
                <a:lnTo>
                  <a:pt x="17859" y="142875"/>
                </a:lnTo>
                <a:lnTo>
                  <a:pt x="17859" y="125015"/>
                </a:lnTo>
                <a:lnTo>
                  <a:pt x="26789" y="107156"/>
                </a:lnTo>
                <a:lnTo>
                  <a:pt x="26789" y="89297"/>
                </a:lnTo>
                <a:lnTo>
                  <a:pt x="35719" y="71437"/>
                </a:lnTo>
                <a:lnTo>
                  <a:pt x="44648" y="53578"/>
                </a:lnTo>
                <a:lnTo>
                  <a:pt x="53578" y="44648"/>
                </a:lnTo>
                <a:lnTo>
                  <a:pt x="71437" y="44648"/>
                </a:lnTo>
                <a:lnTo>
                  <a:pt x="80367" y="35719"/>
                </a:lnTo>
                <a:lnTo>
                  <a:pt x="89297" y="35719"/>
                </a:lnTo>
                <a:lnTo>
                  <a:pt x="89297"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Freeform 72"/>
          <p:cNvSpPr/>
          <p:nvPr/>
        </p:nvSpPr>
        <p:spPr>
          <a:xfrm>
            <a:off x="7438430" y="3053953"/>
            <a:ext cx="160735" cy="321469"/>
          </a:xfrm>
          <a:custGeom>
            <a:avLst/>
            <a:gdLst/>
            <a:ahLst/>
            <a:cxnLst/>
            <a:rect l="0" t="0" r="0" b="0"/>
            <a:pathLst>
              <a:path w="160735" h="321469">
                <a:moveTo>
                  <a:pt x="160734" y="80367"/>
                </a:moveTo>
                <a:lnTo>
                  <a:pt x="160734" y="80367"/>
                </a:lnTo>
                <a:lnTo>
                  <a:pt x="160734" y="80367"/>
                </a:lnTo>
                <a:lnTo>
                  <a:pt x="151804" y="71437"/>
                </a:lnTo>
                <a:lnTo>
                  <a:pt x="151804" y="71437"/>
                </a:lnTo>
                <a:lnTo>
                  <a:pt x="151804" y="62508"/>
                </a:lnTo>
                <a:lnTo>
                  <a:pt x="142875" y="53578"/>
                </a:lnTo>
                <a:lnTo>
                  <a:pt x="142875" y="35718"/>
                </a:lnTo>
                <a:lnTo>
                  <a:pt x="133945" y="26789"/>
                </a:lnTo>
                <a:lnTo>
                  <a:pt x="125015" y="8929"/>
                </a:lnTo>
                <a:lnTo>
                  <a:pt x="116086" y="0"/>
                </a:lnTo>
                <a:lnTo>
                  <a:pt x="107156" y="0"/>
                </a:lnTo>
                <a:lnTo>
                  <a:pt x="89297" y="0"/>
                </a:lnTo>
                <a:lnTo>
                  <a:pt x="71437" y="0"/>
                </a:lnTo>
                <a:lnTo>
                  <a:pt x="62508" y="8929"/>
                </a:lnTo>
                <a:lnTo>
                  <a:pt x="44648" y="26789"/>
                </a:lnTo>
                <a:lnTo>
                  <a:pt x="35718" y="53578"/>
                </a:lnTo>
                <a:lnTo>
                  <a:pt x="17859" y="71437"/>
                </a:lnTo>
                <a:lnTo>
                  <a:pt x="8929" y="89297"/>
                </a:lnTo>
                <a:lnTo>
                  <a:pt x="8929" y="107156"/>
                </a:lnTo>
                <a:lnTo>
                  <a:pt x="8929" y="116086"/>
                </a:lnTo>
                <a:lnTo>
                  <a:pt x="8929" y="133945"/>
                </a:lnTo>
                <a:lnTo>
                  <a:pt x="17859" y="151804"/>
                </a:lnTo>
                <a:lnTo>
                  <a:pt x="35718" y="160734"/>
                </a:lnTo>
                <a:lnTo>
                  <a:pt x="62508" y="187523"/>
                </a:lnTo>
                <a:lnTo>
                  <a:pt x="89297" y="205383"/>
                </a:lnTo>
                <a:lnTo>
                  <a:pt x="116086" y="223242"/>
                </a:lnTo>
                <a:lnTo>
                  <a:pt x="142875" y="250031"/>
                </a:lnTo>
                <a:lnTo>
                  <a:pt x="151804" y="267890"/>
                </a:lnTo>
                <a:lnTo>
                  <a:pt x="160734" y="285750"/>
                </a:lnTo>
                <a:lnTo>
                  <a:pt x="151804" y="294679"/>
                </a:lnTo>
                <a:lnTo>
                  <a:pt x="142875" y="303609"/>
                </a:lnTo>
                <a:lnTo>
                  <a:pt x="125015" y="312539"/>
                </a:lnTo>
                <a:lnTo>
                  <a:pt x="98226" y="312539"/>
                </a:lnTo>
                <a:lnTo>
                  <a:pt x="80367" y="312539"/>
                </a:lnTo>
                <a:lnTo>
                  <a:pt x="53578" y="303609"/>
                </a:lnTo>
                <a:lnTo>
                  <a:pt x="35718" y="294679"/>
                </a:lnTo>
                <a:lnTo>
                  <a:pt x="17859" y="294679"/>
                </a:lnTo>
                <a:lnTo>
                  <a:pt x="8929" y="294679"/>
                </a:lnTo>
                <a:lnTo>
                  <a:pt x="8929" y="294679"/>
                </a:lnTo>
                <a:lnTo>
                  <a:pt x="0" y="303609"/>
                </a:lnTo>
                <a:lnTo>
                  <a:pt x="8929" y="312539"/>
                </a:lnTo>
                <a:lnTo>
                  <a:pt x="17859" y="321468"/>
                </a:lnTo>
                <a:lnTo>
                  <a:pt x="26789" y="321468"/>
                </a:lnTo>
                <a:lnTo>
                  <a:pt x="26789" y="3214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Freeform 73"/>
          <p:cNvSpPr/>
          <p:nvPr/>
        </p:nvSpPr>
        <p:spPr>
          <a:xfrm>
            <a:off x="7643813" y="3196828"/>
            <a:ext cx="44649" cy="178594"/>
          </a:xfrm>
          <a:custGeom>
            <a:avLst/>
            <a:gdLst/>
            <a:ahLst/>
            <a:cxnLst/>
            <a:rect l="0" t="0" r="0" b="0"/>
            <a:pathLst>
              <a:path w="44649" h="178594">
                <a:moveTo>
                  <a:pt x="26789" y="0"/>
                </a:moveTo>
                <a:lnTo>
                  <a:pt x="26789" y="0"/>
                </a:lnTo>
                <a:lnTo>
                  <a:pt x="17859" y="0"/>
                </a:lnTo>
                <a:lnTo>
                  <a:pt x="17859" y="8929"/>
                </a:lnTo>
                <a:lnTo>
                  <a:pt x="8929" y="17859"/>
                </a:lnTo>
                <a:lnTo>
                  <a:pt x="8929" y="44648"/>
                </a:lnTo>
                <a:lnTo>
                  <a:pt x="0" y="62508"/>
                </a:lnTo>
                <a:lnTo>
                  <a:pt x="0" y="89297"/>
                </a:lnTo>
                <a:lnTo>
                  <a:pt x="0" y="107156"/>
                </a:lnTo>
                <a:lnTo>
                  <a:pt x="0" y="133945"/>
                </a:lnTo>
                <a:lnTo>
                  <a:pt x="0" y="151804"/>
                </a:lnTo>
                <a:lnTo>
                  <a:pt x="8929" y="160734"/>
                </a:lnTo>
                <a:lnTo>
                  <a:pt x="17859" y="169664"/>
                </a:lnTo>
                <a:lnTo>
                  <a:pt x="26789" y="169664"/>
                </a:lnTo>
                <a:lnTo>
                  <a:pt x="35718" y="178593"/>
                </a:lnTo>
                <a:lnTo>
                  <a:pt x="35718" y="169664"/>
                </a:lnTo>
                <a:lnTo>
                  <a:pt x="44648" y="160734"/>
                </a:lnTo>
                <a:lnTo>
                  <a:pt x="44648" y="151804"/>
                </a:lnTo>
                <a:lnTo>
                  <a:pt x="44648" y="151804"/>
                </a:lnTo>
                <a:lnTo>
                  <a:pt x="44648" y="142875"/>
                </a:lnTo>
                <a:lnTo>
                  <a:pt x="44648"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7768828" y="3187898"/>
            <a:ext cx="107157" cy="187524"/>
          </a:xfrm>
          <a:custGeom>
            <a:avLst/>
            <a:gdLst/>
            <a:ahLst/>
            <a:cxnLst/>
            <a:rect l="0" t="0" r="0" b="0"/>
            <a:pathLst>
              <a:path w="107157" h="187524">
                <a:moveTo>
                  <a:pt x="0" y="62508"/>
                </a:moveTo>
                <a:lnTo>
                  <a:pt x="0" y="62508"/>
                </a:lnTo>
                <a:lnTo>
                  <a:pt x="0" y="71438"/>
                </a:lnTo>
                <a:lnTo>
                  <a:pt x="0" y="80367"/>
                </a:lnTo>
                <a:lnTo>
                  <a:pt x="0" y="89297"/>
                </a:lnTo>
                <a:lnTo>
                  <a:pt x="8930" y="107156"/>
                </a:lnTo>
                <a:lnTo>
                  <a:pt x="8930" y="116086"/>
                </a:lnTo>
                <a:lnTo>
                  <a:pt x="8930" y="133945"/>
                </a:lnTo>
                <a:lnTo>
                  <a:pt x="17860" y="151805"/>
                </a:lnTo>
                <a:lnTo>
                  <a:pt x="17860" y="160734"/>
                </a:lnTo>
                <a:lnTo>
                  <a:pt x="17860" y="178594"/>
                </a:lnTo>
                <a:lnTo>
                  <a:pt x="17860" y="187523"/>
                </a:lnTo>
                <a:lnTo>
                  <a:pt x="17860" y="187523"/>
                </a:lnTo>
                <a:lnTo>
                  <a:pt x="17860" y="178594"/>
                </a:lnTo>
                <a:lnTo>
                  <a:pt x="17860" y="169664"/>
                </a:lnTo>
                <a:lnTo>
                  <a:pt x="17860" y="151805"/>
                </a:lnTo>
                <a:lnTo>
                  <a:pt x="17860" y="125016"/>
                </a:lnTo>
                <a:lnTo>
                  <a:pt x="26789" y="89297"/>
                </a:lnTo>
                <a:lnTo>
                  <a:pt x="35719" y="62508"/>
                </a:lnTo>
                <a:lnTo>
                  <a:pt x="53578" y="35719"/>
                </a:lnTo>
                <a:lnTo>
                  <a:pt x="62508" y="17859"/>
                </a:lnTo>
                <a:lnTo>
                  <a:pt x="71438" y="8930"/>
                </a:lnTo>
                <a:lnTo>
                  <a:pt x="80367" y="0"/>
                </a:lnTo>
                <a:lnTo>
                  <a:pt x="89297" y="8930"/>
                </a:lnTo>
                <a:lnTo>
                  <a:pt x="98227" y="26789"/>
                </a:lnTo>
                <a:lnTo>
                  <a:pt x="107156" y="35719"/>
                </a:lnTo>
                <a:lnTo>
                  <a:pt x="107156"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7911703" y="3196828"/>
            <a:ext cx="133946" cy="232173"/>
          </a:xfrm>
          <a:custGeom>
            <a:avLst/>
            <a:gdLst/>
            <a:ahLst/>
            <a:cxnLst/>
            <a:rect l="0" t="0" r="0" b="0"/>
            <a:pathLst>
              <a:path w="133946" h="232173">
                <a:moveTo>
                  <a:pt x="0" y="107156"/>
                </a:moveTo>
                <a:lnTo>
                  <a:pt x="0" y="107156"/>
                </a:lnTo>
                <a:lnTo>
                  <a:pt x="8930" y="116086"/>
                </a:lnTo>
                <a:lnTo>
                  <a:pt x="8930" y="116086"/>
                </a:lnTo>
                <a:lnTo>
                  <a:pt x="17860" y="116086"/>
                </a:lnTo>
                <a:lnTo>
                  <a:pt x="35719" y="116086"/>
                </a:lnTo>
                <a:lnTo>
                  <a:pt x="44649" y="107156"/>
                </a:lnTo>
                <a:lnTo>
                  <a:pt x="53578" y="98226"/>
                </a:lnTo>
                <a:lnTo>
                  <a:pt x="62508" y="89297"/>
                </a:lnTo>
                <a:lnTo>
                  <a:pt x="71438" y="80367"/>
                </a:lnTo>
                <a:lnTo>
                  <a:pt x="80367" y="71437"/>
                </a:lnTo>
                <a:lnTo>
                  <a:pt x="89297" y="53578"/>
                </a:lnTo>
                <a:lnTo>
                  <a:pt x="98227" y="35718"/>
                </a:lnTo>
                <a:lnTo>
                  <a:pt x="98227" y="26789"/>
                </a:lnTo>
                <a:lnTo>
                  <a:pt x="89297" y="8929"/>
                </a:lnTo>
                <a:lnTo>
                  <a:pt x="89297" y="0"/>
                </a:lnTo>
                <a:lnTo>
                  <a:pt x="80367" y="0"/>
                </a:lnTo>
                <a:lnTo>
                  <a:pt x="62508" y="17859"/>
                </a:lnTo>
                <a:lnTo>
                  <a:pt x="53578" y="44648"/>
                </a:lnTo>
                <a:lnTo>
                  <a:pt x="44649" y="80367"/>
                </a:lnTo>
                <a:lnTo>
                  <a:pt x="44649" y="116086"/>
                </a:lnTo>
                <a:lnTo>
                  <a:pt x="35719" y="151804"/>
                </a:lnTo>
                <a:lnTo>
                  <a:pt x="44649" y="187523"/>
                </a:lnTo>
                <a:lnTo>
                  <a:pt x="44649" y="214312"/>
                </a:lnTo>
                <a:lnTo>
                  <a:pt x="53578" y="232172"/>
                </a:lnTo>
                <a:lnTo>
                  <a:pt x="62508" y="232172"/>
                </a:lnTo>
                <a:lnTo>
                  <a:pt x="80367" y="232172"/>
                </a:lnTo>
                <a:lnTo>
                  <a:pt x="98227" y="232172"/>
                </a:lnTo>
                <a:lnTo>
                  <a:pt x="116086" y="214312"/>
                </a:lnTo>
                <a:lnTo>
                  <a:pt x="133945" y="187523"/>
                </a:lnTo>
                <a:lnTo>
                  <a:pt x="133945"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Freeform 76"/>
          <p:cNvSpPr/>
          <p:nvPr/>
        </p:nvSpPr>
        <p:spPr>
          <a:xfrm>
            <a:off x="8018859" y="3196828"/>
            <a:ext cx="151806" cy="160735"/>
          </a:xfrm>
          <a:custGeom>
            <a:avLst/>
            <a:gdLst/>
            <a:ahLst/>
            <a:cxnLst/>
            <a:rect l="0" t="0" r="0" b="0"/>
            <a:pathLst>
              <a:path w="151806" h="160735">
                <a:moveTo>
                  <a:pt x="8930" y="107156"/>
                </a:moveTo>
                <a:lnTo>
                  <a:pt x="8930" y="107156"/>
                </a:lnTo>
                <a:lnTo>
                  <a:pt x="8930" y="116086"/>
                </a:lnTo>
                <a:lnTo>
                  <a:pt x="0" y="116086"/>
                </a:lnTo>
                <a:lnTo>
                  <a:pt x="0" y="125015"/>
                </a:lnTo>
                <a:lnTo>
                  <a:pt x="8930" y="125015"/>
                </a:lnTo>
                <a:lnTo>
                  <a:pt x="17860" y="125015"/>
                </a:lnTo>
                <a:lnTo>
                  <a:pt x="26789" y="116086"/>
                </a:lnTo>
                <a:lnTo>
                  <a:pt x="44649" y="107156"/>
                </a:lnTo>
                <a:lnTo>
                  <a:pt x="53579" y="89297"/>
                </a:lnTo>
                <a:lnTo>
                  <a:pt x="71438" y="71437"/>
                </a:lnTo>
                <a:lnTo>
                  <a:pt x="89297" y="53578"/>
                </a:lnTo>
                <a:lnTo>
                  <a:pt x="98227" y="35718"/>
                </a:lnTo>
                <a:lnTo>
                  <a:pt x="107157" y="17859"/>
                </a:lnTo>
                <a:lnTo>
                  <a:pt x="116086" y="0"/>
                </a:lnTo>
                <a:lnTo>
                  <a:pt x="107157" y="0"/>
                </a:lnTo>
                <a:lnTo>
                  <a:pt x="107157" y="0"/>
                </a:lnTo>
                <a:lnTo>
                  <a:pt x="98227" y="8929"/>
                </a:lnTo>
                <a:lnTo>
                  <a:pt x="89297" y="35718"/>
                </a:lnTo>
                <a:lnTo>
                  <a:pt x="80368" y="62508"/>
                </a:lnTo>
                <a:lnTo>
                  <a:pt x="71438" y="89297"/>
                </a:lnTo>
                <a:lnTo>
                  <a:pt x="71438" y="107156"/>
                </a:lnTo>
                <a:lnTo>
                  <a:pt x="71438" y="133945"/>
                </a:lnTo>
                <a:lnTo>
                  <a:pt x="80368" y="142875"/>
                </a:lnTo>
                <a:lnTo>
                  <a:pt x="89297" y="151804"/>
                </a:lnTo>
                <a:lnTo>
                  <a:pt x="98227" y="160734"/>
                </a:lnTo>
                <a:lnTo>
                  <a:pt x="107157" y="160734"/>
                </a:lnTo>
                <a:lnTo>
                  <a:pt x="125016" y="151804"/>
                </a:lnTo>
                <a:lnTo>
                  <a:pt x="142875" y="142875"/>
                </a:lnTo>
                <a:lnTo>
                  <a:pt x="151805" y="125015"/>
                </a:lnTo>
                <a:lnTo>
                  <a:pt x="151805"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Freeform 77"/>
          <p:cNvSpPr/>
          <p:nvPr/>
        </p:nvSpPr>
        <p:spPr>
          <a:xfrm>
            <a:off x="8197452" y="3187898"/>
            <a:ext cx="151806" cy="196454"/>
          </a:xfrm>
          <a:custGeom>
            <a:avLst/>
            <a:gdLst/>
            <a:ahLst/>
            <a:cxnLst/>
            <a:rect l="0" t="0" r="0" b="0"/>
            <a:pathLst>
              <a:path w="151806" h="196454">
                <a:moveTo>
                  <a:pt x="26789" y="0"/>
                </a:moveTo>
                <a:lnTo>
                  <a:pt x="26789" y="8930"/>
                </a:lnTo>
                <a:lnTo>
                  <a:pt x="26789" y="8930"/>
                </a:lnTo>
                <a:lnTo>
                  <a:pt x="26789" y="17859"/>
                </a:lnTo>
                <a:lnTo>
                  <a:pt x="26789" y="35719"/>
                </a:lnTo>
                <a:lnTo>
                  <a:pt x="17860" y="53578"/>
                </a:lnTo>
                <a:lnTo>
                  <a:pt x="17860" y="71438"/>
                </a:lnTo>
                <a:lnTo>
                  <a:pt x="17860" y="98227"/>
                </a:lnTo>
                <a:lnTo>
                  <a:pt x="8930" y="125016"/>
                </a:lnTo>
                <a:lnTo>
                  <a:pt x="8930" y="151805"/>
                </a:lnTo>
                <a:lnTo>
                  <a:pt x="0" y="169664"/>
                </a:lnTo>
                <a:lnTo>
                  <a:pt x="0" y="187523"/>
                </a:lnTo>
                <a:lnTo>
                  <a:pt x="0" y="196453"/>
                </a:lnTo>
                <a:lnTo>
                  <a:pt x="0" y="196453"/>
                </a:lnTo>
                <a:lnTo>
                  <a:pt x="8930" y="187523"/>
                </a:lnTo>
                <a:lnTo>
                  <a:pt x="17860" y="169664"/>
                </a:lnTo>
                <a:lnTo>
                  <a:pt x="35719" y="142875"/>
                </a:lnTo>
                <a:lnTo>
                  <a:pt x="44649" y="116086"/>
                </a:lnTo>
                <a:lnTo>
                  <a:pt x="62508" y="89297"/>
                </a:lnTo>
                <a:lnTo>
                  <a:pt x="80368" y="62508"/>
                </a:lnTo>
                <a:lnTo>
                  <a:pt x="89297" y="35719"/>
                </a:lnTo>
                <a:lnTo>
                  <a:pt x="98227" y="26789"/>
                </a:lnTo>
                <a:lnTo>
                  <a:pt x="107157" y="35719"/>
                </a:lnTo>
                <a:lnTo>
                  <a:pt x="116086" y="53578"/>
                </a:lnTo>
                <a:lnTo>
                  <a:pt x="125016" y="80367"/>
                </a:lnTo>
                <a:lnTo>
                  <a:pt x="125016" y="107156"/>
                </a:lnTo>
                <a:lnTo>
                  <a:pt x="125016" y="142875"/>
                </a:lnTo>
                <a:lnTo>
                  <a:pt x="133946" y="160734"/>
                </a:lnTo>
                <a:lnTo>
                  <a:pt x="133946" y="187523"/>
                </a:lnTo>
                <a:lnTo>
                  <a:pt x="133946" y="196453"/>
                </a:lnTo>
                <a:lnTo>
                  <a:pt x="133946" y="196453"/>
                </a:lnTo>
                <a:lnTo>
                  <a:pt x="133946" y="187523"/>
                </a:lnTo>
                <a:lnTo>
                  <a:pt x="142875" y="178594"/>
                </a:lnTo>
                <a:lnTo>
                  <a:pt x="151805" y="151805"/>
                </a:lnTo>
                <a:lnTo>
                  <a:pt x="151805"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8456413" y="3170039"/>
            <a:ext cx="169665" cy="196454"/>
          </a:xfrm>
          <a:custGeom>
            <a:avLst/>
            <a:gdLst/>
            <a:ahLst/>
            <a:cxnLst/>
            <a:rect l="0" t="0" r="0" b="0"/>
            <a:pathLst>
              <a:path w="169665" h="196454">
                <a:moveTo>
                  <a:pt x="133946" y="0"/>
                </a:moveTo>
                <a:lnTo>
                  <a:pt x="125016" y="0"/>
                </a:lnTo>
                <a:lnTo>
                  <a:pt x="116086" y="8929"/>
                </a:lnTo>
                <a:lnTo>
                  <a:pt x="107157" y="17859"/>
                </a:lnTo>
                <a:lnTo>
                  <a:pt x="98227" y="17859"/>
                </a:lnTo>
                <a:lnTo>
                  <a:pt x="89297" y="26789"/>
                </a:lnTo>
                <a:lnTo>
                  <a:pt x="71438" y="35718"/>
                </a:lnTo>
                <a:lnTo>
                  <a:pt x="71438" y="35718"/>
                </a:lnTo>
                <a:lnTo>
                  <a:pt x="62508" y="35718"/>
                </a:lnTo>
                <a:lnTo>
                  <a:pt x="71438" y="35718"/>
                </a:lnTo>
                <a:lnTo>
                  <a:pt x="71438" y="44648"/>
                </a:lnTo>
                <a:lnTo>
                  <a:pt x="89297" y="44648"/>
                </a:lnTo>
                <a:lnTo>
                  <a:pt x="107157" y="62507"/>
                </a:lnTo>
                <a:lnTo>
                  <a:pt x="125016" y="71437"/>
                </a:lnTo>
                <a:lnTo>
                  <a:pt x="142875" y="98226"/>
                </a:lnTo>
                <a:lnTo>
                  <a:pt x="160735" y="116086"/>
                </a:lnTo>
                <a:lnTo>
                  <a:pt x="169664" y="133945"/>
                </a:lnTo>
                <a:lnTo>
                  <a:pt x="160735" y="151804"/>
                </a:lnTo>
                <a:lnTo>
                  <a:pt x="151805" y="169664"/>
                </a:lnTo>
                <a:lnTo>
                  <a:pt x="133946" y="187523"/>
                </a:lnTo>
                <a:lnTo>
                  <a:pt x="116086" y="196453"/>
                </a:lnTo>
                <a:lnTo>
                  <a:pt x="80367" y="196453"/>
                </a:lnTo>
                <a:lnTo>
                  <a:pt x="53578" y="196453"/>
                </a:lnTo>
                <a:lnTo>
                  <a:pt x="35719" y="178593"/>
                </a:lnTo>
                <a:lnTo>
                  <a:pt x="17860" y="169664"/>
                </a:lnTo>
                <a:lnTo>
                  <a:pt x="0" y="151804"/>
                </a:lnTo>
                <a:lnTo>
                  <a:pt x="0" y="133945"/>
                </a:lnTo>
                <a:lnTo>
                  <a:pt x="0" y="116086"/>
                </a:lnTo>
                <a:lnTo>
                  <a:pt x="17860" y="107156"/>
                </a:lnTo>
                <a:lnTo>
                  <a:pt x="26789" y="89297"/>
                </a:lnTo>
                <a:lnTo>
                  <a:pt x="26789"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Freeform 79"/>
          <p:cNvSpPr/>
          <p:nvPr/>
        </p:nvSpPr>
        <p:spPr>
          <a:xfrm>
            <a:off x="8661796" y="3000375"/>
            <a:ext cx="178595" cy="375047"/>
          </a:xfrm>
          <a:custGeom>
            <a:avLst/>
            <a:gdLst/>
            <a:ahLst/>
            <a:cxnLst/>
            <a:rect l="0" t="0" r="0" b="0"/>
            <a:pathLst>
              <a:path w="178595" h="375047">
                <a:moveTo>
                  <a:pt x="0" y="0"/>
                </a:moveTo>
                <a:lnTo>
                  <a:pt x="0" y="0"/>
                </a:lnTo>
                <a:lnTo>
                  <a:pt x="8930" y="8929"/>
                </a:lnTo>
                <a:lnTo>
                  <a:pt x="8930" y="17859"/>
                </a:lnTo>
                <a:lnTo>
                  <a:pt x="8930" y="35718"/>
                </a:lnTo>
                <a:lnTo>
                  <a:pt x="17859" y="53578"/>
                </a:lnTo>
                <a:lnTo>
                  <a:pt x="26789" y="80367"/>
                </a:lnTo>
                <a:lnTo>
                  <a:pt x="44649" y="116086"/>
                </a:lnTo>
                <a:lnTo>
                  <a:pt x="53578" y="151804"/>
                </a:lnTo>
                <a:lnTo>
                  <a:pt x="62508" y="196453"/>
                </a:lnTo>
                <a:lnTo>
                  <a:pt x="71438" y="232171"/>
                </a:lnTo>
                <a:lnTo>
                  <a:pt x="62508" y="267890"/>
                </a:lnTo>
                <a:lnTo>
                  <a:pt x="62508" y="294679"/>
                </a:lnTo>
                <a:lnTo>
                  <a:pt x="71438" y="312539"/>
                </a:lnTo>
                <a:lnTo>
                  <a:pt x="62508" y="330398"/>
                </a:lnTo>
                <a:lnTo>
                  <a:pt x="62508" y="339328"/>
                </a:lnTo>
                <a:lnTo>
                  <a:pt x="62508" y="339328"/>
                </a:lnTo>
                <a:lnTo>
                  <a:pt x="62508" y="330398"/>
                </a:lnTo>
                <a:lnTo>
                  <a:pt x="62508" y="321468"/>
                </a:lnTo>
                <a:lnTo>
                  <a:pt x="71438" y="303609"/>
                </a:lnTo>
                <a:lnTo>
                  <a:pt x="80367" y="285750"/>
                </a:lnTo>
                <a:lnTo>
                  <a:pt x="98227" y="258961"/>
                </a:lnTo>
                <a:lnTo>
                  <a:pt x="116086" y="241101"/>
                </a:lnTo>
                <a:lnTo>
                  <a:pt x="125016" y="241101"/>
                </a:lnTo>
                <a:lnTo>
                  <a:pt x="142875" y="241101"/>
                </a:lnTo>
                <a:lnTo>
                  <a:pt x="151805" y="258961"/>
                </a:lnTo>
                <a:lnTo>
                  <a:pt x="160734" y="285750"/>
                </a:lnTo>
                <a:lnTo>
                  <a:pt x="169664" y="321468"/>
                </a:lnTo>
                <a:lnTo>
                  <a:pt x="178594" y="348257"/>
                </a:lnTo>
                <a:lnTo>
                  <a:pt x="178594" y="375046"/>
                </a:lnTo>
                <a:lnTo>
                  <a:pt x="178594" y="3750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Freeform 80"/>
          <p:cNvSpPr/>
          <p:nvPr/>
        </p:nvSpPr>
        <p:spPr>
          <a:xfrm>
            <a:off x="8849320" y="3223617"/>
            <a:ext cx="98227" cy="196454"/>
          </a:xfrm>
          <a:custGeom>
            <a:avLst/>
            <a:gdLst/>
            <a:ahLst/>
            <a:cxnLst/>
            <a:rect l="0" t="0" r="0" b="0"/>
            <a:pathLst>
              <a:path w="98227" h="196454">
                <a:moveTo>
                  <a:pt x="0" y="196453"/>
                </a:moveTo>
                <a:lnTo>
                  <a:pt x="8929" y="187523"/>
                </a:lnTo>
                <a:lnTo>
                  <a:pt x="17859" y="178594"/>
                </a:lnTo>
                <a:lnTo>
                  <a:pt x="35718" y="160734"/>
                </a:lnTo>
                <a:lnTo>
                  <a:pt x="35718" y="133945"/>
                </a:lnTo>
                <a:lnTo>
                  <a:pt x="35718" y="98226"/>
                </a:lnTo>
                <a:lnTo>
                  <a:pt x="35718" y="71437"/>
                </a:lnTo>
                <a:lnTo>
                  <a:pt x="35718" y="53578"/>
                </a:lnTo>
                <a:lnTo>
                  <a:pt x="26789" y="35719"/>
                </a:lnTo>
                <a:lnTo>
                  <a:pt x="17859" y="35719"/>
                </a:lnTo>
                <a:lnTo>
                  <a:pt x="17859" y="44648"/>
                </a:lnTo>
                <a:lnTo>
                  <a:pt x="17859" y="62508"/>
                </a:lnTo>
                <a:lnTo>
                  <a:pt x="26789" y="80367"/>
                </a:lnTo>
                <a:lnTo>
                  <a:pt x="26789" y="98226"/>
                </a:lnTo>
                <a:lnTo>
                  <a:pt x="26789" y="107156"/>
                </a:lnTo>
                <a:lnTo>
                  <a:pt x="35718" y="125015"/>
                </a:lnTo>
                <a:lnTo>
                  <a:pt x="44648" y="125015"/>
                </a:lnTo>
                <a:lnTo>
                  <a:pt x="53578" y="125015"/>
                </a:lnTo>
                <a:lnTo>
                  <a:pt x="62507" y="125015"/>
                </a:lnTo>
                <a:lnTo>
                  <a:pt x="71437" y="125015"/>
                </a:lnTo>
                <a:lnTo>
                  <a:pt x="80367" y="116086"/>
                </a:lnTo>
                <a:lnTo>
                  <a:pt x="89296" y="107156"/>
                </a:lnTo>
                <a:lnTo>
                  <a:pt x="89296" y="98226"/>
                </a:lnTo>
                <a:lnTo>
                  <a:pt x="98226" y="71437"/>
                </a:lnTo>
                <a:lnTo>
                  <a:pt x="89296" y="44648"/>
                </a:lnTo>
                <a:lnTo>
                  <a:pt x="80367" y="17859"/>
                </a:lnTo>
                <a:lnTo>
                  <a:pt x="62507" y="0"/>
                </a:lnTo>
                <a:lnTo>
                  <a:pt x="53578" y="8929"/>
                </a:lnTo>
                <a:lnTo>
                  <a:pt x="35718" y="17859"/>
                </a:lnTo>
                <a:lnTo>
                  <a:pt x="26789" y="35719"/>
                </a:lnTo>
                <a:lnTo>
                  <a:pt x="2678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Freeform 81"/>
          <p:cNvSpPr/>
          <p:nvPr/>
        </p:nvSpPr>
        <p:spPr>
          <a:xfrm>
            <a:off x="9027913" y="3053953"/>
            <a:ext cx="35720" cy="223243"/>
          </a:xfrm>
          <a:custGeom>
            <a:avLst/>
            <a:gdLst/>
            <a:ahLst/>
            <a:cxnLst/>
            <a:rect l="0" t="0" r="0" b="0"/>
            <a:pathLst>
              <a:path w="35720" h="223243">
                <a:moveTo>
                  <a:pt x="8930" y="8929"/>
                </a:moveTo>
                <a:lnTo>
                  <a:pt x="8930" y="8929"/>
                </a:lnTo>
                <a:lnTo>
                  <a:pt x="8930" y="0"/>
                </a:lnTo>
                <a:lnTo>
                  <a:pt x="8930" y="8929"/>
                </a:lnTo>
                <a:lnTo>
                  <a:pt x="8930" y="8929"/>
                </a:lnTo>
                <a:lnTo>
                  <a:pt x="8930" y="17859"/>
                </a:lnTo>
                <a:lnTo>
                  <a:pt x="8930" y="35718"/>
                </a:lnTo>
                <a:lnTo>
                  <a:pt x="8930" y="53578"/>
                </a:lnTo>
                <a:lnTo>
                  <a:pt x="8930" y="80367"/>
                </a:lnTo>
                <a:lnTo>
                  <a:pt x="0" y="107156"/>
                </a:lnTo>
                <a:lnTo>
                  <a:pt x="0" y="133945"/>
                </a:lnTo>
                <a:lnTo>
                  <a:pt x="0" y="160734"/>
                </a:lnTo>
                <a:lnTo>
                  <a:pt x="8930" y="178593"/>
                </a:lnTo>
                <a:lnTo>
                  <a:pt x="8930" y="196453"/>
                </a:lnTo>
                <a:lnTo>
                  <a:pt x="8930" y="214312"/>
                </a:lnTo>
                <a:lnTo>
                  <a:pt x="17860" y="223242"/>
                </a:lnTo>
                <a:lnTo>
                  <a:pt x="17860" y="223242"/>
                </a:lnTo>
                <a:lnTo>
                  <a:pt x="26789" y="223242"/>
                </a:lnTo>
                <a:lnTo>
                  <a:pt x="26789" y="214312"/>
                </a:lnTo>
                <a:lnTo>
                  <a:pt x="35719" y="205383"/>
                </a:lnTo>
                <a:lnTo>
                  <a:pt x="35719"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Freeform 82"/>
          <p:cNvSpPr/>
          <p:nvPr/>
        </p:nvSpPr>
        <p:spPr>
          <a:xfrm>
            <a:off x="9063632" y="3125390"/>
            <a:ext cx="62509" cy="8931"/>
          </a:xfrm>
          <a:custGeom>
            <a:avLst/>
            <a:gdLst/>
            <a:ahLst/>
            <a:cxnLst/>
            <a:rect l="0" t="0" r="0" b="0"/>
            <a:pathLst>
              <a:path w="62509" h="8931">
                <a:moveTo>
                  <a:pt x="0" y="8930"/>
                </a:moveTo>
                <a:lnTo>
                  <a:pt x="17859" y="8930"/>
                </a:lnTo>
                <a:lnTo>
                  <a:pt x="26789" y="8930"/>
                </a:lnTo>
                <a:lnTo>
                  <a:pt x="44648" y="0"/>
                </a:lnTo>
                <a:lnTo>
                  <a:pt x="53578" y="0"/>
                </a:lnTo>
                <a:lnTo>
                  <a:pt x="62508" y="0"/>
                </a:lnTo>
                <a:lnTo>
                  <a:pt x="625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Freeform 83"/>
          <p:cNvSpPr/>
          <p:nvPr/>
        </p:nvSpPr>
        <p:spPr>
          <a:xfrm>
            <a:off x="4500563" y="3696890"/>
            <a:ext cx="285751" cy="232173"/>
          </a:xfrm>
          <a:custGeom>
            <a:avLst/>
            <a:gdLst/>
            <a:ahLst/>
            <a:cxnLst/>
            <a:rect l="0" t="0" r="0" b="0"/>
            <a:pathLst>
              <a:path w="285751" h="232173">
                <a:moveTo>
                  <a:pt x="0" y="35719"/>
                </a:moveTo>
                <a:lnTo>
                  <a:pt x="0" y="35719"/>
                </a:lnTo>
                <a:lnTo>
                  <a:pt x="0" y="26789"/>
                </a:lnTo>
                <a:lnTo>
                  <a:pt x="0" y="26789"/>
                </a:lnTo>
                <a:lnTo>
                  <a:pt x="0" y="26789"/>
                </a:lnTo>
                <a:lnTo>
                  <a:pt x="0" y="17860"/>
                </a:lnTo>
                <a:lnTo>
                  <a:pt x="0" y="8930"/>
                </a:lnTo>
                <a:lnTo>
                  <a:pt x="8929" y="8930"/>
                </a:lnTo>
                <a:lnTo>
                  <a:pt x="8929" y="0"/>
                </a:lnTo>
                <a:lnTo>
                  <a:pt x="17859" y="0"/>
                </a:lnTo>
                <a:lnTo>
                  <a:pt x="26789" y="0"/>
                </a:lnTo>
                <a:lnTo>
                  <a:pt x="35718" y="0"/>
                </a:lnTo>
                <a:lnTo>
                  <a:pt x="53578" y="0"/>
                </a:lnTo>
                <a:lnTo>
                  <a:pt x="71437" y="8930"/>
                </a:lnTo>
                <a:lnTo>
                  <a:pt x="89296" y="26789"/>
                </a:lnTo>
                <a:lnTo>
                  <a:pt x="125015" y="44649"/>
                </a:lnTo>
                <a:lnTo>
                  <a:pt x="151804" y="71438"/>
                </a:lnTo>
                <a:lnTo>
                  <a:pt x="178593" y="107156"/>
                </a:lnTo>
                <a:lnTo>
                  <a:pt x="214312" y="142875"/>
                </a:lnTo>
                <a:lnTo>
                  <a:pt x="241101" y="178594"/>
                </a:lnTo>
                <a:lnTo>
                  <a:pt x="258960" y="214313"/>
                </a:lnTo>
                <a:lnTo>
                  <a:pt x="285750" y="232172"/>
                </a:lnTo>
                <a:lnTo>
                  <a:pt x="285750"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Freeform 84"/>
          <p:cNvSpPr/>
          <p:nvPr/>
        </p:nvSpPr>
        <p:spPr>
          <a:xfrm>
            <a:off x="5072063" y="3866554"/>
            <a:ext cx="44649" cy="98228"/>
          </a:xfrm>
          <a:custGeom>
            <a:avLst/>
            <a:gdLst/>
            <a:ahLst/>
            <a:cxnLst/>
            <a:rect l="0" t="0" r="0" b="0"/>
            <a:pathLst>
              <a:path w="44649" h="98228">
                <a:moveTo>
                  <a:pt x="0" y="0"/>
                </a:moveTo>
                <a:lnTo>
                  <a:pt x="0" y="0"/>
                </a:lnTo>
                <a:lnTo>
                  <a:pt x="0" y="8930"/>
                </a:lnTo>
                <a:lnTo>
                  <a:pt x="0" y="8930"/>
                </a:lnTo>
                <a:lnTo>
                  <a:pt x="0" y="17860"/>
                </a:lnTo>
                <a:lnTo>
                  <a:pt x="0" y="26789"/>
                </a:lnTo>
                <a:lnTo>
                  <a:pt x="0" y="44649"/>
                </a:lnTo>
                <a:lnTo>
                  <a:pt x="0" y="53578"/>
                </a:lnTo>
                <a:lnTo>
                  <a:pt x="0" y="71438"/>
                </a:lnTo>
                <a:lnTo>
                  <a:pt x="0" y="80367"/>
                </a:lnTo>
                <a:lnTo>
                  <a:pt x="0" y="89297"/>
                </a:lnTo>
                <a:lnTo>
                  <a:pt x="8929" y="98227"/>
                </a:lnTo>
                <a:lnTo>
                  <a:pt x="17859" y="98227"/>
                </a:lnTo>
                <a:lnTo>
                  <a:pt x="26789" y="89297"/>
                </a:lnTo>
                <a:lnTo>
                  <a:pt x="35718" y="71438"/>
                </a:lnTo>
                <a:lnTo>
                  <a:pt x="44648" y="53578"/>
                </a:lnTo>
                <a:lnTo>
                  <a:pt x="4464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Freeform 85"/>
          <p:cNvSpPr/>
          <p:nvPr/>
        </p:nvSpPr>
        <p:spPr>
          <a:xfrm>
            <a:off x="5161359" y="3884414"/>
            <a:ext cx="8931" cy="98227"/>
          </a:xfrm>
          <a:custGeom>
            <a:avLst/>
            <a:gdLst/>
            <a:ahLst/>
            <a:cxnLst/>
            <a:rect l="0" t="0" r="0" b="0"/>
            <a:pathLst>
              <a:path w="8931" h="98227">
                <a:moveTo>
                  <a:pt x="8930" y="0"/>
                </a:moveTo>
                <a:lnTo>
                  <a:pt x="0" y="0"/>
                </a:lnTo>
                <a:lnTo>
                  <a:pt x="0" y="17859"/>
                </a:lnTo>
                <a:lnTo>
                  <a:pt x="0" y="35718"/>
                </a:lnTo>
                <a:lnTo>
                  <a:pt x="0" y="53578"/>
                </a:lnTo>
                <a:lnTo>
                  <a:pt x="0" y="62507"/>
                </a:lnTo>
                <a:lnTo>
                  <a:pt x="0" y="80367"/>
                </a:lnTo>
                <a:lnTo>
                  <a:pt x="0" y="89297"/>
                </a:lnTo>
                <a:lnTo>
                  <a:pt x="8930" y="98226"/>
                </a:lnTo>
                <a:lnTo>
                  <a:pt x="8930" y="98226"/>
                </a:lnTo>
                <a:lnTo>
                  <a:pt x="8930"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Freeform 86"/>
          <p:cNvSpPr/>
          <p:nvPr/>
        </p:nvSpPr>
        <p:spPr>
          <a:xfrm>
            <a:off x="5331023" y="3964781"/>
            <a:ext cx="125017" cy="258962"/>
          </a:xfrm>
          <a:custGeom>
            <a:avLst/>
            <a:gdLst/>
            <a:ahLst/>
            <a:cxnLst/>
            <a:rect l="0" t="0" r="0" b="0"/>
            <a:pathLst>
              <a:path w="125017" h="258962">
                <a:moveTo>
                  <a:pt x="62508" y="35719"/>
                </a:moveTo>
                <a:lnTo>
                  <a:pt x="62508" y="35719"/>
                </a:lnTo>
                <a:lnTo>
                  <a:pt x="62508" y="26789"/>
                </a:lnTo>
                <a:lnTo>
                  <a:pt x="53579" y="17859"/>
                </a:lnTo>
                <a:lnTo>
                  <a:pt x="44649" y="8930"/>
                </a:lnTo>
                <a:lnTo>
                  <a:pt x="35719" y="0"/>
                </a:lnTo>
                <a:lnTo>
                  <a:pt x="35719" y="0"/>
                </a:lnTo>
                <a:lnTo>
                  <a:pt x="26790" y="0"/>
                </a:lnTo>
                <a:lnTo>
                  <a:pt x="17860" y="8930"/>
                </a:lnTo>
                <a:lnTo>
                  <a:pt x="8930" y="26789"/>
                </a:lnTo>
                <a:lnTo>
                  <a:pt x="8930" y="53578"/>
                </a:lnTo>
                <a:lnTo>
                  <a:pt x="0" y="89297"/>
                </a:lnTo>
                <a:lnTo>
                  <a:pt x="0" y="125015"/>
                </a:lnTo>
                <a:lnTo>
                  <a:pt x="8930" y="160734"/>
                </a:lnTo>
                <a:lnTo>
                  <a:pt x="8930" y="196453"/>
                </a:lnTo>
                <a:lnTo>
                  <a:pt x="17860" y="223242"/>
                </a:lnTo>
                <a:lnTo>
                  <a:pt x="35719" y="250031"/>
                </a:lnTo>
                <a:lnTo>
                  <a:pt x="53579" y="258961"/>
                </a:lnTo>
                <a:lnTo>
                  <a:pt x="71438" y="258961"/>
                </a:lnTo>
                <a:lnTo>
                  <a:pt x="89297" y="250031"/>
                </a:lnTo>
                <a:lnTo>
                  <a:pt x="116086" y="232172"/>
                </a:lnTo>
                <a:lnTo>
                  <a:pt x="125016" y="214312"/>
                </a:lnTo>
                <a:lnTo>
                  <a:pt x="125016"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Freeform 87"/>
          <p:cNvSpPr/>
          <p:nvPr/>
        </p:nvSpPr>
        <p:spPr>
          <a:xfrm>
            <a:off x="5456039" y="4009429"/>
            <a:ext cx="125017" cy="178595"/>
          </a:xfrm>
          <a:custGeom>
            <a:avLst/>
            <a:gdLst/>
            <a:ahLst/>
            <a:cxnLst/>
            <a:rect l="0" t="0" r="0" b="0"/>
            <a:pathLst>
              <a:path w="125017" h="178595">
                <a:moveTo>
                  <a:pt x="17859" y="0"/>
                </a:moveTo>
                <a:lnTo>
                  <a:pt x="17859" y="8930"/>
                </a:lnTo>
                <a:lnTo>
                  <a:pt x="8930" y="17860"/>
                </a:lnTo>
                <a:lnTo>
                  <a:pt x="8930" y="44649"/>
                </a:lnTo>
                <a:lnTo>
                  <a:pt x="0" y="71438"/>
                </a:lnTo>
                <a:lnTo>
                  <a:pt x="0" y="107157"/>
                </a:lnTo>
                <a:lnTo>
                  <a:pt x="8930" y="133946"/>
                </a:lnTo>
                <a:lnTo>
                  <a:pt x="8930" y="151805"/>
                </a:lnTo>
                <a:lnTo>
                  <a:pt x="26789" y="169664"/>
                </a:lnTo>
                <a:lnTo>
                  <a:pt x="35719" y="178594"/>
                </a:lnTo>
                <a:lnTo>
                  <a:pt x="53578" y="178594"/>
                </a:lnTo>
                <a:lnTo>
                  <a:pt x="71438" y="169664"/>
                </a:lnTo>
                <a:lnTo>
                  <a:pt x="89297" y="151805"/>
                </a:lnTo>
                <a:lnTo>
                  <a:pt x="107156" y="133946"/>
                </a:lnTo>
                <a:lnTo>
                  <a:pt x="116086" y="116086"/>
                </a:lnTo>
                <a:lnTo>
                  <a:pt x="125016" y="89297"/>
                </a:lnTo>
                <a:lnTo>
                  <a:pt x="116086" y="62508"/>
                </a:lnTo>
                <a:lnTo>
                  <a:pt x="107156" y="44649"/>
                </a:lnTo>
                <a:lnTo>
                  <a:pt x="98227" y="35719"/>
                </a:lnTo>
                <a:lnTo>
                  <a:pt x="80367" y="26789"/>
                </a:lnTo>
                <a:lnTo>
                  <a:pt x="62508" y="26789"/>
                </a:lnTo>
                <a:lnTo>
                  <a:pt x="53578" y="35719"/>
                </a:lnTo>
                <a:lnTo>
                  <a:pt x="44649" y="53578"/>
                </a:lnTo>
                <a:lnTo>
                  <a:pt x="44649" y="80367"/>
                </a:lnTo>
                <a:lnTo>
                  <a:pt x="53578" y="98227"/>
                </a:lnTo>
                <a:lnTo>
                  <a:pt x="62508" y="107157"/>
                </a:lnTo>
                <a:lnTo>
                  <a:pt x="80367" y="116086"/>
                </a:lnTo>
                <a:lnTo>
                  <a:pt x="98227" y="116086"/>
                </a:lnTo>
                <a:lnTo>
                  <a:pt x="98227"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9" name="Freeform 88"/>
          <p:cNvSpPr/>
          <p:nvPr/>
        </p:nvSpPr>
        <p:spPr>
          <a:xfrm>
            <a:off x="5643563" y="4000500"/>
            <a:ext cx="160735" cy="214313"/>
          </a:xfrm>
          <a:custGeom>
            <a:avLst/>
            <a:gdLst/>
            <a:ahLst/>
            <a:cxnLst/>
            <a:rect l="0" t="0" r="0" b="0"/>
            <a:pathLst>
              <a:path w="160735" h="214313">
                <a:moveTo>
                  <a:pt x="0" y="0"/>
                </a:moveTo>
                <a:lnTo>
                  <a:pt x="0" y="0"/>
                </a:lnTo>
                <a:lnTo>
                  <a:pt x="0" y="8929"/>
                </a:lnTo>
                <a:lnTo>
                  <a:pt x="8929" y="17859"/>
                </a:lnTo>
                <a:lnTo>
                  <a:pt x="8929" y="26789"/>
                </a:lnTo>
                <a:lnTo>
                  <a:pt x="8929" y="53578"/>
                </a:lnTo>
                <a:lnTo>
                  <a:pt x="8929" y="80367"/>
                </a:lnTo>
                <a:lnTo>
                  <a:pt x="8929" y="116086"/>
                </a:lnTo>
                <a:lnTo>
                  <a:pt x="8929" y="142875"/>
                </a:lnTo>
                <a:lnTo>
                  <a:pt x="17859" y="160734"/>
                </a:lnTo>
                <a:lnTo>
                  <a:pt x="26789" y="178593"/>
                </a:lnTo>
                <a:lnTo>
                  <a:pt x="26789" y="187523"/>
                </a:lnTo>
                <a:lnTo>
                  <a:pt x="26789" y="196453"/>
                </a:lnTo>
                <a:lnTo>
                  <a:pt x="35718" y="187523"/>
                </a:lnTo>
                <a:lnTo>
                  <a:pt x="44648" y="178593"/>
                </a:lnTo>
                <a:lnTo>
                  <a:pt x="53578" y="151804"/>
                </a:lnTo>
                <a:lnTo>
                  <a:pt x="62507" y="125015"/>
                </a:lnTo>
                <a:lnTo>
                  <a:pt x="62507" y="89296"/>
                </a:lnTo>
                <a:lnTo>
                  <a:pt x="71437" y="62507"/>
                </a:lnTo>
                <a:lnTo>
                  <a:pt x="80367" y="44648"/>
                </a:lnTo>
                <a:lnTo>
                  <a:pt x="89296" y="44648"/>
                </a:lnTo>
                <a:lnTo>
                  <a:pt x="98226" y="44648"/>
                </a:lnTo>
                <a:lnTo>
                  <a:pt x="98226" y="62507"/>
                </a:lnTo>
                <a:lnTo>
                  <a:pt x="107156" y="98226"/>
                </a:lnTo>
                <a:lnTo>
                  <a:pt x="107156" y="125015"/>
                </a:lnTo>
                <a:lnTo>
                  <a:pt x="116085" y="151804"/>
                </a:lnTo>
                <a:lnTo>
                  <a:pt x="116085" y="187523"/>
                </a:lnTo>
                <a:lnTo>
                  <a:pt x="125015" y="205382"/>
                </a:lnTo>
                <a:lnTo>
                  <a:pt x="133945" y="214312"/>
                </a:lnTo>
                <a:lnTo>
                  <a:pt x="142875" y="214312"/>
                </a:lnTo>
                <a:lnTo>
                  <a:pt x="151804" y="196453"/>
                </a:lnTo>
                <a:lnTo>
                  <a:pt x="160734" y="178593"/>
                </a:lnTo>
                <a:lnTo>
                  <a:pt x="160734" y="17859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Freeform 89"/>
          <p:cNvSpPr/>
          <p:nvPr/>
        </p:nvSpPr>
        <p:spPr>
          <a:xfrm>
            <a:off x="5848945" y="4000500"/>
            <a:ext cx="133947" cy="187524"/>
          </a:xfrm>
          <a:custGeom>
            <a:avLst/>
            <a:gdLst/>
            <a:ahLst/>
            <a:cxnLst/>
            <a:rect l="0" t="0" r="0" b="0"/>
            <a:pathLst>
              <a:path w="133947" h="187524">
                <a:moveTo>
                  <a:pt x="44649" y="0"/>
                </a:moveTo>
                <a:lnTo>
                  <a:pt x="35719" y="0"/>
                </a:lnTo>
                <a:lnTo>
                  <a:pt x="26789" y="0"/>
                </a:lnTo>
                <a:lnTo>
                  <a:pt x="17860" y="8929"/>
                </a:lnTo>
                <a:lnTo>
                  <a:pt x="8930" y="26789"/>
                </a:lnTo>
                <a:lnTo>
                  <a:pt x="0" y="53578"/>
                </a:lnTo>
                <a:lnTo>
                  <a:pt x="0" y="80367"/>
                </a:lnTo>
                <a:lnTo>
                  <a:pt x="0" y="116086"/>
                </a:lnTo>
                <a:lnTo>
                  <a:pt x="0" y="142875"/>
                </a:lnTo>
                <a:lnTo>
                  <a:pt x="8930" y="160734"/>
                </a:lnTo>
                <a:lnTo>
                  <a:pt x="17860" y="178593"/>
                </a:lnTo>
                <a:lnTo>
                  <a:pt x="35719" y="187523"/>
                </a:lnTo>
                <a:lnTo>
                  <a:pt x="53578" y="187523"/>
                </a:lnTo>
                <a:lnTo>
                  <a:pt x="71438" y="187523"/>
                </a:lnTo>
                <a:lnTo>
                  <a:pt x="89297" y="178593"/>
                </a:lnTo>
                <a:lnTo>
                  <a:pt x="107157" y="160734"/>
                </a:lnTo>
                <a:lnTo>
                  <a:pt x="116086" y="151804"/>
                </a:lnTo>
                <a:lnTo>
                  <a:pt x="133946" y="133945"/>
                </a:lnTo>
                <a:lnTo>
                  <a:pt x="133946"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Freeform 90"/>
          <p:cNvSpPr/>
          <p:nvPr/>
        </p:nvSpPr>
        <p:spPr>
          <a:xfrm>
            <a:off x="6000750" y="4036218"/>
            <a:ext cx="35720" cy="196454"/>
          </a:xfrm>
          <a:custGeom>
            <a:avLst/>
            <a:gdLst/>
            <a:ahLst/>
            <a:cxnLst/>
            <a:rect l="0" t="0" r="0" b="0"/>
            <a:pathLst>
              <a:path w="35720" h="196454">
                <a:moveTo>
                  <a:pt x="0" y="0"/>
                </a:moveTo>
                <a:lnTo>
                  <a:pt x="0" y="8930"/>
                </a:lnTo>
                <a:lnTo>
                  <a:pt x="0" y="26789"/>
                </a:lnTo>
                <a:lnTo>
                  <a:pt x="0" y="44649"/>
                </a:lnTo>
                <a:lnTo>
                  <a:pt x="0" y="80368"/>
                </a:lnTo>
                <a:lnTo>
                  <a:pt x="0" y="107157"/>
                </a:lnTo>
                <a:lnTo>
                  <a:pt x="8930" y="142875"/>
                </a:lnTo>
                <a:lnTo>
                  <a:pt x="8930" y="160735"/>
                </a:lnTo>
                <a:lnTo>
                  <a:pt x="17859" y="178594"/>
                </a:lnTo>
                <a:lnTo>
                  <a:pt x="17859" y="196453"/>
                </a:lnTo>
                <a:lnTo>
                  <a:pt x="26789" y="196453"/>
                </a:lnTo>
                <a:lnTo>
                  <a:pt x="35719" y="178594"/>
                </a:lnTo>
                <a:lnTo>
                  <a:pt x="35719" y="169664"/>
                </a:lnTo>
                <a:lnTo>
                  <a:pt x="35719" y="142875"/>
                </a:lnTo>
                <a:lnTo>
                  <a:pt x="35719" y="116086"/>
                </a:lnTo>
                <a:lnTo>
                  <a:pt x="26789" y="71438"/>
                </a:lnTo>
                <a:lnTo>
                  <a:pt x="26789"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Freeform 91"/>
          <p:cNvSpPr/>
          <p:nvPr/>
        </p:nvSpPr>
        <p:spPr>
          <a:xfrm>
            <a:off x="5956102" y="3937992"/>
            <a:ext cx="44649" cy="17860"/>
          </a:xfrm>
          <a:custGeom>
            <a:avLst/>
            <a:gdLst/>
            <a:ahLst/>
            <a:cxnLst/>
            <a:rect l="0" t="0" r="0" b="0"/>
            <a:pathLst>
              <a:path w="44649" h="17860">
                <a:moveTo>
                  <a:pt x="17859" y="0"/>
                </a:moveTo>
                <a:lnTo>
                  <a:pt x="17859" y="0"/>
                </a:lnTo>
                <a:lnTo>
                  <a:pt x="8929" y="0"/>
                </a:lnTo>
                <a:lnTo>
                  <a:pt x="0" y="8929"/>
                </a:lnTo>
                <a:lnTo>
                  <a:pt x="0" y="8929"/>
                </a:lnTo>
                <a:lnTo>
                  <a:pt x="0" y="17859"/>
                </a:lnTo>
                <a:lnTo>
                  <a:pt x="0" y="17859"/>
                </a:lnTo>
                <a:lnTo>
                  <a:pt x="0" y="17859"/>
                </a:lnTo>
                <a:lnTo>
                  <a:pt x="8929" y="17859"/>
                </a:lnTo>
                <a:lnTo>
                  <a:pt x="17859" y="8929"/>
                </a:lnTo>
                <a:lnTo>
                  <a:pt x="26789" y="8929"/>
                </a:lnTo>
                <a:lnTo>
                  <a:pt x="44648" y="8929"/>
                </a:lnTo>
                <a:lnTo>
                  <a:pt x="44648"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Freeform 92"/>
          <p:cNvSpPr/>
          <p:nvPr/>
        </p:nvSpPr>
        <p:spPr>
          <a:xfrm>
            <a:off x="6116836" y="4000500"/>
            <a:ext cx="116087" cy="258962"/>
          </a:xfrm>
          <a:custGeom>
            <a:avLst/>
            <a:gdLst/>
            <a:ahLst/>
            <a:cxnLst/>
            <a:rect l="0" t="0" r="0" b="0"/>
            <a:pathLst>
              <a:path w="116087" h="258962">
                <a:moveTo>
                  <a:pt x="44648" y="0"/>
                </a:moveTo>
                <a:lnTo>
                  <a:pt x="44648" y="0"/>
                </a:lnTo>
                <a:lnTo>
                  <a:pt x="35719" y="0"/>
                </a:lnTo>
                <a:lnTo>
                  <a:pt x="26789" y="8929"/>
                </a:lnTo>
                <a:lnTo>
                  <a:pt x="17859" y="17859"/>
                </a:lnTo>
                <a:lnTo>
                  <a:pt x="8930" y="35718"/>
                </a:lnTo>
                <a:lnTo>
                  <a:pt x="0" y="53578"/>
                </a:lnTo>
                <a:lnTo>
                  <a:pt x="0" y="71437"/>
                </a:lnTo>
                <a:lnTo>
                  <a:pt x="0" y="89296"/>
                </a:lnTo>
                <a:lnTo>
                  <a:pt x="8930" y="107156"/>
                </a:lnTo>
                <a:lnTo>
                  <a:pt x="17859" y="125015"/>
                </a:lnTo>
                <a:lnTo>
                  <a:pt x="35719" y="142875"/>
                </a:lnTo>
                <a:lnTo>
                  <a:pt x="53578" y="151804"/>
                </a:lnTo>
                <a:lnTo>
                  <a:pt x="71437" y="160734"/>
                </a:lnTo>
                <a:lnTo>
                  <a:pt x="89297" y="169664"/>
                </a:lnTo>
                <a:lnTo>
                  <a:pt x="107156" y="169664"/>
                </a:lnTo>
                <a:lnTo>
                  <a:pt x="116086" y="178593"/>
                </a:lnTo>
                <a:lnTo>
                  <a:pt x="116086" y="187523"/>
                </a:lnTo>
                <a:lnTo>
                  <a:pt x="116086" y="205382"/>
                </a:lnTo>
                <a:lnTo>
                  <a:pt x="116086" y="214312"/>
                </a:lnTo>
                <a:lnTo>
                  <a:pt x="107156" y="232171"/>
                </a:lnTo>
                <a:lnTo>
                  <a:pt x="89297" y="241101"/>
                </a:lnTo>
                <a:lnTo>
                  <a:pt x="71437" y="250031"/>
                </a:lnTo>
                <a:lnTo>
                  <a:pt x="62508" y="258961"/>
                </a:lnTo>
                <a:lnTo>
                  <a:pt x="44648" y="250031"/>
                </a:lnTo>
                <a:lnTo>
                  <a:pt x="35719" y="241101"/>
                </a:lnTo>
                <a:lnTo>
                  <a:pt x="26789" y="232171"/>
                </a:lnTo>
                <a:lnTo>
                  <a:pt x="35719" y="205382"/>
                </a:lnTo>
                <a:lnTo>
                  <a:pt x="35719" y="20538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Freeform 93"/>
          <p:cNvSpPr/>
          <p:nvPr/>
        </p:nvSpPr>
        <p:spPr>
          <a:xfrm>
            <a:off x="6250781" y="4054078"/>
            <a:ext cx="107158" cy="178594"/>
          </a:xfrm>
          <a:custGeom>
            <a:avLst/>
            <a:gdLst/>
            <a:ahLst/>
            <a:cxnLst/>
            <a:rect l="0" t="0" r="0" b="0"/>
            <a:pathLst>
              <a:path w="107158" h="178594">
                <a:moveTo>
                  <a:pt x="0" y="53578"/>
                </a:moveTo>
                <a:lnTo>
                  <a:pt x="0" y="53578"/>
                </a:lnTo>
                <a:lnTo>
                  <a:pt x="0" y="62508"/>
                </a:lnTo>
                <a:lnTo>
                  <a:pt x="0" y="71437"/>
                </a:lnTo>
                <a:lnTo>
                  <a:pt x="0" y="80367"/>
                </a:lnTo>
                <a:lnTo>
                  <a:pt x="8930" y="80367"/>
                </a:lnTo>
                <a:lnTo>
                  <a:pt x="17860" y="80367"/>
                </a:lnTo>
                <a:lnTo>
                  <a:pt x="26789" y="71437"/>
                </a:lnTo>
                <a:lnTo>
                  <a:pt x="35719" y="62508"/>
                </a:lnTo>
                <a:lnTo>
                  <a:pt x="53578" y="53578"/>
                </a:lnTo>
                <a:lnTo>
                  <a:pt x="62508" y="44648"/>
                </a:lnTo>
                <a:lnTo>
                  <a:pt x="71438" y="26789"/>
                </a:lnTo>
                <a:lnTo>
                  <a:pt x="71438" y="17859"/>
                </a:lnTo>
                <a:lnTo>
                  <a:pt x="71438" y="8929"/>
                </a:lnTo>
                <a:lnTo>
                  <a:pt x="71438" y="0"/>
                </a:lnTo>
                <a:lnTo>
                  <a:pt x="62508" y="0"/>
                </a:lnTo>
                <a:lnTo>
                  <a:pt x="53578" y="0"/>
                </a:lnTo>
                <a:lnTo>
                  <a:pt x="44649" y="8929"/>
                </a:lnTo>
                <a:lnTo>
                  <a:pt x="35719" y="17859"/>
                </a:lnTo>
                <a:lnTo>
                  <a:pt x="26789" y="44648"/>
                </a:lnTo>
                <a:lnTo>
                  <a:pt x="26789" y="71437"/>
                </a:lnTo>
                <a:lnTo>
                  <a:pt x="35719" y="98226"/>
                </a:lnTo>
                <a:lnTo>
                  <a:pt x="44649" y="125015"/>
                </a:lnTo>
                <a:lnTo>
                  <a:pt x="62508" y="151804"/>
                </a:lnTo>
                <a:lnTo>
                  <a:pt x="80367" y="169664"/>
                </a:lnTo>
                <a:lnTo>
                  <a:pt x="107157" y="178593"/>
                </a:lnTo>
                <a:lnTo>
                  <a:pt x="107157" y="17859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Freeform 94"/>
          <p:cNvSpPr/>
          <p:nvPr/>
        </p:nvSpPr>
        <p:spPr>
          <a:xfrm>
            <a:off x="6393656" y="4205882"/>
            <a:ext cx="17861" cy="17861"/>
          </a:xfrm>
          <a:custGeom>
            <a:avLst/>
            <a:gdLst/>
            <a:ahLst/>
            <a:cxnLst/>
            <a:rect l="0" t="0" r="0" b="0"/>
            <a:pathLst>
              <a:path w="17861" h="17861">
                <a:moveTo>
                  <a:pt x="0" y="17860"/>
                </a:moveTo>
                <a:lnTo>
                  <a:pt x="17860" y="0"/>
                </a:lnTo>
                <a:lnTo>
                  <a:pt x="1786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Freeform 95"/>
          <p:cNvSpPr/>
          <p:nvPr/>
        </p:nvSpPr>
        <p:spPr>
          <a:xfrm>
            <a:off x="6670477" y="3973711"/>
            <a:ext cx="151805" cy="223243"/>
          </a:xfrm>
          <a:custGeom>
            <a:avLst/>
            <a:gdLst/>
            <a:ahLst/>
            <a:cxnLst/>
            <a:rect l="0" t="0" r="0" b="0"/>
            <a:pathLst>
              <a:path w="151805" h="223243">
                <a:moveTo>
                  <a:pt x="89296" y="0"/>
                </a:moveTo>
                <a:lnTo>
                  <a:pt x="89296" y="0"/>
                </a:lnTo>
                <a:lnTo>
                  <a:pt x="80367" y="0"/>
                </a:lnTo>
                <a:lnTo>
                  <a:pt x="71437" y="8929"/>
                </a:lnTo>
                <a:lnTo>
                  <a:pt x="53578" y="8929"/>
                </a:lnTo>
                <a:lnTo>
                  <a:pt x="44648" y="8929"/>
                </a:lnTo>
                <a:lnTo>
                  <a:pt x="35718" y="8929"/>
                </a:lnTo>
                <a:lnTo>
                  <a:pt x="26789" y="17859"/>
                </a:lnTo>
                <a:lnTo>
                  <a:pt x="17859" y="17859"/>
                </a:lnTo>
                <a:lnTo>
                  <a:pt x="8929" y="17859"/>
                </a:lnTo>
                <a:lnTo>
                  <a:pt x="8929" y="26789"/>
                </a:lnTo>
                <a:lnTo>
                  <a:pt x="0" y="35718"/>
                </a:lnTo>
                <a:lnTo>
                  <a:pt x="0" y="44648"/>
                </a:lnTo>
                <a:lnTo>
                  <a:pt x="0" y="53578"/>
                </a:lnTo>
                <a:lnTo>
                  <a:pt x="0" y="62507"/>
                </a:lnTo>
                <a:lnTo>
                  <a:pt x="8929" y="71437"/>
                </a:lnTo>
                <a:lnTo>
                  <a:pt x="26789" y="80367"/>
                </a:lnTo>
                <a:lnTo>
                  <a:pt x="35718" y="98226"/>
                </a:lnTo>
                <a:lnTo>
                  <a:pt x="62507" y="107156"/>
                </a:lnTo>
                <a:lnTo>
                  <a:pt x="89296" y="125015"/>
                </a:lnTo>
                <a:lnTo>
                  <a:pt x="107156" y="133945"/>
                </a:lnTo>
                <a:lnTo>
                  <a:pt x="133945" y="151804"/>
                </a:lnTo>
                <a:lnTo>
                  <a:pt x="142875" y="169664"/>
                </a:lnTo>
                <a:lnTo>
                  <a:pt x="151804" y="178593"/>
                </a:lnTo>
                <a:lnTo>
                  <a:pt x="142875" y="196453"/>
                </a:lnTo>
                <a:lnTo>
                  <a:pt x="142875" y="205382"/>
                </a:lnTo>
                <a:lnTo>
                  <a:pt x="125015" y="214312"/>
                </a:lnTo>
                <a:lnTo>
                  <a:pt x="98226" y="223242"/>
                </a:lnTo>
                <a:lnTo>
                  <a:pt x="80367" y="223242"/>
                </a:lnTo>
                <a:lnTo>
                  <a:pt x="62507" y="214312"/>
                </a:lnTo>
                <a:lnTo>
                  <a:pt x="44648" y="214312"/>
                </a:lnTo>
                <a:lnTo>
                  <a:pt x="26789" y="205382"/>
                </a:lnTo>
                <a:lnTo>
                  <a:pt x="26789" y="205382"/>
                </a:lnTo>
                <a:lnTo>
                  <a:pt x="26789" y="196453"/>
                </a:lnTo>
                <a:lnTo>
                  <a:pt x="35718" y="187523"/>
                </a:lnTo>
                <a:lnTo>
                  <a:pt x="53578" y="178593"/>
                </a:lnTo>
                <a:lnTo>
                  <a:pt x="71437" y="169664"/>
                </a:lnTo>
                <a:lnTo>
                  <a:pt x="98226" y="151804"/>
                </a:lnTo>
                <a:lnTo>
                  <a:pt x="98226"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 name="Freeform 96"/>
          <p:cNvSpPr/>
          <p:nvPr/>
        </p:nvSpPr>
        <p:spPr>
          <a:xfrm>
            <a:off x="6884789" y="4000500"/>
            <a:ext cx="160735" cy="187524"/>
          </a:xfrm>
          <a:custGeom>
            <a:avLst/>
            <a:gdLst/>
            <a:ahLst/>
            <a:cxnLst/>
            <a:rect l="0" t="0" r="0" b="0"/>
            <a:pathLst>
              <a:path w="160735" h="187524">
                <a:moveTo>
                  <a:pt x="17859" y="0"/>
                </a:moveTo>
                <a:lnTo>
                  <a:pt x="8930" y="0"/>
                </a:lnTo>
                <a:lnTo>
                  <a:pt x="8930" y="8929"/>
                </a:lnTo>
                <a:lnTo>
                  <a:pt x="0" y="26789"/>
                </a:lnTo>
                <a:lnTo>
                  <a:pt x="0" y="44648"/>
                </a:lnTo>
                <a:lnTo>
                  <a:pt x="0" y="71437"/>
                </a:lnTo>
                <a:lnTo>
                  <a:pt x="0" y="98226"/>
                </a:lnTo>
                <a:lnTo>
                  <a:pt x="8930" y="133945"/>
                </a:lnTo>
                <a:lnTo>
                  <a:pt x="17859" y="151804"/>
                </a:lnTo>
                <a:lnTo>
                  <a:pt x="26789" y="169664"/>
                </a:lnTo>
                <a:lnTo>
                  <a:pt x="44649" y="178593"/>
                </a:lnTo>
                <a:lnTo>
                  <a:pt x="62508" y="187523"/>
                </a:lnTo>
                <a:lnTo>
                  <a:pt x="89297" y="187523"/>
                </a:lnTo>
                <a:lnTo>
                  <a:pt x="107156" y="169664"/>
                </a:lnTo>
                <a:lnTo>
                  <a:pt x="125016" y="151804"/>
                </a:lnTo>
                <a:lnTo>
                  <a:pt x="142875" y="125015"/>
                </a:lnTo>
                <a:lnTo>
                  <a:pt x="151805" y="98226"/>
                </a:lnTo>
                <a:lnTo>
                  <a:pt x="160734" y="53578"/>
                </a:lnTo>
                <a:lnTo>
                  <a:pt x="160734"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Freeform 97"/>
          <p:cNvSpPr/>
          <p:nvPr/>
        </p:nvSpPr>
        <p:spPr>
          <a:xfrm>
            <a:off x="7000875" y="3902273"/>
            <a:ext cx="241103" cy="339329"/>
          </a:xfrm>
          <a:custGeom>
            <a:avLst/>
            <a:gdLst/>
            <a:ahLst/>
            <a:cxnLst/>
            <a:rect l="0" t="0" r="0" b="0"/>
            <a:pathLst>
              <a:path w="241103" h="339329">
                <a:moveTo>
                  <a:pt x="8930" y="0"/>
                </a:moveTo>
                <a:lnTo>
                  <a:pt x="8930" y="8930"/>
                </a:lnTo>
                <a:lnTo>
                  <a:pt x="0" y="26789"/>
                </a:lnTo>
                <a:lnTo>
                  <a:pt x="0" y="62508"/>
                </a:lnTo>
                <a:lnTo>
                  <a:pt x="0" y="98227"/>
                </a:lnTo>
                <a:lnTo>
                  <a:pt x="0" y="142875"/>
                </a:lnTo>
                <a:lnTo>
                  <a:pt x="8930" y="196453"/>
                </a:lnTo>
                <a:lnTo>
                  <a:pt x="8930" y="241102"/>
                </a:lnTo>
                <a:lnTo>
                  <a:pt x="17859" y="276820"/>
                </a:lnTo>
                <a:lnTo>
                  <a:pt x="26789" y="312539"/>
                </a:lnTo>
                <a:lnTo>
                  <a:pt x="35719" y="330398"/>
                </a:lnTo>
                <a:lnTo>
                  <a:pt x="44648" y="339328"/>
                </a:lnTo>
                <a:lnTo>
                  <a:pt x="53578" y="339328"/>
                </a:lnTo>
                <a:lnTo>
                  <a:pt x="62508" y="321469"/>
                </a:lnTo>
                <a:lnTo>
                  <a:pt x="71438" y="303609"/>
                </a:lnTo>
                <a:lnTo>
                  <a:pt x="71438" y="267891"/>
                </a:lnTo>
                <a:lnTo>
                  <a:pt x="80367" y="223242"/>
                </a:lnTo>
                <a:lnTo>
                  <a:pt x="89297" y="187523"/>
                </a:lnTo>
                <a:lnTo>
                  <a:pt x="89297" y="160734"/>
                </a:lnTo>
                <a:lnTo>
                  <a:pt x="98227" y="142875"/>
                </a:lnTo>
                <a:lnTo>
                  <a:pt x="107156" y="142875"/>
                </a:lnTo>
                <a:lnTo>
                  <a:pt x="107156" y="160734"/>
                </a:lnTo>
                <a:lnTo>
                  <a:pt x="107156" y="187523"/>
                </a:lnTo>
                <a:lnTo>
                  <a:pt x="116086" y="214313"/>
                </a:lnTo>
                <a:lnTo>
                  <a:pt x="125016" y="250031"/>
                </a:lnTo>
                <a:lnTo>
                  <a:pt x="125016" y="276820"/>
                </a:lnTo>
                <a:lnTo>
                  <a:pt x="133945" y="303609"/>
                </a:lnTo>
                <a:lnTo>
                  <a:pt x="151805" y="321469"/>
                </a:lnTo>
                <a:lnTo>
                  <a:pt x="160734" y="330398"/>
                </a:lnTo>
                <a:lnTo>
                  <a:pt x="178594" y="321469"/>
                </a:lnTo>
                <a:lnTo>
                  <a:pt x="196453" y="312539"/>
                </a:lnTo>
                <a:lnTo>
                  <a:pt x="205383" y="294680"/>
                </a:lnTo>
                <a:lnTo>
                  <a:pt x="232172" y="276820"/>
                </a:lnTo>
                <a:lnTo>
                  <a:pt x="241102" y="250031"/>
                </a:lnTo>
                <a:lnTo>
                  <a:pt x="241102"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Freeform 98"/>
          <p:cNvSpPr/>
          <p:nvPr/>
        </p:nvSpPr>
        <p:spPr>
          <a:xfrm>
            <a:off x="7233047" y="4063007"/>
            <a:ext cx="187524" cy="178595"/>
          </a:xfrm>
          <a:custGeom>
            <a:avLst/>
            <a:gdLst/>
            <a:ahLst/>
            <a:cxnLst/>
            <a:rect l="0" t="0" r="0" b="0"/>
            <a:pathLst>
              <a:path w="187524" h="178595">
                <a:moveTo>
                  <a:pt x="0" y="89297"/>
                </a:moveTo>
                <a:lnTo>
                  <a:pt x="0" y="89297"/>
                </a:lnTo>
                <a:lnTo>
                  <a:pt x="0" y="89297"/>
                </a:lnTo>
                <a:lnTo>
                  <a:pt x="0" y="89297"/>
                </a:lnTo>
                <a:lnTo>
                  <a:pt x="0" y="89297"/>
                </a:lnTo>
                <a:lnTo>
                  <a:pt x="8930" y="89297"/>
                </a:lnTo>
                <a:lnTo>
                  <a:pt x="26789" y="80368"/>
                </a:lnTo>
                <a:lnTo>
                  <a:pt x="35719" y="80368"/>
                </a:lnTo>
                <a:lnTo>
                  <a:pt x="53578" y="71438"/>
                </a:lnTo>
                <a:lnTo>
                  <a:pt x="62508" y="62508"/>
                </a:lnTo>
                <a:lnTo>
                  <a:pt x="80367" y="53579"/>
                </a:lnTo>
                <a:lnTo>
                  <a:pt x="89297" y="35719"/>
                </a:lnTo>
                <a:lnTo>
                  <a:pt x="89297" y="26789"/>
                </a:lnTo>
                <a:lnTo>
                  <a:pt x="89297" y="17860"/>
                </a:lnTo>
                <a:lnTo>
                  <a:pt x="89297" y="8930"/>
                </a:lnTo>
                <a:lnTo>
                  <a:pt x="89297" y="0"/>
                </a:lnTo>
                <a:lnTo>
                  <a:pt x="80367" y="0"/>
                </a:lnTo>
                <a:lnTo>
                  <a:pt x="62508" y="0"/>
                </a:lnTo>
                <a:lnTo>
                  <a:pt x="53578" y="8930"/>
                </a:lnTo>
                <a:lnTo>
                  <a:pt x="53578" y="26789"/>
                </a:lnTo>
                <a:lnTo>
                  <a:pt x="44648" y="53579"/>
                </a:lnTo>
                <a:lnTo>
                  <a:pt x="53578" y="89297"/>
                </a:lnTo>
                <a:lnTo>
                  <a:pt x="53578" y="116086"/>
                </a:lnTo>
                <a:lnTo>
                  <a:pt x="62508" y="142875"/>
                </a:lnTo>
                <a:lnTo>
                  <a:pt x="71437" y="160735"/>
                </a:lnTo>
                <a:lnTo>
                  <a:pt x="89297" y="169664"/>
                </a:lnTo>
                <a:lnTo>
                  <a:pt x="98226" y="178594"/>
                </a:lnTo>
                <a:lnTo>
                  <a:pt x="116086" y="169664"/>
                </a:lnTo>
                <a:lnTo>
                  <a:pt x="133945" y="160735"/>
                </a:lnTo>
                <a:lnTo>
                  <a:pt x="151805" y="142875"/>
                </a:lnTo>
                <a:lnTo>
                  <a:pt x="169664" y="125016"/>
                </a:lnTo>
                <a:lnTo>
                  <a:pt x="187523" y="98227"/>
                </a:lnTo>
                <a:lnTo>
                  <a:pt x="187523"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 name="Freeform 99"/>
          <p:cNvSpPr/>
          <p:nvPr/>
        </p:nvSpPr>
        <p:spPr>
          <a:xfrm>
            <a:off x="7429500" y="3902273"/>
            <a:ext cx="473274" cy="357189"/>
          </a:xfrm>
          <a:custGeom>
            <a:avLst/>
            <a:gdLst/>
            <a:ahLst/>
            <a:cxnLst/>
            <a:rect l="0" t="0" r="0" b="0"/>
            <a:pathLst>
              <a:path w="473274" h="357189">
                <a:moveTo>
                  <a:pt x="26789" y="89297"/>
                </a:moveTo>
                <a:lnTo>
                  <a:pt x="26789" y="89297"/>
                </a:lnTo>
                <a:lnTo>
                  <a:pt x="17859" y="89297"/>
                </a:lnTo>
                <a:lnTo>
                  <a:pt x="17859" y="107156"/>
                </a:lnTo>
                <a:lnTo>
                  <a:pt x="8930" y="125016"/>
                </a:lnTo>
                <a:lnTo>
                  <a:pt x="0" y="151805"/>
                </a:lnTo>
                <a:lnTo>
                  <a:pt x="0" y="178594"/>
                </a:lnTo>
                <a:lnTo>
                  <a:pt x="0" y="214313"/>
                </a:lnTo>
                <a:lnTo>
                  <a:pt x="0" y="250031"/>
                </a:lnTo>
                <a:lnTo>
                  <a:pt x="0" y="276820"/>
                </a:lnTo>
                <a:lnTo>
                  <a:pt x="8930" y="294680"/>
                </a:lnTo>
                <a:lnTo>
                  <a:pt x="17859" y="303609"/>
                </a:lnTo>
                <a:lnTo>
                  <a:pt x="26789" y="303609"/>
                </a:lnTo>
                <a:lnTo>
                  <a:pt x="35719" y="303609"/>
                </a:lnTo>
                <a:lnTo>
                  <a:pt x="44648" y="285750"/>
                </a:lnTo>
                <a:lnTo>
                  <a:pt x="62508" y="267891"/>
                </a:lnTo>
                <a:lnTo>
                  <a:pt x="71438" y="241102"/>
                </a:lnTo>
                <a:lnTo>
                  <a:pt x="80367" y="205383"/>
                </a:lnTo>
                <a:lnTo>
                  <a:pt x="98227" y="169664"/>
                </a:lnTo>
                <a:lnTo>
                  <a:pt x="98227" y="125016"/>
                </a:lnTo>
                <a:lnTo>
                  <a:pt x="107156" y="80367"/>
                </a:lnTo>
                <a:lnTo>
                  <a:pt x="107156" y="44648"/>
                </a:lnTo>
                <a:lnTo>
                  <a:pt x="98227" y="8930"/>
                </a:lnTo>
                <a:lnTo>
                  <a:pt x="98227" y="0"/>
                </a:lnTo>
                <a:lnTo>
                  <a:pt x="89297" y="0"/>
                </a:lnTo>
                <a:lnTo>
                  <a:pt x="80367" y="26789"/>
                </a:lnTo>
                <a:lnTo>
                  <a:pt x="80367" y="62508"/>
                </a:lnTo>
                <a:lnTo>
                  <a:pt x="71438" y="107156"/>
                </a:lnTo>
                <a:lnTo>
                  <a:pt x="71438" y="151805"/>
                </a:lnTo>
                <a:lnTo>
                  <a:pt x="71438" y="205383"/>
                </a:lnTo>
                <a:lnTo>
                  <a:pt x="71438" y="241102"/>
                </a:lnTo>
                <a:lnTo>
                  <a:pt x="80367" y="276820"/>
                </a:lnTo>
                <a:lnTo>
                  <a:pt x="89297" y="303609"/>
                </a:lnTo>
                <a:lnTo>
                  <a:pt x="107156" y="312539"/>
                </a:lnTo>
                <a:lnTo>
                  <a:pt x="116086" y="321469"/>
                </a:lnTo>
                <a:lnTo>
                  <a:pt x="125016" y="312539"/>
                </a:lnTo>
                <a:lnTo>
                  <a:pt x="142875" y="303609"/>
                </a:lnTo>
                <a:lnTo>
                  <a:pt x="151805" y="285750"/>
                </a:lnTo>
                <a:lnTo>
                  <a:pt x="169664" y="258961"/>
                </a:lnTo>
                <a:lnTo>
                  <a:pt x="178594" y="232172"/>
                </a:lnTo>
                <a:lnTo>
                  <a:pt x="187523" y="205383"/>
                </a:lnTo>
                <a:lnTo>
                  <a:pt x="196453" y="187523"/>
                </a:lnTo>
                <a:lnTo>
                  <a:pt x="196453" y="178594"/>
                </a:lnTo>
                <a:lnTo>
                  <a:pt x="196453" y="178594"/>
                </a:lnTo>
                <a:lnTo>
                  <a:pt x="205383" y="196453"/>
                </a:lnTo>
                <a:lnTo>
                  <a:pt x="205383" y="223242"/>
                </a:lnTo>
                <a:lnTo>
                  <a:pt x="205383" y="250031"/>
                </a:lnTo>
                <a:lnTo>
                  <a:pt x="205383" y="285750"/>
                </a:lnTo>
                <a:lnTo>
                  <a:pt x="214313" y="303609"/>
                </a:lnTo>
                <a:lnTo>
                  <a:pt x="214313" y="321469"/>
                </a:lnTo>
                <a:lnTo>
                  <a:pt x="223242" y="339328"/>
                </a:lnTo>
                <a:lnTo>
                  <a:pt x="223242" y="339328"/>
                </a:lnTo>
                <a:lnTo>
                  <a:pt x="232172" y="339328"/>
                </a:lnTo>
                <a:lnTo>
                  <a:pt x="241102" y="321469"/>
                </a:lnTo>
                <a:lnTo>
                  <a:pt x="250031" y="303609"/>
                </a:lnTo>
                <a:lnTo>
                  <a:pt x="258961" y="276820"/>
                </a:lnTo>
                <a:lnTo>
                  <a:pt x="267891" y="250031"/>
                </a:lnTo>
                <a:lnTo>
                  <a:pt x="276820" y="205383"/>
                </a:lnTo>
                <a:lnTo>
                  <a:pt x="285750" y="160734"/>
                </a:lnTo>
                <a:lnTo>
                  <a:pt x="294680" y="107156"/>
                </a:lnTo>
                <a:lnTo>
                  <a:pt x="303609" y="71438"/>
                </a:lnTo>
                <a:lnTo>
                  <a:pt x="303609" y="35719"/>
                </a:lnTo>
                <a:lnTo>
                  <a:pt x="303609" y="17859"/>
                </a:lnTo>
                <a:lnTo>
                  <a:pt x="303609" y="0"/>
                </a:lnTo>
                <a:lnTo>
                  <a:pt x="303609" y="0"/>
                </a:lnTo>
                <a:lnTo>
                  <a:pt x="294680" y="0"/>
                </a:lnTo>
                <a:lnTo>
                  <a:pt x="285750" y="17859"/>
                </a:lnTo>
                <a:lnTo>
                  <a:pt x="285750" y="35719"/>
                </a:lnTo>
                <a:lnTo>
                  <a:pt x="276820" y="71438"/>
                </a:lnTo>
                <a:lnTo>
                  <a:pt x="276820" y="107156"/>
                </a:lnTo>
                <a:lnTo>
                  <a:pt x="285750" y="160734"/>
                </a:lnTo>
                <a:lnTo>
                  <a:pt x="294680" y="205383"/>
                </a:lnTo>
                <a:lnTo>
                  <a:pt x="303609" y="241102"/>
                </a:lnTo>
                <a:lnTo>
                  <a:pt x="312539" y="276820"/>
                </a:lnTo>
                <a:lnTo>
                  <a:pt x="321469" y="303609"/>
                </a:lnTo>
                <a:lnTo>
                  <a:pt x="339328" y="312539"/>
                </a:lnTo>
                <a:lnTo>
                  <a:pt x="348258" y="321469"/>
                </a:lnTo>
                <a:lnTo>
                  <a:pt x="366117" y="321469"/>
                </a:lnTo>
                <a:lnTo>
                  <a:pt x="375047" y="303609"/>
                </a:lnTo>
                <a:lnTo>
                  <a:pt x="392906" y="285750"/>
                </a:lnTo>
                <a:lnTo>
                  <a:pt x="410766" y="258961"/>
                </a:lnTo>
                <a:lnTo>
                  <a:pt x="419695" y="232172"/>
                </a:lnTo>
                <a:lnTo>
                  <a:pt x="428625" y="205383"/>
                </a:lnTo>
                <a:lnTo>
                  <a:pt x="437555" y="178594"/>
                </a:lnTo>
                <a:lnTo>
                  <a:pt x="446484" y="169664"/>
                </a:lnTo>
                <a:lnTo>
                  <a:pt x="446484" y="178594"/>
                </a:lnTo>
                <a:lnTo>
                  <a:pt x="446484" y="196453"/>
                </a:lnTo>
                <a:lnTo>
                  <a:pt x="446484" y="232172"/>
                </a:lnTo>
                <a:lnTo>
                  <a:pt x="446484" y="267891"/>
                </a:lnTo>
                <a:lnTo>
                  <a:pt x="446484" y="303609"/>
                </a:lnTo>
                <a:lnTo>
                  <a:pt x="446484" y="321469"/>
                </a:lnTo>
                <a:lnTo>
                  <a:pt x="455414" y="339328"/>
                </a:lnTo>
                <a:lnTo>
                  <a:pt x="455414" y="357188"/>
                </a:lnTo>
                <a:lnTo>
                  <a:pt x="464344" y="357188"/>
                </a:lnTo>
                <a:lnTo>
                  <a:pt x="464344" y="357188"/>
                </a:lnTo>
                <a:lnTo>
                  <a:pt x="473273" y="339328"/>
                </a:lnTo>
                <a:lnTo>
                  <a:pt x="473273" y="330398"/>
                </a:lnTo>
                <a:lnTo>
                  <a:pt x="473273" y="312539"/>
                </a:lnTo>
                <a:lnTo>
                  <a:pt x="473273" y="303609"/>
                </a:lnTo>
                <a:lnTo>
                  <a:pt x="473273" y="294680"/>
                </a:lnTo>
                <a:lnTo>
                  <a:pt x="473273" y="294680"/>
                </a:lnTo>
                <a:lnTo>
                  <a:pt x="464344" y="294680"/>
                </a:lnTo>
                <a:lnTo>
                  <a:pt x="464344" y="303609"/>
                </a:lnTo>
                <a:lnTo>
                  <a:pt x="455414" y="303609"/>
                </a:lnTo>
                <a:lnTo>
                  <a:pt x="455414" y="312539"/>
                </a:lnTo>
                <a:lnTo>
                  <a:pt x="455414" y="312539"/>
                </a:lnTo>
                <a:lnTo>
                  <a:pt x="455414" y="31253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Freeform 100"/>
          <p:cNvSpPr/>
          <p:nvPr/>
        </p:nvSpPr>
        <p:spPr>
          <a:xfrm>
            <a:off x="7992070" y="3830836"/>
            <a:ext cx="17861" cy="116086"/>
          </a:xfrm>
          <a:custGeom>
            <a:avLst/>
            <a:gdLst/>
            <a:ahLst/>
            <a:cxnLst/>
            <a:rect l="0" t="0" r="0" b="0"/>
            <a:pathLst>
              <a:path w="17861" h="116086">
                <a:moveTo>
                  <a:pt x="0" y="0"/>
                </a:moveTo>
                <a:lnTo>
                  <a:pt x="0" y="0"/>
                </a:lnTo>
                <a:lnTo>
                  <a:pt x="0" y="0"/>
                </a:lnTo>
                <a:lnTo>
                  <a:pt x="0" y="0"/>
                </a:lnTo>
                <a:lnTo>
                  <a:pt x="0" y="8929"/>
                </a:lnTo>
                <a:lnTo>
                  <a:pt x="0" y="26789"/>
                </a:lnTo>
                <a:lnTo>
                  <a:pt x="0" y="44648"/>
                </a:lnTo>
                <a:lnTo>
                  <a:pt x="0" y="62507"/>
                </a:lnTo>
                <a:lnTo>
                  <a:pt x="8930" y="80367"/>
                </a:lnTo>
                <a:lnTo>
                  <a:pt x="8930" y="98226"/>
                </a:lnTo>
                <a:lnTo>
                  <a:pt x="17860" y="107156"/>
                </a:lnTo>
                <a:lnTo>
                  <a:pt x="17860" y="116085"/>
                </a:lnTo>
                <a:lnTo>
                  <a:pt x="17860" y="11608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Freeform 101"/>
          <p:cNvSpPr/>
          <p:nvPr/>
        </p:nvSpPr>
        <p:spPr>
          <a:xfrm>
            <a:off x="8054578" y="3857625"/>
            <a:ext cx="17861" cy="107157"/>
          </a:xfrm>
          <a:custGeom>
            <a:avLst/>
            <a:gdLst/>
            <a:ahLst/>
            <a:cxnLst/>
            <a:rect l="0" t="0" r="0" b="0"/>
            <a:pathLst>
              <a:path w="17861" h="107157">
                <a:moveTo>
                  <a:pt x="17860" y="0"/>
                </a:moveTo>
                <a:lnTo>
                  <a:pt x="17860" y="8929"/>
                </a:lnTo>
                <a:lnTo>
                  <a:pt x="8930" y="26789"/>
                </a:lnTo>
                <a:lnTo>
                  <a:pt x="8930" y="44648"/>
                </a:lnTo>
                <a:lnTo>
                  <a:pt x="0" y="71437"/>
                </a:lnTo>
                <a:lnTo>
                  <a:pt x="0" y="89296"/>
                </a:lnTo>
                <a:lnTo>
                  <a:pt x="0" y="107156"/>
                </a:lnTo>
                <a:lnTo>
                  <a:pt x="0" y="107156"/>
                </a:lnTo>
                <a:lnTo>
                  <a:pt x="0"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02"/>
          <p:cNvSpPr/>
          <p:nvPr/>
        </p:nvSpPr>
        <p:spPr>
          <a:xfrm>
            <a:off x="2634258" y="3991570"/>
            <a:ext cx="491134" cy="1303736"/>
          </a:xfrm>
          <a:custGeom>
            <a:avLst/>
            <a:gdLst/>
            <a:ahLst/>
            <a:cxnLst/>
            <a:rect l="0" t="0" r="0" b="0"/>
            <a:pathLst>
              <a:path w="491134" h="1303736">
                <a:moveTo>
                  <a:pt x="0" y="0"/>
                </a:moveTo>
                <a:lnTo>
                  <a:pt x="8930" y="0"/>
                </a:lnTo>
                <a:lnTo>
                  <a:pt x="8930" y="0"/>
                </a:lnTo>
                <a:lnTo>
                  <a:pt x="8930" y="8930"/>
                </a:lnTo>
                <a:lnTo>
                  <a:pt x="8930" y="8930"/>
                </a:lnTo>
                <a:lnTo>
                  <a:pt x="17859" y="17859"/>
                </a:lnTo>
                <a:lnTo>
                  <a:pt x="17859" y="26789"/>
                </a:lnTo>
                <a:lnTo>
                  <a:pt x="26789" y="44648"/>
                </a:lnTo>
                <a:lnTo>
                  <a:pt x="26789" y="53578"/>
                </a:lnTo>
                <a:lnTo>
                  <a:pt x="35719" y="71437"/>
                </a:lnTo>
                <a:lnTo>
                  <a:pt x="35719" y="80367"/>
                </a:lnTo>
                <a:lnTo>
                  <a:pt x="35719" y="107156"/>
                </a:lnTo>
                <a:lnTo>
                  <a:pt x="35719" y="125016"/>
                </a:lnTo>
                <a:lnTo>
                  <a:pt x="44648" y="142875"/>
                </a:lnTo>
                <a:lnTo>
                  <a:pt x="44648" y="169664"/>
                </a:lnTo>
                <a:lnTo>
                  <a:pt x="53578" y="187523"/>
                </a:lnTo>
                <a:lnTo>
                  <a:pt x="62508" y="214312"/>
                </a:lnTo>
                <a:lnTo>
                  <a:pt x="71437" y="241101"/>
                </a:lnTo>
                <a:lnTo>
                  <a:pt x="71437" y="267891"/>
                </a:lnTo>
                <a:lnTo>
                  <a:pt x="80367" y="294680"/>
                </a:lnTo>
                <a:lnTo>
                  <a:pt x="89297" y="330398"/>
                </a:lnTo>
                <a:lnTo>
                  <a:pt x="98226" y="357187"/>
                </a:lnTo>
                <a:lnTo>
                  <a:pt x="107156" y="392906"/>
                </a:lnTo>
                <a:lnTo>
                  <a:pt x="116086" y="428625"/>
                </a:lnTo>
                <a:lnTo>
                  <a:pt x="125015" y="455414"/>
                </a:lnTo>
                <a:lnTo>
                  <a:pt x="142875" y="491133"/>
                </a:lnTo>
                <a:lnTo>
                  <a:pt x="151805" y="526851"/>
                </a:lnTo>
                <a:lnTo>
                  <a:pt x="160734" y="562570"/>
                </a:lnTo>
                <a:lnTo>
                  <a:pt x="169664" y="589359"/>
                </a:lnTo>
                <a:lnTo>
                  <a:pt x="187523" y="625078"/>
                </a:lnTo>
                <a:lnTo>
                  <a:pt x="187523" y="651867"/>
                </a:lnTo>
                <a:lnTo>
                  <a:pt x="205383" y="678656"/>
                </a:lnTo>
                <a:lnTo>
                  <a:pt x="214312" y="705445"/>
                </a:lnTo>
                <a:lnTo>
                  <a:pt x="223242" y="741164"/>
                </a:lnTo>
                <a:lnTo>
                  <a:pt x="241101" y="767953"/>
                </a:lnTo>
                <a:lnTo>
                  <a:pt x="258961" y="794742"/>
                </a:lnTo>
                <a:lnTo>
                  <a:pt x="267890" y="830461"/>
                </a:lnTo>
                <a:lnTo>
                  <a:pt x="285750" y="857250"/>
                </a:lnTo>
                <a:lnTo>
                  <a:pt x="294680" y="884039"/>
                </a:lnTo>
                <a:lnTo>
                  <a:pt x="303609" y="910828"/>
                </a:lnTo>
                <a:lnTo>
                  <a:pt x="321469" y="928688"/>
                </a:lnTo>
                <a:lnTo>
                  <a:pt x="330398" y="955477"/>
                </a:lnTo>
                <a:lnTo>
                  <a:pt x="339328" y="973336"/>
                </a:lnTo>
                <a:lnTo>
                  <a:pt x="348258" y="1000125"/>
                </a:lnTo>
                <a:lnTo>
                  <a:pt x="357187" y="1017985"/>
                </a:lnTo>
                <a:lnTo>
                  <a:pt x="366117" y="1044774"/>
                </a:lnTo>
                <a:lnTo>
                  <a:pt x="375047" y="1062633"/>
                </a:lnTo>
                <a:lnTo>
                  <a:pt x="392906" y="1089422"/>
                </a:lnTo>
                <a:lnTo>
                  <a:pt x="401836" y="1107282"/>
                </a:lnTo>
                <a:lnTo>
                  <a:pt x="410765" y="1134071"/>
                </a:lnTo>
                <a:lnTo>
                  <a:pt x="419695" y="1151930"/>
                </a:lnTo>
                <a:lnTo>
                  <a:pt x="428625" y="1169789"/>
                </a:lnTo>
                <a:lnTo>
                  <a:pt x="437555" y="1178719"/>
                </a:lnTo>
                <a:lnTo>
                  <a:pt x="446484" y="1196578"/>
                </a:lnTo>
                <a:lnTo>
                  <a:pt x="446484" y="1205508"/>
                </a:lnTo>
                <a:lnTo>
                  <a:pt x="455414" y="1223368"/>
                </a:lnTo>
                <a:lnTo>
                  <a:pt x="455414" y="1232297"/>
                </a:lnTo>
                <a:lnTo>
                  <a:pt x="464344" y="1241227"/>
                </a:lnTo>
                <a:lnTo>
                  <a:pt x="464344" y="1250157"/>
                </a:lnTo>
                <a:lnTo>
                  <a:pt x="464344" y="1259086"/>
                </a:lnTo>
                <a:lnTo>
                  <a:pt x="473273" y="1268016"/>
                </a:lnTo>
                <a:lnTo>
                  <a:pt x="473273" y="1276946"/>
                </a:lnTo>
                <a:lnTo>
                  <a:pt x="473273" y="1276946"/>
                </a:lnTo>
                <a:lnTo>
                  <a:pt x="482203" y="1285875"/>
                </a:lnTo>
                <a:lnTo>
                  <a:pt x="482203" y="1285875"/>
                </a:lnTo>
                <a:lnTo>
                  <a:pt x="482203" y="1294805"/>
                </a:lnTo>
                <a:lnTo>
                  <a:pt x="482203" y="1294805"/>
                </a:lnTo>
                <a:lnTo>
                  <a:pt x="482203" y="1294805"/>
                </a:lnTo>
                <a:lnTo>
                  <a:pt x="491133" y="1294805"/>
                </a:lnTo>
                <a:lnTo>
                  <a:pt x="491133" y="1294805"/>
                </a:lnTo>
                <a:lnTo>
                  <a:pt x="482203" y="1303735"/>
                </a:lnTo>
                <a:lnTo>
                  <a:pt x="482203" y="1303735"/>
                </a:lnTo>
                <a:lnTo>
                  <a:pt x="482203" y="1303735"/>
                </a:lnTo>
                <a:lnTo>
                  <a:pt x="482203" y="1303735"/>
                </a:lnTo>
                <a:lnTo>
                  <a:pt x="482203" y="1303735"/>
                </a:lnTo>
                <a:lnTo>
                  <a:pt x="482203" y="1303735"/>
                </a:lnTo>
                <a:lnTo>
                  <a:pt x="482203" y="1303735"/>
                </a:lnTo>
                <a:lnTo>
                  <a:pt x="482203" y="1303735"/>
                </a:lnTo>
                <a:lnTo>
                  <a:pt x="482203" y="1303735"/>
                </a:lnTo>
                <a:lnTo>
                  <a:pt x="482203" y="1303735"/>
                </a:lnTo>
                <a:lnTo>
                  <a:pt x="482203" y="1294805"/>
                </a:lnTo>
                <a:lnTo>
                  <a:pt x="473273" y="1294805"/>
                </a:lnTo>
                <a:lnTo>
                  <a:pt x="473273" y="1294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Freeform 103"/>
          <p:cNvSpPr/>
          <p:nvPr/>
        </p:nvSpPr>
        <p:spPr>
          <a:xfrm>
            <a:off x="2973586" y="5188148"/>
            <a:ext cx="241103" cy="196455"/>
          </a:xfrm>
          <a:custGeom>
            <a:avLst/>
            <a:gdLst/>
            <a:ahLst/>
            <a:cxnLst/>
            <a:rect l="0" t="0" r="0" b="0"/>
            <a:pathLst>
              <a:path w="241103" h="196455">
                <a:moveTo>
                  <a:pt x="0" y="62508"/>
                </a:moveTo>
                <a:lnTo>
                  <a:pt x="8930" y="71438"/>
                </a:lnTo>
                <a:lnTo>
                  <a:pt x="26789" y="80368"/>
                </a:lnTo>
                <a:lnTo>
                  <a:pt x="44648" y="89297"/>
                </a:lnTo>
                <a:lnTo>
                  <a:pt x="71437" y="116086"/>
                </a:lnTo>
                <a:lnTo>
                  <a:pt x="98227" y="133946"/>
                </a:lnTo>
                <a:lnTo>
                  <a:pt x="125016" y="160735"/>
                </a:lnTo>
                <a:lnTo>
                  <a:pt x="151805" y="178594"/>
                </a:lnTo>
                <a:lnTo>
                  <a:pt x="169664" y="196454"/>
                </a:lnTo>
                <a:lnTo>
                  <a:pt x="178594" y="196454"/>
                </a:lnTo>
                <a:lnTo>
                  <a:pt x="187523" y="196454"/>
                </a:lnTo>
                <a:lnTo>
                  <a:pt x="196453" y="196454"/>
                </a:lnTo>
                <a:lnTo>
                  <a:pt x="196453" y="178594"/>
                </a:lnTo>
                <a:lnTo>
                  <a:pt x="205383" y="151805"/>
                </a:lnTo>
                <a:lnTo>
                  <a:pt x="205383" y="125016"/>
                </a:lnTo>
                <a:lnTo>
                  <a:pt x="214312" y="89297"/>
                </a:lnTo>
                <a:lnTo>
                  <a:pt x="214312" y="62508"/>
                </a:lnTo>
                <a:lnTo>
                  <a:pt x="223242" y="35719"/>
                </a:lnTo>
                <a:lnTo>
                  <a:pt x="232172" y="8930"/>
                </a:lnTo>
                <a:lnTo>
                  <a:pt x="241102" y="0"/>
                </a:lnTo>
                <a:lnTo>
                  <a:pt x="24110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Freeform 104"/>
          <p:cNvSpPr/>
          <p:nvPr/>
        </p:nvSpPr>
        <p:spPr>
          <a:xfrm>
            <a:off x="3295055" y="5348883"/>
            <a:ext cx="205384" cy="285750"/>
          </a:xfrm>
          <a:custGeom>
            <a:avLst/>
            <a:gdLst/>
            <a:ahLst/>
            <a:cxnLst/>
            <a:rect l="0" t="0" r="0" b="0"/>
            <a:pathLst>
              <a:path w="205384" h="285750">
                <a:moveTo>
                  <a:pt x="151804" y="8930"/>
                </a:moveTo>
                <a:lnTo>
                  <a:pt x="151804" y="8930"/>
                </a:lnTo>
                <a:lnTo>
                  <a:pt x="142875" y="0"/>
                </a:lnTo>
                <a:lnTo>
                  <a:pt x="133945" y="0"/>
                </a:lnTo>
                <a:lnTo>
                  <a:pt x="125015" y="0"/>
                </a:lnTo>
                <a:lnTo>
                  <a:pt x="107156" y="0"/>
                </a:lnTo>
                <a:lnTo>
                  <a:pt x="89297" y="8930"/>
                </a:lnTo>
                <a:lnTo>
                  <a:pt x="80367" y="8930"/>
                </a:lnTo>
                <a:lnTo>
                  <a:pt x="62508" y="26789"/>
                </a:lnTo>
                <a:lnTo>
                  <a:pt x="53578" y="44648"/>
                </a:lnTo>
                <a:lnTo>
                  <a:pt x="35718" y="62508"/>
                </a:lnTo>
                <a:lnTo>
                  <a:pt x="17859" y="80367"/>
                </a:lnTo>
                <a:lnTo>
                  <a:pt x="17859" y="98226"/>
                </a:lnTo>
                <a:lnTo>
                  <a:pt x="8929" y="116086"/>
                </a:lnTo>
                <a:lnTo>
                  <a:pt x="0" y="125015"/>
                </a:lnTo>
                <a:lnTo>
                  <a:pt x="8929" y="133945"/>
                </a:lnTo>
                <a:lnTo>
                  <a:pt x="17859" y="133945"/>
                </a:lnTo>
                <a:lnTo>
                  <a:pt x="35718" y="142875"/>
                </a:lnTo>
                <a:lnTo>
                  <a:pt x="62508" y="142875"/>
                </a:lnTo>
                <a:lnTo>
                  <a:pt x="98226" y="151805"/>
                </a:lnTo>
                <a:lnTo>
                  <a:pt x="133945" y="160734"/>
                </a:lnTo>
                <a:lnTo>
                  <a:pt x="160734" y="169664"/>
                </a:lnTo>
                <a:lnTo>
                  <a:pt x="187523" y="187523"/>
                </a:lnTo>
                <a:lnTo>
                  <a:pt x="196453" y="205383"/>
                </a:lnTo>
                <a:lnTo>
                  <a:pt x="205383" y="223242"/>
                </a:lnTo>
                <a:lnTo>
                  <a:pt x="196453" y="241101"/>
                </a:lnTo>
                <a:lnTo>
                  <a:pt x="178593" y="258960"/>
                </a:lnTo>
                <a:lnTo>
                  <a:pt x="151804" y="267890"/>
                </a:lnTo>
                <a:lnTo>
                  <a:pt x="125015" y="276819"/>
                </a:lnTo>
                <a:lnTo>
                  <a:pt x="89297" y="285749"/>
                </a:lnTo>
                <a:lnTo>
                  <a:pt x="62508" y="276819"/>
                </a:lnTo>
                <a:lnTo>
                  <a:pt x="35718" y="276819"/>
                </a:lnTo>
                <a:lnTo>
                  <a:pt x="17859" y="267890"/>
                </a:lnTo>
                <a:lnTo>
                  <a:pt x="8929" y="258960"/>
                </a:lnTo>
                <a:lnTo>
                  <a:pt x="0" y="250030"/>
                </a:lnTo>
                <a:lnTo>
                  <a:pt x="8929" y="232171"/>
                </a:lnTo>
                <a:lnTo>
                  <a:pt x="8929" y="23217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 name="Freeform 105"/>
          <p:cNvSpPr/>
          <p:nvPr/>
        </p:nvSpPr>
        <p:spPr>
          <a:xfrm>
            <a:off x="3500438" y="5206008"/>
            <a:ext cx="392907" cy="446484"/>
          </a:xfrm>
          <a:custGeom>
            <a:avLst/>
            <a:gdLst/>
            <a:ahLst/>
            <a:cxnLst/>
            <a:rect l="0" t="0" r="0" b="0"/>
            <a:pathLst>
              <a:path w="392907" h="446484">
                <a:moveTo>
                  <a:pt x="0" y="312539"/>
                </a:moveTo>
                <a:lnTo>
                  <a:pt x="8929" y="321469"/>
                </a:lnTo>
                <a:lnTo>
                  <a:pt x="17859" y="330398"/>
                </a:lnTo>
                <a:lnTo>
                  <a:pt x="26789" y="339328"/>
                </a:lnTo>
                <a:lnTo>
                  <a:pt x="53578" y="348258"/>
                </a:lnTo>
                <a:lnTo>
                  <a:pt x="71437" y="357187"/>
                </a:lnTo>
                <a:lnTo>
                  <a:pt x="89296" y="357187"/>
                </a:lnTo>
                <a:lnTo>
                  <a:pt x="107156" y="357187"/>
                </a:lnTo>
                <a:lnTo>
                  <a:pt x="125015" y="348258"/>
                </a:lnTo>
                <a:lnTo>
                  <a:pt x="133945" y="339328"/>
                </a:lnTo>
                <a:lnTo>
                  <a:pt x="142875" y="321469"/>
                </a:lnTo>
                <a:lnTo>
                  <a:pt x="142875" y="303609"/>
                </a:lnTo>
                <a:lnTo>
                  <a:pt x="142875" y="285750"/>
                </a:lnTo>
                <a:lnTo>
                  <a:pt x="133945" y="258961"/>
                </a:lnTo>
                <a:lnTo>
                  <a:pt x="133945" y="241101"/>
                </a:lnTo>
                <a:lnTo>
                  <a:pt x="133945" y="232172"/>
                </a:lnTo>
                <a:lnTo>
                  <a:pt x="125015" y="223242"/>
                </a:lnTo>
                <a:lnTo>
                  <a:pt x="116085" y="223242"/>
                </a:lnTo>
                <a:lnTo>
                  <a:pt x="116085" y="241101"/>
                </a:lnTo>
                <a:lnTo>
                  <a:pt x="107156" y="267890"/>
                </a:lnTo>
                <a:lnTo>
                  <a:pt x="107156" y="303609"/>
                </a:lnTo>
                <a:lnTo>
                  <a:pt x="107156" y="339328"/>
                </a:lnTo>
                <a:lnTo>
                  <a:pt x="116085" y="375046"/>
                </a:lnTo>
                <a:lnTo>
                  <a:pt x="125015" y="410765"/>
                </a:lnTo>
                <a:lnTo>
                  <a:pt x="142875" y="428624"/>
                </a:lnTo>
                <a:lnTo>
                  <a:pt x="160734" y="446483"/>
                </a:lnTo>
                <a:lnTo>
                  <a:pt x="178593" y="446483"/>
                </a:lnTo>
                <a:lnTo>
                  <a:pt x="196453" y="437554"/>
                </a:lnTo>
                <a:lnTo>
                  <a:pt x="214312" y="428624"/>
                </a:lnTo>
                <a:lnTo>
                  <a:pt x="232171" y="401835"/>
                </a:lnTo>
                <a:lnTo>
                  <a:pt x="241101" y="375046"/>
                </a:lnTo>
                <a:lnTo>
                  <a:pt x="250031" y="339328"/>
                </a:lnTo>
                <a:lnTo>
                  <a:pt x="258960" y="303609"/>
                </a:lnTo>
                <a:lnTo>
                  <a:pt x="258960" y="258961"/>
                </a:lnTo>
                <a:lnTo>
                  <a:pt x="258960" y="214312"/>
                </a:lnTo>
                <a:lnTo>
                  <a:pt x="250031" y="160734"/>
                </a:lnTo>
                <a:lnTo>
                  <a:pt x="241101" y="116086"/>
                </a:lnTo>
                <a:lnTo>
                  <a:pt x="232171" y="71437"/>
                </a:lnTo>
                <a:lnTo>
                  <a:pt x="223242" y="35719"/>
                </a:lnTo>
                <a:lnTo>
                  <a:pt x="214312" y="8930"/>
                </a:lnTo>
                <a:lnTo>
                  <a:pt x="214312" y="0"/>
                </a:lnTo>
                <a:lnTo>
                  <a:pt x="223242" y="0"/>
                </a:lnTo>
                <a:lnTo>
                  <a:pt x="232171" y="26789"/>
                </a:lnTo>
                <a:lnTo>
                  <a:pt x="241101" y="62508"/>
                </a:lnTo>
                <a:lnTo>
                  <a:pt x="258960" y="107156"/>
                </a:lnTo>
                <a:lnTo>
                  <a:pt x="276820" y="169664"/>
                </a:lnTo>
                <a:lnTo>
                  <a:pt x="294679" y="223242"/>
                </a:lnTo>
                <a:lnTo>
                  <a:pt x="312539" y="285750"/>
                </a:lnTo>
                <a:lnTo>
                  <a:pt x="321468" y="330398"/>
                </a:lnTo>
                <a:lnTo>
                  <a:pt x="339328" y="366117"/>
                </a:lnTo>
                <a:lnTo>
                  <a:pt x="357187" y="392905"/>
                </a:lnTo>
                <a:lnTo>
                  <a:pt x="375046" y="401835"/>
                </a:lnTo>
                <a:lnTo>
                  <a:pt x="383976" y="401835"/>
                </a:lnTo>
                <a:lnTo>
                  <a:pt x="392906" y="383976"/>
                </a:lnTo>
                <a:lnTo>
                  <a:pt x="392906" y="38397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Freeform 106"/>
          <p:cNvSpPr/>
          <p:nvPr/>
        </p:nvSpPr>
        <p:spPr>
          <a:xfrm>
            <a:off x="3625453" y="5384602"/>
            <a:ext cx="196454" cy="17860"/>
          </a:xfrm>
          <a:custGeom>
            <a:avLst/>
            <a:gdLst/>
            <a:ahLst/>
            <a:cxnLst/>
            <a:rect l="0" t="0" r="0" b="0"/>
            <a:pathLst>
              <a:path w="196454" h="17860">
                <a:moveTo>
                  <a:pt x="0" y="0"/>
                </a:moveTo>
                <a:lnTo>
                  <a:pt x="8930" y="0"/>
                </a:lnTo>
                <a:lnTo>
                  <a:pt x="8930" y="0"/>
                </a:lnTo>
                <a:lnTo>
                  <a:pt x="17860" y="8929"/>
                </a:lnTo>
                <a:lnTo>
                  <a:pt x="35719" y="8929"/>
                </a:lnTo>
                <a:lnTo>
                  <a:pt x="62508" y="17859"/>
                </a:lnTo>
                <a:lnTo>
                  <a:pt x="98227" y="17859"/>
                </a:lnTo>
                <a:lnTo>
                  <a:pt x="133945" y="17859"/>
                </a:lnTo>
                <a:lnTo>
                  <a:pt x="160735" y="17859"/>
                </a:lnTo>
                <a:lnTo>
                  <a:pt x="196453" y="8929"/>
                </a:lnTo>
                <a:lnTo>
                  <a:pt x="196453"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Freeform 107"/>
          <p:cNvSpPr/>
          <p:nvPr/>
        </p:nvSpPr>
        <p:spPr>
          <a:xfrm>
            <a:off x="4054078" y="5223867"/>
            <a:ext cx="142876" cy="321470"/>
          </a:xfrm>
          <a:custGeom>
            <a:avLst/>
            <a:gdLst/>
            <a:ahLst/>
            <a:cxnLst/>
            <a:rect l="0" t="0" r="0" b="0"/>
            <a:pathLst>
              <a:path w="142876" h="321470">
                <a:moveTo>
                  <a:pt x="0" y="0"/>
                </a:moveTo>
                <a:lnTo>
                  <a:pt x="0" y="0"/>
                </a:lnTo>
                <a:lnTo>
                  <a:pt x="0" y="0"/>
                </a:lnTo>
                <a:lnTo>
                  <a:pt x="0" y="8930"/>
                </a:lnTo>
                <a:lnTo>
                  <a:pt x="0" y="26789"/>
                </a:lnTo>
                <a:lnTo>
                  <a:pt x="8930" y="53578"/>
                </a:lnTo>
                <a:lnTo>
                  <a:pt x="17860" y="80367"/>
                </a:lnTo>
                <a:lnTo>
                  <a:pt x="17860" y="125016"/>
                </a:lnTo>
                <a:lnTo>
                  <a:pt x="26789" y="160735"/>
                </a:lnTo>
                <a:lnTo>
                  <a:pt x="35719" y="214313"/>
                </a:lnTo>
                <a:lnTo>
                  <a:pt x="44649" y="250031"/>
                </a:lnTo>
                <a:lnTo>
                  <a:pt x="44649" y="285750"/>
                </a:lnTo>
                <a:lnTo>
                  <a:pt x="53578" y="303610"/>
                </a:lnTo>
                <a:lnTo>
                  <a:pt x="71438" y="321469"/>
                </a:lnTo>
                <a:lnTo>
                  <a:pt x="89297" y="321469"/>
                </a:lnTo>
                <a:lnTo>
                  <a:pt x="107156" y="303610"/>
                </a:lnTo>
                <a:lnTo>
                  <a:pt x="125016" y="285750"/>
                </a:lnTo>
                <a:lnTo>
                  <a:pt x="142875" y="267891"/>
                </a:lnTo>
                <a:lnTo>
                  <a:pt x="142875" y="26789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9" name="Freeform 108"/>
          <p:cNvSpPr/>
          <p:nvPr/>
        </p:nvSpPr>
        <p:spPr>
          <a:xfrm>
            <a:off x="3955852" y="5402461"/>
            <a:ext cx="214313" cy="35720"/>
          </a:xfrm>
          <a:custGeom>
            <a:avLst/>
            <a:gdLst/>
            <a:ahLst/>
            <a:cxnLst/>
            <a:rect l="0" t="0" r="0" b="0"/>
            <a:pathLst>
              <a:path w="214313" h="35720">
                <a:moveTo>
                  <a:pt x="0" y="8930"/>
                </a:moveTo>
                <a:lnTo>
                  <a:pt x="8929" y="17859"/>
                </a:lnTo>
                <a:lnTo>
                  <a:pt x="17859" y="17859"/>
                </a:lnTo>
                <a:lnTo>
                  <a:pt x="35718" y="26789"/>
                </a:lnTo>
                <a:lnTo>
                  <a:pt x="62507" y="26789"/>
                </a:lnTo>
                <a:lnTo>
                  <a:pt x="98226" y="35719"/>
                </a:lnTo>
                <a:lnTo>
                  <a:pt x="133945" y="35719"/>
                </a:lnTo>
                <a:lnTo>
                  <a:pt x="169664" y="26789"/>
                </a:lnTo>
                <a:lnTo>
                  <a:pt x="196453" y="8930"/>
                </a:lnTo>
                <a:lnTo>
                  <a:pt x="214312" y="0"/>
                </a:lnTo>
                <a:lnTo>
                  <a:pt x="21431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Freeform 109"/>
          <p:cNvSpPr/>
          <p:nvPr/>
        </p:nvSpPr>
        <p:spPr>
          <a:xfrm>
            <a:off x="4277320" y="5286375"/>
            <a:ext cx="357189" cy="241103"/>
          </a:xfrm>
          <a:custGeom>
            <a:avLst/>
            <a:gdLst/>
            <a:ahLst/>
            <a:cxnLst/>
            <a:rect l="0" t="0" r="0" b="0"/>
            <a:pathLst>
              <a:path w="357189" h="241103">
                <a:moveTo>
                  <a:pt x="0" y="232172"/>
                </a:moveTo>
                <a:lnTo>
                  <a:pt x="8930" y="232172"/>
                </a:lnTo>
                <a:lnTo>
                  <a:pt x="26789" y="232172"/>
                </a:lnTo>
                <a:lnTo>
                  <a:pt x="53578" y="232172"/>
                </a:lnTo>
                <a:lnTo>
                  <a:pt x="80368" y="232172"/>
                </a:lnTo>
                <a:lnTo>
                  <a:pt x="98227" y="223242"/>
                </a:lnTo>
                <a:lnTo>
                  <a:pt x="107157" y="214313"/>
                </a:lnTo>
                <a:lnTo>
                  <a:pt x="116086" y="196453"/>
                </a:lnTo>
                <a:lnTo>
                  <a:pt x="116086" y="178594"/>
                </a:lnTo>
                <a:lnTo>
                  <a:pt x="116086" y="151805"/>
                </a:lnTo>
                <a:lnTo>
                  <a:pt x="107157" y="133945"/>
                </a:lnTo>
                <a:lnTo>
                  <a:pt x="89297" y="116086"/>
                </a:lnTo>
                <a:lnTo>
                  <a:pt x="80368" y="98227"/>
                </a:lnTo>
                <a:lnTo>
                  <a:pt x="62508" y="89297"/>
                </a:lnTo>
                <a:lnTo>
                  <a:pt x="53578" y="89297"/>
                </a:lnTo>
                <a:lnTo>
                  <a:pt x="53578" y="98227"/>
                </a:lnTo>
                <a:lnTo>
                  <a:pt x="53578" y="125016"/>
                </a:lnTo>
                <a:lnTo>
                  <a:pt x="62508" y="151805"/>
                </a:lnTo>
                <a:lnTo>
                  <a:pt x="80368" y="178594"/>
                </a:lnTo>
                <a:lnTo>
                  <a:pt x="89297" y="205383"/>
                </a:lnTo>
                <a:lnTo>
                  <a:pt x="107157" y="232172"/>
                </a:lnTo>
                <a:lnTo>
                  <a:pt x="125016" y="241102"/>
                </a:lnTo>
                <a:lnTo>
                  <a:pt x="133946" y="241102"/>
                </a:lnTo>
                <a:lnTo>
                  <a:pt x="142875" y="241102"/>
                </a:lnTo>
                <a:lnTo>
                  <a:pt x="160735" y="223242"/>
                </a:lnTo>
                <a:lnTo>
                  <a:pt x="160735" y="205383"/>
                </a:lnTo>
                <a:lnTo>
                  <a:pt x="169664" y="178594"/>
                </a:lnTo>
                <a:lnTo>
                  <a:pt x="169664" y="151805"/>
                </a:lnTo>
                <a:lnTo>
                  <a:pt x="169664" y="125016"/>
                </a:lnTo>
                <a:lnTo>
                  <a:pt x="169664" y="107156"/>
                </a:lnTo>
                <a:lnTo>
                  <a:pt x="169664" y="89297"/>
                </a:lnTo>
                <a:lnTo>
                  <a:pt x="178594" y="89297"/>
                </a:lnTo>
                <a:lnTo>
                  <a:pt x="196453" y="98227"/>
                </a:lnTo>
                <a:lnTo>
                  <a:pt x="214313" y="107156"/>
                </a:lnTo>
                <a:lnTo>
                  <a:pt x="232172" y="125016"/>
                </a:lnTo>
                <a:lnTo>
                  <a:pt x="250032" y="151805"/>
                </a:lnTo>
                <a:lnTo>
                  <a:pt x="267891" y="160734"/>
                </a:lnTo>
                <a:lnTo>
                  <a:pt x="276821" y="169664"/>
                </a:lnTo>
                <a:lnTo>
                  <a:pt x="285750" y="178594"/>
                </a:lnTo>
                <a:lnTo>
                  <a:pt x="294680" y="169664"/>
                </a:lnTo>
                <a:lnTo>
                  <a:pt x="294680" y="151805"/>
                </a:lnTo>
                <a:lnTo>
                  <a:pt x="294680" y="125016"/>
                </a:lnTo>
                <a:lnTo>
                  <a:pt x="294680" y="98227"/>
                </a:lnTo>
                <a:lnTo>
                  <a:pt x="294680" y="71438"/>
                </a:lnTo>
                <a:lnTo>
                  <a:pt x="312539" y="44648"/>
                </a:lnTo>
                <a:lnTo>
                  <a:pt x="321469" y="17859"/>
                </a:lnTo>
                <a:lnTo>
                  <a:pt x="339328" y="8930"/>
                </a:lnTo>
                <a:lnTo>
                  <a:pt x="357188" y="0"/>
                </a:lnTo>
                <a:lnTo>
                  <a:pt x="35718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Freeform 110"/>
          <p:cNvSpPr/>
          <p:nvPr/>
        </p:nvSpPr>
        <p:spPr>
          <a:xfrm>
            <a:off x="4661297" y="5295305"/>
            <a:ext cx="250032" cy="151805"/>
          </a:xfrm>
          <a:custGeom>
            <a:avLst/>
            <a:gdLst/>
            <a:ahLst/>
            <a:cxnLst/>
            <a:rect l="0" t="0" r="0" b="0"/>
            <a:pathLst>
              <a:path w="250032" h="151805">
                <a:moveTo>
                  <a:pt x="0" y="89297"/>
                </a:moveTo>
                <a:lnTo>
                  <a:pt x="8930" y="98226"/>
                </a:lnTo>
                <a:lnTo>
                  <a:pt x="8930" y="107156"/>
                </a:lnTo>
                <a:lnTo>
                  <a:pt x="17859" y="116086"/>
                </a:lnTo>
                <a:lnTo>
                  <a:pt x="26789" y="133945"/>
                </a:lnTo>
                <a:lnTo>
                  <a:pt x="35719" y="142875"/>
                </a:lnTo>
                <a:lnTo>
                  <a:pt x="35719" y="142875"/>
                </a:lnTo>
                <a:lnTo>
                  <a:pt x="44648" y="151804"/>
                </a:lnTo>
                <a:lnTo>
                  <a:pt x="44648" y="151804"/>
                </a:lnTo>
                <a:lnTo>
                  <a:pt x="44648" y="142875"/>
                </a:lnTo>
                <a:lnTo>
                  <a:pt x="44648" y="133945"/>
                </a:lnTo>
                <a:lnTo>
                  <a:pt x="44648" y="125015"/>
                </a:lnTo>
                <a:lnTo>
                  <a:pt x="44648" y="116086"/>
                </a:lnTo>
                <a:lnTo>
                  <a:pt x="35719" y="98226"/>
                </a:lnTo>
                <a:lnTo>
                  <a:pt x="35719" y="80367"/>
                </a:lnTo>
                <a:lnTo>
                  <a:pt x="35719" y="71437"/>
                </a:lnTo>
                <a:lnTo>
                  <a:pt x="44648" y="53578"/>
                </a:lnTo>
                <a:lnTo>
                  <a:pt x="44648" y="35718"/>
                </a:lnTo>
                <a:lnTo>
                  <a:pt x="44648" y="26789"/>
                </a:lnTo>
                <a:lnTo>
                  <a:pt x="53578" y="26789"/>
                </a:lnTo>
                <a:lnTo>
                  <a:pt x="62508" y="26789"/>
                </a:lnTo>
                <a:lnTo>
                  <a:pt x="71437" y="35718"/>
                </a:lnTo>
                <a:lnTo>
                  <a:pt x="80367" y="53578"/>
                </a:lnTo>
                <a:lnTo>
                  <a:pt x="89297" y="71437"/>
                </a:lnTo>
                <a:lnTo>
                  <a:pt x="98226" y="89297"/>
                </a:lnTo>
                <a:lnTo>
                  <a:pt x="98226" y="107156"/>
                </a:lnTo>
                <a:lnTo>
                  <a:pt x="107156" y="116086"/>
                </a:lnTo>
                <a:lnTo>
                  <a:pt x="107156" y="116086"/>
                </a:lnTo>
                <a:lnTo>
                  <a:pt x="116086" y="116086"/>
                </a:lnTo>
                <a:lnTo>
                  <a:pt x="116086" y="116086"/>
                </a:lnTo>
                <a:lnTo>
                  <a:pt x="125016" y="107156"/>
                </a:lnTo>
                <a:lnTo>
                  <a:pt x="125016" y="89297"/>
                </a:lnTo>
                <a:lnTo>
                  <a:pt x="125016" y="71437"/>
                </a:lnTo>
                <a:lnTo>
                  <a:pt x="133945" y="53578"/>
                </a:lnTo>
                <a:lnTo>
                  <a:pt x="133945" y="44648"/>
                </a:lnTo>
                <a:lnTo>
                  <a:pt x="151805" y="35718"/>
                </a:lnTo>
                <a:lnTo>
                  <a:pt x="160734" y="26789"/>
                </a:lnTo>
                <a:lnTo>
                  <a:pt x="178594" y="26789"/>
                </a:lnTo>
                <a:lnTo>
                  <a:pt x="187523" y="35718"/>
                </a:lnTo>
                <a:lnTo>
                  <a:pt x="196453" y="35718"/>
                </a:lnTo>
                <a:lnTo>
                  <a:pt x="205383" y="44648"/>
                </a:lnTo>
                <a:lnTo>
                  <a:pt x="214312" y="53578"/>
                </a:lnTo>
                <a:lnTo>
                  <a:pt x="214312" y="53578"/>
                </a:lnTo>
                <a:lnTo>
                  <a:pt x="214312" y="53578"/>
                </a:lnTo>
                <a:lnTo>
                  <a:pt x="214312" y="44648"/>
                </a:lnTo>
                <a:lnTo>
                  <a:pt x="214312" y="35718"/>
                </a:lnTo>
                <a:lnTo>
                  <a:pt x="223242" y="17859"/>
                </a:lnTo>
                <a:lnTo>
                  <a:pt x="223242" y="8929"/>
                </a:lnTo>
                <a:lnTo>
                  <a:pt x="232172" y="0"/>
                </a:lnTo>
                <a:lnTo>
                  <a:pt x="241101" y="0"/>
                </a:lnTo>
                <a:lnTo>
                  <a:pt x="250031" y="0"/>
                </a:lnTo>
                <a:lnTo>
                  <a:pt x="250031" y="8929"/>
                </a:lnTo>
                <a:lnTo>
                  <a:pt x="250031"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2" name="Freeform 111"/>
          <p:cNvSpPr/>
          <p:nvPr/>
        </p:nvSpPr>
        <p:spPr>
          <a:xfrm>
            <a:off x="5036344" y="5420320"/>
            <a:ext cx="71438" cy="169665"/>
          </a:xfrm>
          <a:custGeom>
            <a:avLst/>
            <a:gdLst/>
            <a:ahLst/>
            <a:cxnLst/>
            <a:rect l="0" t="0" r="0" b="0"/>
            <a:pathLst>
              <a:path w="71438" h="169665">
                <a:moveTo>
                  <a:pt x="71437" y="0"/>
                </a:moveTo>
                <a:lnTo>
                  <a:pt x="71437" y="17860"/>
                </a:lnTo>
                <a:lnTo>
                  <a:pt x="71437" y="35719"/>
                </a:lnTo>
                <a:lnTo>
                  <a:pt x="71437" y="62508"/>
                </a:lnTo>
                <a:lnTo>
                  <a:pt x="62508" y="98227"/>
                </a:lnTo>
                <a:lnTo>
                  <a:pt x="44648" y="125016"/>
                </a:lnTo>
                <a:lnTo>
                  <a:pt x="26789" y="151805"/>
                </a:lnTo>
                <a:lnTo>
                  <a:pt x="0" y="169664"/>
                </a:lnTo>
                <a:lnTo>
                  <a:pt x="0"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3" name="Freeform 112"/>
          <p:cNvSpPr/>
          <p:nvPr/>
        </p:nvSpPr>
        <p:spPr>
          <a:xfrm>
            <a:off x="3848695" y="5866804"/>
            <a:ext cx="44650" cy="1"/>
          </a:xfrm>
          <a:custGeom>
            <a:avLst/>
            <a:gdLst/>
            <a:ahLst/>
            <a:cxnLst/>
            <a:rect l="0" t="0" r="0" b="0"/>
            <a:pathLst>
              <a:path w="44650" h="1">
                <a:moveTo>
                  <a:pt x="44649" y="0"/>
                </a:moveTo>
                <a:lnTo>
                  <a:pt x="35719" y="0"/>
                </a:lnTo>
                <a:lnTo>
                  <a:pt x="17860" y="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Freeform 113"/>
          <p:cNvSpPr/>
          <p:nvPr/>
        </p:nvSpPr>
        <p:spPr>
          <a:xfrm>
            <a:off x="3750469" y="5723929"/>
            <a:ext cx="223243" cy="348259"/>
          </a:xfrm>
          <a:custGeom>
            <a:avLst/>
            <a:gdLst/>
            <a:ahLst/>
            <a:cxnLst/>
            <a:rect l="0" t="0" r="0" b="0"/>
            <a:pathLst>
              <a:path w="223243" h="348259">
                <a:moveTo>
                  <a:pt x="80367" y="62508"/>
                </a:moveTo>
                <a:lnTo>
                  <a:pt x="80367" y="53578"/>
                </a:lnTo>
                <a:lnTo>
                  <a:pt x="80367" y="44648"/>
                </a:lnTo>
                <a:lnTo>
                  <a:pt x="80367" y="35719"/>
                </a:lnTo>
                <a:lnTo>
                  <a:pt x="89297" y="26789"/>
                </a:lnTo>
                <a:lnTo>
                  <a:pt x="89297" y="17859"/>
                </a:lnTo>
                <a:lnTo>
                  <a:pt x="89297" y="8930"/>
                </a:lnTo>
                <a:lnTo>
                  <a:pt x="98226" y="0"/>
                </a:lnTo>
                <a:lnTo>
                  <a:pt x="89297" y="0"/>
                </a:lnTo>
                <a:lnTo>
                  <a:pt x="89297" y="0"/>
                </a:lnTo>
                <a:lnTo>
                  <a:pt x="80367" y="0"/>
                </a:lnTo>
                <a:lnTo>
                  <a:pt x="71437" y="0"/>
                </a:lnTo>
                <a:lnTo>
                  <a:pt x="53578" y="8930"/>
                </a:lnTo>
                <a:lnTo>
                  <a:pt x="35719" y="26789"/>
                </a:lnTo>
                <a:lnTo>
                  <a:pt x="17859" y="53578"/>
                </a:lnTo>
                <a:lnTo>
                  <a:pt x="8929" y="80367"/>
                </a:lnTo>
                <a:lnTo>
                  <a:pt x="0" y="116086"/>
                </a:lnTo>
                <a:lnTo>
                  <a:pt x="8929" y="151805"/>
                </a:lnTo>
                <a:lnTo>
                  <a:pt x="26789" y="196453"/>
                </a:lnTo>
                <a:lnTo>
                  <a:pt x="53578" y="250031"/>
                </a:lnTo>
                <a:lnTo>
                  <a:pt x="89297" y="294680"/>
                </a:lnTo>
                <a:lnTo>
                  <a:pt x="116086" y="330398"/>
                </a:lnTo>
                <a:lnTo>
                  <a:pt x="151804" y="339328"/>
                </a:lnTo>
                <a:lnTo>
                  <a:pt x="178594" y="348258"/>
                </a:lnTo>
                <a:lnTo>
                  <a:pt x="205383" y="330398"/>
                </a:lnTo>
                <a:lnTo>
                  <a:pt x="223242" y="312539"/>
                </a:lnTo>
                <a:lnTo>
                  <a:pt x="223242" y="276820"/>
                </a:lnTo>
                <a:lnTo>
                  <a:pt x="223242" y="232172"/>
                </a:lnTo>
                <a:lnTo>
                  <a:pt x="223242"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Freeform 114"/>
          <p:cNvSpPr/>
          <p:nvPr/>
        </p:nvSpPr>
        <p:spPr>
          <a:xfrm>
            <a:off x="3991570" y="5795366"/>
            <a:ext cx="125017" cy="205384"/>
          </a:xfrm>
          <a:custGeom>
            <a:avLst/>
            <a:gdLst/>
            <a:ahLst/>
            <a:cxnLst/>
            <a:rect l="0" t="0" r="0" b="0"/>
            <a:pathLst>
              <a:path w="125017" h="205384">
                <a:moveTo>
                  <a:pt x="17860" y="151805"/>
                </a:moveTo>
                <a:lnTo>
                  <a:pt x="17860" y="160735"/>
                </a:lnTo>
                <a:lnTo>
                  <a:pt x="35719" y="178594"/>
                </a:lnTo>
                <a:lnTo>
                  <a:pt x="53578" y="187524"/>
                </a:lnTo>
                <a:lnTo>
                  <a:pt x="71438" y="205383"/>
                </a:lnTo>
                <a:lnTo>
                  <a:pt x="89297" y="205383"/>
                </a:lnTo>
                <a:lnTo>
                  <a:pt x="98227" y="196454"/>
                </a:lnTo>
                <a:lnTo>
                  <a:pt x="116086" y="187524"/>
                </a:lnTo>
                <a:lnTo>
                  <a:pt x="116086" y="160735"/>
                </a:lnTo>
                <a:lnTo>
                  <a:pt x="125016" y="133946"/>
                </a:lnTo>
                <a:lnTo>
                  <a:pt x="125016" y="98227"/>
                </a:lnTo>
                <a:lnTo>
                  <a:pt x="116086" y="71438"/>
                </a:lnTo>
                <a:lnTo>
                  <a:pt x="89297" y="44649"/>
                </a:lnTo>
                <a:lnTo>
                  <a:pt x="71438" y="17860"/>
                </a:lnTo>
                <a:lnTo>
                  <a:pt x="35719" y="0"/>
                </a:lnTo>
                <a:lnTo>
                  <a:pt x="17860" y="0"/>
                </a:lnTo>
                <a:lnTo>
                  <a:pt x="0" y="8930"/>
                </a:lnTo>
                <a:lnTo>
                  <a:pt x="0" y="17860"/>
                </a:lnTo>
                <a:lnTo>
                  <a:pt x="0" y="44649"/>
                </a:lnTo>
                <a:lnTo>
                  <a:pt x="8930" y="62508"/>
                </a:lnTo>
                <a:lnTo>
                  <a:pt x="8930" y="71438"/>
                </a:lnTo>
                <a:lnTo>
                  <a:pt x="26789" y="71438"/>
                </a:lnTo>
                <a:lnTo>
                  <a:pt x="26789"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Freeform 115"/>
          <p:cNvSpPr/>
          <p:nvPr/>
        </p:nvSpPr>
        <p:spPr>
          <a:xfrm>
            <a:off x="4134445" y="5643562"/>
            <a:ext cx="133947" cy="312540"/>
          </a:xfrm>
          <a:custGeom>
            <a:avLst/>
            <a:gdLst/>
            <a:ahLst/>
            <a:cxnLst/>
            <a:rect l="0" t="0" r="0" b="0"/>
            <a:pathLst>
              <a:path w="133947" h="312540">
                <a:moveTo>
                  <a:pt x="0" y="0"/>
                </a:moveTo>
                <a:lnTo>
                  <a:pt x="8930" y="8929"/>
                </a:lnTo>
                <a:lnTo>
                  <a:pt x="17860" y="17859"/>
                </a:lnTo>
                <a:lnTo>
                  <a:pt x="26789" y="44648"/>
                </a:lnTo>
                <a:lnTo>
                  <a:pt x="44649" y="71437"/>
                </a:lnTo>
                <a:lnTo>
                  <a:pt x="53578" y="107156"/>
                </a:lnTo>
                <a:lnTo>
                  <a:pt x="71438" y="142875"/>
                </a:lnTo>
                <a:lnTo>
                  <a:pt x="89297" y="187523"/>
                </a:lnTo>
                <a:lnTo>
                  <a:pt x="98227" y="223242"/>
                </a:lnTo>
                <a:lnTo>
                  <a:pt x="107157" y="250031"/>
                </a:lnTo>
                <a:lnTo>
                  <a:pt x="116086" y="276820"/>
                </a:lnTo>
                <a:lnTo>
                  <a:pt x="125016" y="303609"/>
                </a:lnTo>
                <a:lnTo>
                  <a:pt x="125016" y="312539"/>
                </a:lnTo>
                <a:lnTo>
                  <a:pt x="133946" y="312539"/>
                </a:lnTo>
                <a:lnTo>
                  <a:pt x="133946" y="303609"/>
                </a:lnTo>
                <a:lnTo>
                  <a:pt x="133946" y="285750"/>
                </a:lnTo>
                <a:lnTo>
                  <a:pt x="133946"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7" name="Freeform 116"/>
          <p:cNvSpPr/>
          <p:nvPr/>
        </p:nvSpPr>
        <p:spPr>
          <a:xfrm>
            <a:off x="4366617" y="5581054"/>
            <a:ext cx="821532" cy="410767"/>
          </a:xfrm>
          <a:custGeom>
            <a:avLst/>
            <a:gdLst/>
            <a:ahLst/>
            <a:cxnLst/>
            <a:rect l="0" t="0" r="0" b="0"/>
            <a:pathLst>
              <a:path w="821532" h="410767">
                <a:moveTo>
                  <a:pt x="0" y="312539"/>
                </a:moveTo>
                <a:lnTo>
                  <a:pt x="0" y="321469"/>
                </a:lnTo>
                <a:lnTo>
                  <a:pt x="0" y="339328"/>
                </a:lnTo>
                <a:lnTo>
                  <a:pt x="8930" y="366117"/>
                </a:lnTo>
                <a:lnTo>
                  <a:pt x="17860" y="392906"/>
                </a:lnTo>
                <a:lnTo>
                  <a:pt x="26789" y="401836"/>
                </a:lnTo>
                <a:lnTo>
                  <a:pt x="35719" y="410766"/>
                </a:lnTo>
                <a:lnTo>
                  <a:pt x="44649" y="401836"/>
                </a:lnTo>
                <a:lnTo>
                  <a:pt x="53578" y="383976"/>
                </a:lnTo>
                <a:lnTo>
                  <a:pt x="53578" y="357187"/>
                </a:lnTo>
                <a:lnTo>
                  <a:pt x="44649" y="330398"/>
                </a:lnTo>
                <a:lnTo>
                  <a:pt x="35719" y="294680"/>
                </a:lnTo>
                <a:lnTo>
                  <a:pt x="26789" y="258961"/>
                </a:lnTo>
                <a:lnTo>
                  <a:pt x="17860" y="232172"/>
                </a:lnTo>
                <a:lnTo>
                  <a:pt x="17860" y="205383"/>
                </a:lnTo>
                <a:lnTo>
                  <a:pt x="17860" y="205383"/>
                </a:lnTo>
                <a:lnTo>
                  <a:pt x="26789" y="205383"/>
                </a:lnTo>
                <a:lnTo>
                  <a:pt x="44649" y="214312"/>
                </a:lnTo>
                <a:lnTo>
                  <a:pt x="62508" y="232172"/>
                </a:lnTo>
                <a:lnTo>
                  <a:pt x="80367" y="258961"/>
                </a:lnTo>
                <a:lnTo>
                  <a:pt x="98227" y="285750"/>
                </a:lnTo>
                <a:lnTo>
                  <a:pt x="116086" y="303609"/>
                </a:lnTo>
                <a:lnTo>
                  <a:pt x="125016" y="321469"/>
                </a:lnTo>
                <a:lnTo>
                  <a:pt x="142875" y="330398"/>
                </a:lnTo>
                <a:lnTo>
                  <a:pt x="142875" y="330398"/>
                </a:lnTo>
                <a:lnTo>
                  <a:pt x="151805" y="330398"/>
                </a:lnTo>
                <a:lnTo>
                  <a:pt x="151805" y="312539"/>
                </a:lnTo>
                <a:lnTo>
                  <a:pt x="151805" y="285750"/>
                </a:lnTo>
                <a:lnTo>
                  <a:pt x="142875" y="258961"/>
                </a:lnTo>
                <a:lnTo>
                  <a:pt x="133946" y="232172"/>
                </a:lnTo>
                <a:lnTo>
                  <a:pt x="125016" y="205383"/>
                </a:lnTo>
                <a:lnTo>
                  <a:pt x="125016" y="178594"/>
                </a:lnTo>
                <a:lnTo>
                  <a:pt x="125016" y="169664"/>
                </a:lnTo>
                <a:lnTo>
                  <a:pt x="133946" y="169664"/>
                </a:lnTo>
                <a:lnTo>
                  <a:pt x="142875" y="178594"/>
                </a:lnTo>
                <a:lnTo>
                  <a:pt x="160735" y="196453"/>
                </a:lnTo>
                <a:lnTo>
                  <a:pt x="178594" y="223242"/>
                </a:lnTo>
                <a:lnTo>
                  <a:pt x="196453" y="241101"/>
                </a:lnTo>
                <a:lnTo>
                  <a:pt x="205383" y="258961"/>
                </a:lnTo>
                <a:lnTo>
                  <a:pt x="223242" y="276820"/>
                </a:lnTo>
                <a:lnTo>
                  <a:pt x="232172" y="285750"/>
                </a:lnTo>
                <a:lnTo>
                  <a:pt x="232172" y="285750"/>
                </a:lnTo>
                <a:lnTo>
                  <a:pt x="232172" y="285750"/>
                </a:lnTo>
                <a:lnTo>
                  <a:pt x="232172" y="276820"/>
                </a:lnTo>
                <a:lnTo>
                  <a:pt x="232172" y="258961"/>
                </a:lnTo>
                <a:lnTo>
                  <a:pt x="232172" y="232172"/>
                </a:lnTo>
                <a:lnTo>
                  <a:pt x="232172" y="214312"/>
                </a:lnTo>
                <a:lnTo>
                  <a:pt x="232172" y="187523"/>
                </a:lnTo>
                <a:lnTo>
                  <a:pt x="232172" y="178594"/>
                </a:lnTo>
                <a:lnTo>
                  <a:pt x="241102" y="169664"/>
                </a:lnTo>
                <a:lnTo>
                  <a:pt x="258961" y="178594"/>
                </a:lnTo>
                <a:lnTo>
                  <a:pt x="276821" y="196453"/>
                </a:lnTo>
                <a:lnTo>
                  <a:pt x="294680" y="205383"/>
                </a:lnTo>
                <a:lnTo>
                  <a:pt x="312539" y="223242"/>
                </a:lnTo>
                <a:lnTo>
                  <a:pt x="321469" y="232172"/>
                </a:lnTo>
                <a:lnTo>
                  <a:pt x="339328" y="232172"/>
                </a:lnTo>
                <a:lnTo>
                  <a:pt x="348258" y="232172"/>
                </a:lnTo>
                <a:lnTo>
                  <a:pt x="357188" y="223242"/>
                </a:lnTo>
                <a:lnTo>
                  <a:pt x="357188" y="205383"/>
                </a:lnTo>
                <a:lnTo>
                  <a:pt x="366117" y="178594"/>
                </a:lnTo>
                <a:lnTo>
                  <a:pt x="357188" y="151805"/>
                </a:lnTo>
                <a:lnTo>
                  <a:pt x="357188" y="125016"/>
                </a:lnTo>
                <a:lnTo>
                  <a:pt x="339328" y="98226"/>
                </a:lnTo>
                <a:lnTo>
                  <a:pt x="330399" y="62508"/>
                </a:lnTo>
                <a:lnTo>
                  <a:pt x="312539" y="35719"/>
                </a:lnTo>
                <a:lnTo>
                  <a:pt x="303610" y="8930"/>
                </a:lnTo>
                <a:lnTo>
                  <a:pt x="294680" y="0"/>
                </a:lnTo>
                <a:lnTo>
                  <a:pt x="294680" y="0"/>
                </a:lnTo>
                <a:lnTo>
                  <a:pt x="303610" y="8930"/>
                </a:lnTo>
                <a:lnTo>
                  <a:pt x="321469" y="26789"/>
                </a:lnTo>
                <a:lnTo>
                  <a:pt x="339328" y="62508"/>
                </a:lnTo>
                <a:lnTo>
                  <a:pt x="357188" y="89297"/>
                </a:lnTo>
                <a:lnTo>
                  <a:pt x="366117" y="125016"/>
                </a:lnTo>
                <a:lnTo>
                  <a:pt x="375047" y="151805"/>
                </a:lnTo>
                <a:lnTo>
                  <a:pt x="383977" y="178594"/>
                </a:lnTo>
                <a:lnTo>
                  <a:pt x="392906" y="196453"/>
                </a:lnTo>
                <a:lnTo>
                  <a:pt x="401836" y="205383"/>
                </a:lnTo>
                <a:lnTo>
                  <a:pt x="410766" y="214312"/>
                </a:lnTo>
                <a:lnTo>
                  <a:pt x="410766" y="214312"/>
                </a:lnTo>
                <a:lnTo>
                  <a:pt x="410766" y="205383"/>
                </a:lnTo>
                <a:lnTo>
                  <a:pt x="410766" y="196453"/>
                </a:lnTo>
                <a:lnTo>
                  <a:pt x="419696" y="196453"/>
                </a:lnTo>
                <a:lnTo>
                  <a:pt x="419696" y="187523"/>
                </a:lnTo>
                <a:lnTo>
                  <a:pt x="419696" y="178594"/>
                </a:lnTo>
                <a:lnTo>
                  <a:pt x="419696" y="178594"/>
                </a:lnTo>
                <a:lnTo>
                  <a:pt x="419696" y="169664"/>
                </a:lnTo>
                <a:lnTo>
                  <a:pt x="428625" y="169664"/>
                </a:lnTo>
                <a:lnTo>
                  <a:pt x="428625" y="160734"/>
                </a:lnTo>
                <a:lnTo>
                  <a:pt x="428625" y="160734"/>
                </a:lnTo>
                <a:lnTo>
                  <a:pt x="419696" y="160734"/>
                </a:lnTo>
                <a:lnTo>
                  <a:pt x="419696" y="160734"/>
                </a:lnTo>
                <a:lnTo>
                  <a:pt x="419696" y="160734"/>
                </a:lnTo>
                <a:lnTo>
                  <a:pt x="419696" y="160734"/>
                </a:lnTo>
                <a:lnTo>
                  <a:pt x="419696" y="169664"/>
                </a:lnTo>
                <a:lnTo>
                  <a:pt x="428625" y="178594"/>
                </a:lnTo>
                <a:lnTo>
                  <a:pt x="428625" y="196453"/>
                </a:lnTo>
                <a:lnTo>
                  <a:pt x="446485" y="223242"/>
                </a:lnTo>
                <a:lnTo>
                  <a:pt x="455414" y="241101"/>
                </a:lnTo>
                <a:lnTo>
                  <a:pt x="473274" y="267891"/>
                </a:lnTo>
                <a:lnTo>
                  <a:pt x="482203" y="276820"/>
                </a:lnTo>
                <a:lnTo>
                  <a:pt x="491133" y="285750"/>
                </a:lnTo>
                <a:lnTo>
                  <a:pt x="500063" y="285750"/>
                </a:lnTo>
                <a:lnTo>
                  <a:pt x="500063" y="285750"/>
                </a:lnTo>
                <a:lnTo>
                  <a:pt x="508992" y="267891"/>
                </a:lnTo>
                <a:lnTo>
                  <a:pt x="508992" y="250031"/>
                </a:lnTo>
                <a:lnTo>
                  <a:pt x="508992" y="214312"/>
                </a:lnTo>
                <a:lnTo>
                  <a:pt x="500063" y="187523"/>
                </a:lnTo>
                <a:lnTo>
                  <a:pt x="482203" y="151805"/>
                </a:lnTo>
                <a:lnTo>
                  <a:pt x="473274" y="125016"/>
                </a:lnTo>
                <a:lnTo>
                  <a:pt x="446485" y="98226"/>
                </a:lnTo>
                <a:lnTo>
                  <a:pt x="437555" y="71437"/>
                </a:lnTo>
                <a:lnTo>
                  <a:pt x="428625" y="71437"/>
                </a:lnTo>
                <a:lnTo>
                  <a:pt x="428625" y="71437"/>
                </a:lnTo>
                <a:lnTo>
                  <a:pt x="428625" y="80367"/>
                </a:lnTo>
                <a:lnTo>
                  <a:pt x="437555" y="98226"/>
                </a:lnTo>
                <a:lnTo>
                  <a:pt x="455414" y="116086"/>
                </a:lnTo>
                <a:lnTo>
                  <a:pt x="464344" y="133945"/>
                </a:lnTo>
                <a:lnTo>
                  <a:pt x="482203" y="142875"/>
                </a:lnTo>
                <a:lnTo>
                  <a:pt x="500063" y="151805"/>
                </a:lnTo>
                <a:lnTo>
                  <a:pt x="508992" y="151805"/>
                </a:lnTo>
                <a:lnTo>
                  <a:pt x="517922" y="160734"/>
                </a:lnTo>
                <a:lnTo>
                  <a:pt x="526852" y="160734"/>
                </a:lnTo>
                <a:lnTo>
                  <a:pt x="535781" y="169664"/>
                </a:lnTo>
                <a:lnTo>
                  <a:pt x="535781" y="178594"/>
                </a:lnTo>
                <a:lnTo>
                  <a:pt x="544711" y="196453"/>
                </a:lnTo>
                <a:lnTo>
                  <a:pt x="544711" y="214312"/>
                </a:lnTo>
                <a:lnTo>
                  <a:pt x="553641" y="241101"/>
                </a:lnTo>
                <a:lnTo>
                  <a:pt x="562571" y="258961"/>
                </a:lnTo>
                <a:lnTo>
                  <a:pt x="571500" y="276820"/>
                </a:lnTo>
                <a:lnTo>
                  <a:pt x="580430" y="285750"/>
                </a:lnTo>
                <a:lnTo>
                  <a:pt x="589360" y="285750"/>
                </a:lnTo>
                <a:lnTo>
                  <a:pt x="607219" y="276820"/>
                </a:lnTo>
                <a:lnTo>
                  <a:pt x="616149" y="258961"/>
                </a:lnTo>
                <a:lnTo>
                  <a:pt x="616149" y="232172"/>
                </a:lnTo>
                <a:lnTo>
                  <a:pt x="616149" y="205383"/>
                </a:lnTo>
                <a:lnTo>
                  <a:pt x="616149" y="169664"/>
                </a:lnTo>
                <a:lnTo>
                  <a:pt x="616149" y="142875"/>
                </a:lnTo>
                <a:lnTo>
                  <a:pt x="607219" y="116086"/>
                </a:lnTo>
                <a:lnTo>
                  <a:pt x="607219" y="98226"/>
                </a:lnTo>
                <a:lnTo>
                  <a:pt x="607219" y="89297"/>
                </a:lnTo>
                <a:lnTo>
                  <a:pt x="616149" y="98226"/>
                </a:lnTo>
                <a:lnTo>
                  <a:pt x="625078" y="116086"/>
                </a:lnTo>
                <a:lnTo>
                  <a:pt x="634008" y="142875"/>
                </a:lnTo>
                <a:lnTo>
                  <a:pt x="651867" y="169664"/>
                </a:lnTo>
                <a:lnTo>
                  <a:pt x="660797" y="205383"/>
                </a:lnTo>
                <a:lnTo>
                  <a:pt x="678656" y="223242"/>
                </a:lnTo>
                <a:lnTo>
                  <a:pt x="687586" y="241101"/>
                </a:lnTo>
                <a:lnTo>
                  <a:pt x="696516" y="250031"/>
                </a:lnTo>
                <a:lnTo>
                  <a:pt x="714375" y="250031"/>
                </a:lnTo>
                <a:lnTo>
                  <a:pt x="723305" y="241101"/>
                </a:lnTo>
                <a:lnTo>
                  <a:pt x="723305" y="223242"/>
                </a:lnTo>
                <a:lnTo>
                  <a:pt x="732235" y="205383"/>
                </a:lnTo>
                <a:lnTo>
                  <a:pt x="732235" y="187523"/>
                </a:lnTo>
                <a:lnTo>
                  <a:pt x="732235" y="169664"/>
                </a:lnTo>
                <a:lnTo>
                  <a:pt x="741164" y="151805"/>
                </a:lnTo>
                <a:lnTo>
                  <a:pt x="750094" y="151805"/>
                </a:lnTo>
                <a:lnTo>
                  <a:pt x="767953" y="142875"/>
                </a:lnTo>
                <a:lnTo>
                  <a:pt x="776883" y="142875"/>
                </a:lnTo>
                <a:lnTo>
                  <a:pt x="794742" y="133945"/>
                </a:lnTo>
                <a:lnTo>
                  <a:pt x="803672" y="133945"/>
                </a:lnTo>
                <a:lnTo>
                  <a:pt x="812602" y="125016"/>
                </a:lnTo>
                <a:lnTo>
                  <a:pt x="821531" y="116086"/>
                </a:lnTo>
                <a:lnTo>
                  <a:pt x="812602" y="107156"/>
                </a:lnTo>
                <a:lnTo>
                  <a:pt x="812602" y="89297"/>
                </a:lnTo>
                <a:lnTo>
                  <a:pt x="812602"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Freeform 117"/>
          <p:cNvSpPr/>
          <p:nvPr/>
        </p:nvSpPr>
        <p:spPr>
          <a:xfrm>
            <a:off x="4848820" y="5545336"/>
            <a:ext cx="8931" cy="26790"/>
          </a:xfrm>
          <a:custGeom>
            <a:avLst/>
            <a:gdLst/>
            <a:ahLst/>
            <a:cxnLst/>
            <a:rect l="0" t="0" r="0" b="0"/>
            <a:pathLst>
              <a:path w="8931" h="26790">
                <a:moveTo>
                  <a:pt x="8930" y="0"/>
                </a:moveTo>
                <a:lnTo>
                  <a:pt x="8930" y="0"/>
                </a:lnTo>
                <a:lnTo>
                  <a:pt x="8930" y="0"/>
                </a:lnTo>
                <a:lnTo>
                  <a:pt x="0" y="8930"/>
                </a:lnTo>
                <a:lnTo>
                  <a:pt x="8930" y="17859"/>
                </a:lnTo>
                <a:lnTo>
                  <a:pt x="8930" y="17859"/>
                </a:lnTo>
                <a:lnTo>
                  <a:pt x="8930" y="26789"/>
                </a:lnTo>
                <a:lnTo>
                  <a:pt x="0" y="17859"/>
                </a:lnTo>
                <a:lnTo>
                  <a:pt x="0"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Freeform 118"/>
          <p:cNvSpPr/>
          <p:nvPr/>
        </p:nvSpPr>
        <p:spPr>
          <a:xfrm>
            <a:off x="4313039" y="6107905"/>
            <a:ext cx="250032" cy="241103"/>
          </a:xfrm>
          <a:custGeom>
            <a:avLst/>
            <a:gdLst/>
            <a:ahLst/>
            <a:cxnLst/>
            <a:rect l="0" t="0" r="0" b="0"/>
            <a:pathLst>
              <a:path w="250032" h="241103">
                <a:moveTo>
                  <a:pt x="169664" y="62508"/>
                </a:moveTo>
                <a:lnTo>
                  <a:pt x="169664" y="62508"/>
                </a:lnTo>
                <a:lnTo>
                  <a:pt x="160734" y="62508"/>
                </a:lnTo>
                <a:lnTo>
                  <a:pt x="151805" y="53579"/>
                </a:lnTo>
                <a:lnTo>
                  <a:pt x="142875" y="53579"/>
                </a:lnTo>
                <a:lnTo>
                  <a:pt x="133945" y="44649"/>
                </a:lnTo>
                <a:lnTo>
                  <a:pt x="125016" y="26790"/>
                </a:lnTo>
                <a:lnTo>
                  <a:pt x="116086" y="17860"/>
                </a:lnTo>
                <a:lnTo>
                  <a:pt x="107156" y="8930"/>
                </a:lnTo>
                <a:lnTo>
                  <a:pt x="89297" y="0"/>
                </a:lnTo>
                <a:lnTo>
                  <a:pt x="71438" y="0"/>
                </a:lnTo>
                <a:lnTo>
                  <a:pt x="62508" y="0"/>
                </a:lnTo>
                <a:lnTo>
                  <a:pt x="44649" y="0"/>
                </a:lnTo>
                <a:lnTo>
                  <a:pt x="26789" y="8930"/>
                </a:lnTo>
                <a:lnTo>
                  <a:pt x="8930" y="17860"/>
                </a:lnTo>
                <a:lnTo>
                  <a:pt x="0" y="44649"/>
                </a:lnTo>
                <a:lnTo>
                  <a:pt x="0" y="71438"/>
                </a:lnTo>
                <a:lnTo>
                  <a:pt x="0" y="98227"/>
                </a:lnTo>
                <a:lnTo>
                  <a:pt x="8930" y="133946"/>
                </a:lnTo>
                <a:lnTo>
                  <a:pt x="26789" y="169665"/>
                </a:lnTo>
                <a:lnTo>
                  <a:pt x="44649" y="196454"/>
                </a:lnTo>
                <a:lnTo>
                  <a:pt x="62508" y="223243"/>
                </a:lnTo>
                <a:lnTo>
                  <a:pt x="89297" y="232172"/>
                </a:lnTo>
                <a:lnTo>
                  <a:pt x="125016" y="241102"/>
                </a:lnTo>
                <a:lnTo>
                  <a:pt x="151805" y="241102"/>
                </a:lnTo>
                <a:lnTo>
                  <a:pt x="187524" y="241102"/>
                </a:lnTo>
                <a:lnTo>
                  <a:pt x="223242" y="232172"/>
                </a:lnTo>
                <a:lnTo>
                  <a:pt x="250031" y="223243"/>
                </a:lnTo>
                <a:lnTo>
                  <a:pt x="250031" y="22324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0" name="Freeform 119"/>
          <p:cNvSpPr/>
          <p:nvPr/>
        </p:nvSpPr>
        <p:spPr>
          <a:xfrm>
            <a:off x="4223742" y="6027538"/>
            <a:ext cx="383978" cy="375048"/>
          </a:xfrm>
          <a:custGeom>
            <a:avLst/>
            <a:gdLst/>
            <a:ahLst/>
            <a:cxnLst/>
            <a:rect l="0" t="0" r="0" b="0"/>
            <a:pathLst>
              <a:path w="383978" h="375048">
                <a:moveTo>
                  <a:pt x="0" y="169664"/>
                </a:moveTo>
                <a:lnTo>
                  <a:pt x="0" y="169664"/>
                </a:lnTo>
                <a:lnTo>
                  <a:pt x="0" y="160735"/>
                </a:lnTo>
                <a:lnTo>
                  <a:pt x="0" y="160735"/>
                </a:lnTo>
                <a:lnTo>
                  <a:pt x="8930" y="151805"/>
                </a:lnTo>
                <a:lnTo>
                  <a:pt x="17860" y="142875"/>
                </a:lnTo>
                <a:lnTo>
                  <a:pt x="35719" y="133946"/>
                </a:lnTo>
                <a:lnTo>
                  <a:pt x="53578" y="116086"/>
                </a:lnTo>
                <a:lnTo>
                  <a:pt x="71438" y="98227"/>
                </a:lnTo>
                <a:lnTo>
                  <a:pt x="89297" y="80367"/>
                </a:lnTo>
                <a:lnTo>
                  <a:pt x="116086" y="62508"/>
                </a:lnTo>
                <a:lnTo>
                  <a:pt x="133946" y="44649"/>
                </a:lnTo>
                <a:lnTo>
                  <a:pt x="151805" y="26789"/>
                </a:lnTo>
                <a:lnTo>
                  <a:pt x="169664" y="17860"/>
                </a:lnTo>
                <a:lnTo>
                  <a:pt x="178594" y="0"/>
                </a:lnTo>
                <a:lnTo>
                  <a:pt x="187524" y="0"/>
                </a:lnTo>
                <a:lnTo>
                  <a:pt x="187524" y="0"/>
                </a:lnTo>
                <a:lnTo>
                  <a:pt x="178594" y="0"/>
                </a:lnTo>
                <a:lnTo>
                  <a:pt x="169664" y="17860"/>
                </a:lnTo>
                <a:lnTo>
                  <a:pt x="151805" y="44649"/>
                </a:lnTo>
                <a:lnTo>
                  <a:pt x="133946" y="71438"/>
                </a:lnTo>
                <a:lnTo>
                  <a:pt x="107156" y="107157"/>
                </a:lnTo>
                <a:lnTo>
                  <a:pt x="98227" y="133946"/>
                </a:lnTo>
                <a:lnTo>
                  <a:pt x="89297" y="160735"/>
                </a:lnTo>
                <a:lnTo>
                  <a:pt x="80367" y="187524"/>
                </a:lnTo>
                <a:lnTo>
                  <a:pt x="80367" y="196453"/>
                </a:lnTo>
                <a:lnTo>
                  <a:pt x="89297" y="205383"/>
                </a:lnTo>
                <a:lnTo>
                  <a:pt x="107156" y="205383"/>
                </a:lnTo>
                <a:lnTo>
                  <a:pt x="125016" y="187524"/>
                </a:lnTo>
                <a:lnTo>
                  <a:pt x="151805" y="169664"/>
                </a:lnTo>
                <a:lnTo>
                  <a:pt x="178594" y="151805"/>
                </a:lnTo>
                <a:lnTo>
                  <a:pt x="196453" y="125016"/>
                </a:lnTo>
                <a:lnTo>
                  <a:pt x="223242" y="107157"/>
                </a:lnTo>
                <a:lnTo>
                  <a:pt x="241102" y="80367"/>
                </a:lnTo>
                <a:lnTo>
                  <a:pt x="258961" y="71438"/>
                </a:lnTo>
                <a:lnTo>
                  <a:pt x="267891" y="62508"/>
                </a:lnTo>
                <a:lnTo>
                  <a:pt x="276821" y="71438"/>
                </a:lnTo>
                <a:lnTo>
                  <a:pt x="267891" y="80367"/>
                </a:lnTo>
                <a:lnTo>
                  <a:pt x="258961" y="107157"/>
                </a:lnTo>
                <a:lnTo>
                  <a:pt x="232172" y="142875"/>
                </a:lnTo>
                <a:lnTo>
                  <a:pt x="214313" y="187524"/>
                </a:lnTo>
                <a:lnTo>
                  <a:pt x="196453" y="223242"/>
                </a:lnTo>
                <a:lnTo>
                  <a:pt x="178594" y="258961"/>
                </a:lnTo>
                <a:lnTo>
                  <a:pt x="169664" y="276821"/>
                </a:lnTo>
                <a:lnTo>
                  <a:pt x="169664" y="294680"/>
                </a:lnTo>
                <a:lnTo>
                  <a:pt x="169664" y="294680"/>
                </a:lnTo>
                <a:lnTo>
                  <a:pt x="178594" y="294680"/>
                </a:lnTo>
                <a:lnTo>
                  <a:pt x="187524" y="276821"/>
                </a:lnTo>
                <a:lnTo>
                  <a:pt x="205383" y="258961"/>
                </a:lnTo>
                <a:lnTo>
                  <a:pt x="232172" y="232172"/>
                </a:lnTo>
                <a:lnTo>
                  <a:pt x="250031" y="214313"/>
                </a:lnTo>
                <a:lnTo>
                  <a:pt x="276821" y="187524"/>
                </a:lnTo>
                <a:lnTo>
                  <a:pt x="285750" y="169664"/>
                </a:lnTo>
                <a:lnTo>
                  <a:pt x="294680" y="160735"/>
                </a:lnTo>
                <a:lnTo>
                  <a:pt x="303610" y="160735"/>
                </a:lnTo>
                <a:lnTo>
                  <a:pt x="294680" y="169664"/>
                </a:lnTo>
                <a:lnTo>
                  <a:pt x="276821" y="187524"/>
                </a:lnTo>
                <a:lnTo>
                  <a:pt x="267891" y="223242"/>
                </a:lnTo>
                <a:lnTo>
                  <a:pt x="241102" y="258961"/>
                </a:lnTo>
                <a:lnTo>
                  <a:pt x="223242" y="294680"/>
                </a:lnTo>
                <a:lnTo>
                  <a:pt x="205383" y="330399"/>
                </a:lnTo>
                <a:lnTo>
                  <a:pt x="196453" y="357188"/>
                </a:lnTo>
                <a:lnTo>
                  <a:pt x="196453" y="375047"/>
                </a:lnTo>
                <a:lnTo>
                  <a:pt x="205383" y="375047"/>
                </a:lnTo>
                <a:lnTo>
                  <a:pt x="223242" y="366117"/>
                </a:lnTo>
                <a:lnTo>
                  <a:pt x="241102" y="348258"/>
                </a:lnTo>
                <a:lnTo>
                  <a:pt x="267891" y="321469"/>
                </a:lnTo>
                <a:lnTo>
                  <a:pt x="303610" y="294680"/>
                </a:lnTo>
                <a:lnTo>
                  <a:pt x="330399" y="267891"/>
                </a:lnTo>
                <a:lnTo>
                  <a:pt x="357188" y="241102"/>
                </a:lnTo>
                <a:lnTo>
                  <a:pt x="375047" y="214313"/>
                </a:lnTo>
                <a:lnTo>
                  <a:pt x="383977" y="196453"/>
                </a:lnTo>
                <a:lnTo>
                  <a:pt x="383977" y="196453"/>
                </a:lnTo>
                <a:lnTo>
                  <a:pt x="375047" y="196453"/>
                </a:lnTo>
                <a:lnTo>
                  <a:pt x="357188" y="214313"/>
                </a:lnTo>
                <a:lnTo>
                  <a:pt x="339328" y="241102"/>
                </a:lnTo>
                <a:lnTo>
                  <a:pt x="321469" y="276821"/>
                </a:lnTo>
                <a:lnTo>
                  <a:pt x="312539" y="303610"/>
                </a:lnTo>
                <a:lnTo>
                  <a:pt x="312539" y="321469"/>
                </a:lnTo>
                <a:lnTo>
                  <a:pt x="312539" y="330399"/>
                </a:lnTo>
                <a:lnTo>
                  <a:pt x="312539" y="33039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Freeform 120"/>
          <p:cNvSpPr/>
          <p:nvPr/>
        </p:nvSpPr>
        <p:spPr>
          <a:xfrm>
            <a:off x="3687961" y="5652491"/>
            <a:ext cx="1544837" cy="312540"/>
          </a:xfrm>
          <a:custGeom>
            <a:avLst/>
            <a:gdLst/>
            <a:ahLst/>
            <a:cxnLst/>
            <a:rect l="0" t="0" r="0" b="0"/>
            <a:pathLst>
              <a:path w="1544837" h="312540">
                <a:moveTo>
                  <a:pt x="8930" y="312539"/>
                </a:moveTo>
                <a:lnTo>
                  <a:pt x="8930" y="312539"/>
                </a:lnTo>
                <a:lnTo>
                  <a:pt x="0" y="312539"/>
                </a:lnTo>
                <a:lnTo>
                  <a:pt x="0" y="303610"/>
                </a:lnTo>
                <a:lnTo>
                  <a:pt x="8930" y="303610"/>
                </a:lnTo>
                <a:lnTo>
                  <a:pt x="17859" y="294680"/>
                </a:lnTo>
                <a:lnTo>
                  <a:pt x="35719" y="294680"/>
                </a:lnTo>
                <a:lnTo>
                  <a:pt x="53578" y="285750"/>
                </a:lnTo>
                <a:lnTo>
                  <a:pt x="80367" y="276821"/>
                </a:lnTo>
                <a:lnTo>
                  <a:pt x="116086" y="276821"/>
                </a:lnTo>
                <a:lnTo>
                  <a:pt x="151805" y="267891"/>
                </a:lnTo>
                <a:lnTo>
                  <a:pt x="196453" y="267891"/>
                </a:lnTo>
                <a:lnTo>
                  <a:pt x="241102" y="276821"/>
                </a:lnTo>
                <a:lnTo>
                  <a:pt x="285750" y="276821"/>
                </a:lnTo>
                <a:lnTo>
                  <a:pt x="330398" y="276821"/>
                </a:lnTo>
                <a:lnTo>
                  <a:pt x="366117" y="267891"/>
                </a:lnTo>
                <a:lnTo>
                  <a:pt x="410766" y="250032"/>
                </a:lnTo>
                <a:lnTo>
                  <a:pt x="446484" y="232172"/>
                </a:lnTo>
                <a:lnTo>
                  <a:pt x="482203" y="214313"/>
                </a:lnTo>
                <a:lnTo>
                  <a:pt x="517922" y="187524"/>
                </a:lnTo>
                <a:lnTo>
                  <a:pt x="562570" y="160735"/>
                </a:lnTo>
                <a:lnTo>
                  <a:pt x="607219" y="142875"/>
                </a:lnTo>
                <a:lnTo>
                  <a:pt x="651867" y="133946"/>
                </a:lnTo>
                <a:lnTo>
                  <a:pt x="696516" y="125016"/>
                </a:lnTo>
                <a:lnTo>
                  <a:pt x="750094" y="125016"/>
                </a:lnTo>
                <a:lnTo>
                  <a:pt x="803672" y="125016"/>
                </a:lnTo>
                <a:lnTo>
                  <a:pt x="857250" y="125016"/>
                </a:lnTo>
                <a:lnTo>
                  <a:pt x="910828" y="133946"/>
                </a:lnTo>
                <a:lnTo>
                  <a:pt x="955477" y="133946"/>
                </a:lnTo>
                <a:lnTo>
                  <a:pt x="1000125" y="125016"/>
                </a:lnTo>
                <a:lnTo>
                  <a:pt x="1035844" y="125016"/>
                </a:lnTo>
                <a:lnTo>
                  <a:pt x="1071562" y="116086"/>
                </a:lnTo>
                <a:lnTo>
                  <a:pt x="1098352" y="98227"/>
                </a:lnTo>
                <a:lnTo>
                  <a:pt x="1125141" y="89297"/>
                </a:lnTo>
                <a:lnTo>
                  <a:pt x="1151930" y="80368"/>
                </a:lnTo>
                <a:lnTo>
                  <a:pt x="1169789" y="71438"/>
                </a:lnTo>
                <a:lnTo>
                  <a:pt x="1196578" y="62508"/>
                </a:lnTo>
                <a:lnTo>
                  <a:pt x="1223367" y="62508"/>
                </a:lnTo>
                <a:lnTo>
                  <a:pt x="1259086" y="62508"/>
                </a:lnTo>
                <a:lnTo>
                  <a:pt x="1285875" y="71438"/>
                </a:lnTo>
                <a:lnTo>
                  <a:pt x="1321594" y="80368"/>
                </a:lnTo>
                <a:lnTo>
                  <a:pt x="1366242" y="80368"/>
                </a:lnTo>
                <a:lnTo>
                  <a:pt x="1401961" y="80368"/>
                </a:lnTo>
                <a:lnTo>
                  <a:pt x="1437680" y="71438"/>
                </a:lnTo>
                <a:lnTo>
                  <a:pt x="1473398" y="53579"/>
                </a:lnTo>
                <a:lnTo>
                  <a:pt x="1509117" y="35719"/>
                </a:lnTo>
                <a:lnTo>
                  <a:pt x="1526977" y="17860"/>
                </a:lnTo>
                <a:lnTo>
                  <a:pt x="1544836" y="0"/>
                </a:lnTo>
                <a:lnTo>
                  <a:pt x="154483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Freeform 121"/>
          <p:cNvSpPr/>
          <p:nvPr/>
        </p:nvSpPr>
        <p:spPr>
          <a:xfrm>
            <a:off x="9135070" y="2812851"/>
            <a:ext cx="1" cy="62509"/>
          </a:xfrm>
          <a:custGeom>
            <a:avLst/>
            <a:gdLst/>
            <a:ahLst/>
            <a:cxnLst/>
            <a:rect l="0" t="0" r="0" b="0"/>
            <a:pathLst>
              <a:path w="1" h="62509">
                <a:moveTo>
                  <a:pt x="0" y="0"/>
                </a:moveTo>
                <a:lnTo>
                  <a:pt x="0" y="0"/>
                </a:lnTo>
                <a:lnTo>
                  <a:pt x="0" y="0"/>
                </a:lnTo>
                <a:lnTo>
                  <a:pt x="0" y="0"/>
                </a:lnTo>
                <a:lnTo>
                  <a:pt x="0" y="8930"/>
                </a:lnTo>
                <a:lnTo>
                  <a:pt x="0" y="8930"/>
                </a:lnTo>
                <a:lnTo>
                  <a:pt x="0" y="8930"/>
                </a:lnTo>
                <a:lnTo>
                  <a:pt x="0" y="17860"/>
                </a:lnTo>
                <a:lnTo>
                  <a:pt x="0" y="26789"/>
                </a:lnTo>
                <a:lnTo>
                  <a:pt x="0" y="26789"/>
                </a:lnTo>
                <a:lnTo>
                  <a:pt x="0" y="35719"/>
                </a:lnTo>
                <a:lnTo>
                  <a:pt x="0" y="44649"/>
                </a:lnTo>
                <a:lnTo>
                  <a:pt x="0" y="53578"/>
                </a:lnTo>
                <a:lnTo>
                  <a:pt x="0" y="53578"/>
                </a:lnTo>
                <a:lnTo>
                  <a:pt x="0" y="62508"/>
                </a:lnTo>
                <a:lnTo>
                  <a:pt x="0" y="62508"/>
                </a:lnTo>
                <a:lnTo>
                  <a:pt x="0"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3" name="Freeform 122"/>
          <p:cNvSpPr/>
          <p:nvPr/>
        </p:nvSpPr>
        <p:spPr>
          <a:xfrm>
            <a:off x="9027913" y="2723555"/>
            <a:ext cx="107158" cy="187524"/>
          </a:xfrm>
          <a:custGeom>
            <a:avLst/>
            <a:gdLst/>
            <a:ahLst/>
            <a:cxnLst/>
            <a:rect l="0" t="0" r="0" b="0"/>
            <a:pathLst>
              <a:path w="107158" h="187524">
                <a:moveTo>
                  <a:pt x="107157" y="35718"/>
                </a:moveTo>
                <a:lnTo>
                  <a:pt x="107157" y="26789"/>
                </a:lnTo>
                <a:lnTo>
                  <a:pt x="107157" y="17859"/>
                </a:lnTo>
                <a:lnTo>
                  <a:pt x="107157" y="17859"/>
                </a:lnTo>
                <a:lnTo>
                  <a:pt x="107157" y="8929"/>
                </a:lnTo>
                <a:lnTo>
                  <a:pt x="107157" y="8929"/>
                </a:lnTo>
                <a:lnTo>
                  <a:pt x="107157" y="8929"/>
                </a:lnTo>
                <a:lnTo>
                  <a:pt x="107157" y="0"/>
                </a:lnTo>
                <a:lnTo>
                  <a:pt x="107157" y="0"/>
                </a:lnTo>
                <a:lnTo>
                  <a:pt x="89297" y="8929"/>
                </a:lnTo>
                <a:lnTo>
                  <a:pt x="80367" y="8929"/>
                </a:lnTo>
                <a:lnTo>
                  <a:pt x="71438" y="26789"/>
                </a:lnTo>
                <a:lnTo>
                  <a:pt x="53578" y="35718"/>
                </a:lnTo>
                <a:lnTo>
                  <a:pt x="35719" y="53578"/>
                </a:lnTo>
                <a:lnTo>
                  <a:pt x="26789" y="71437"/>
                </a:lnTo>
                <a:lnTo>
                  <a:pt x="8930" y="89296"/>
                </a:lnTo>
                <a:lnTo>
                  <a:pt x="8930" y="116085"/>
                </a:lnTo>
                <a:lnTo>
                  <a:pt x="0" y="133945"/>
                </a:lnTo>
                <a:lnTo>
                  <a:pt x="0" y="151804"/>
                </a:lnTo>
                <a:lnTo>
                  <a:pt x="8930" y="160734"/>
                </a:lnTo>
                <a:lnTo>
                  <a:pt x="8930" y="178593"/>
                </a:lnTo>
                <a:lnTo>
                  <a:pt x="26789" y="178593"/>
                </a:lnTo>
                <a:lnTo>
                  <a:pt x="44649" y="187523"/>
                </a:lnTo>
                <a:lnTo>
                  <a:pt x="53578" y="178593"/>
                </a:lnTo>
                <a:lnTo>
                  <a:pt x="71438" y="178593"/>
                </a:lnTo>
                <a:lnTo>
                  <a:pt x="89297" y="169663"/>
                </a:lnTo>
                <a:lnTo>
                  <a:pt x="98227" y="151804"/>
                </a:lnTo>
                <a:lnTo>
                  <a:pt x="107157" y="142874"/>
                </a:lnTo>
                <a:lnTo>
                  <a:pt x="107157" y="125015"/>
                </a:lnTo>
                <a:lnTo>
                  <a:pt x="107157" y="107156"/>
                </a:lnTo>
                <a:lnTo>
                  <a:pt x="107157" y="89296"/>
                </a:lnTo>
                <a:lnTo>
                  <a:pt x="107157" y="71437"/>
                </a:lnTo>
                <a:lnTo>
                  <a:pt x="107157" y="53578"/>
                </a:lnTo>
                <a:lnTo>
                  <a:pt x="98227" y="44648"/>
                </a:lnTo>
                <a:lnTo>
                  <a:pt x="89297" y="35718"/>
                </a:lnTo>
                <a:lnTo>
                  <a:pt x="80367" y="35718"/>
                </a:lnTo>
                <a:lnTo>
                  <a:pt x="80367"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Freeform 123"/>
          <p:cNvSpPr/>
          <p:nvPr/>
        </p:nvSpPr>
        <p:spPr>
          <a:xfrm>
            <a:off x="6304359" y="4491632"/>
            <a:ext cx="276822" cy="392908"/>
          </a:xfrm>
          <a:custGeom>
            <a:avLst/>
            <a:gdLst/>
            <a:ahLst/>
            <a:cxnLst/>
            <a:rect l="0" t="0" r="0" b="0"/>
            <a:pathLst>
              <a:path w="276822" h="392908">
                <a:moveTo>
                  <a:pt x="107157" y="0"/>
                </a:moveTo>
                <a:lnTo>
                  <a:pt x="107157" y="0"/>
                </a:lnTo>
                <a:lnTo>
                  <a:pt x="98227" y="0"/>
                </a:lnTo>
                <a:lnTo>
                  <a:pt x="89297" y="0"/>
                </a:lnTo>
                <a:lnTo>
                  <a:pt x="80368" y="8930"/>
                </a:lnTo>
                <a:lnTo>
                  <a:pt x="62508" y="17860"/>
                </a:lnTo>
                <a:lnTo>
                  <a:pt x="44649" y="35719"/>
                </a:lnTo>
                <a:lnTo>
                  <a:pt x="26789" y="53579"/>
                </a:lnTo>
                <a:lnTo>
                  <a:pt x="17860" y="80368"/>
                </a:lnTo>
                <a:lnTo>
                  <a:pt x="8930" y="98227"/>
                </a:lnTo>
                <a:lnTo>
                  <a:pt x="0" y="116086"/>
                </a:lnTo>
                <a:lnTo>
                  <a:pt x="8930" y="133946"/>
                </a:lnTo>
                <a:lnTo>
                  <a:pt x="26789" y="142875"/>
                </a:lnTo>
                <a:lnTo>
                  <a:pt x="53579" y="151805"/>
                </a:lnTo>
                <a:lnTo>
                  <a:pt x="89297" y="160735"/>
                </a:lnTo>
                <a:lnTo>
                  <a:pt x="133946" y="169664"/>
                </a:lnTo>
                <a:lnTo>
                  <a:pt x="169664" y="178594"/>
                </a:lnTo>
                <a:lnTo>
                  <a:pt x="214313" y="196454"/>
                </a:lnTo>
                <a:lnTo>
                  <a:pt x="250032" y="205383"/>
                </a:lnTo>
                <a:lnTo>
                  <a:pt x="267891" y="223243"/>
                </a:lnTo>
                <a:lnTo>
                  <a:pt x="276821" y="250032"/>
                </a:lnTo>
                <a:lnTo>
                  <a:pt x="267891" y="285750"/>
                </a:lnTo>
                <a:lnTo>
                  <a:pt x="250032" y="321469"/>
                </a:lnTo>
                <a:lnTo>
                  <a:pt x="223243" y="348258"/>
                </a:lnTo>
                <a:lnTo>
                  <a:pt x="196454" y="375047"/>
                </a:lnTo>
                <a:lnTo>
                  <a:pt x="160735" y="383977"/>
                </a:lnTo>
                <a:lnTo>
                  <a:pt x="133946" y="392907"/>
                </a:lnTo>
                <a:lnTo>
                  <a:pt x="107157" y="392907"/>
                </a:lnTo>
                <a:lnTo>
                  <a:pt x="98227" y="392907"/>
                </a:lnTo>
                <a:lnTo>
                  <a:pt x="107157" y="375047"/>
                </a:lnTo>
                <a:lnTo>
                  <a:pt x="125016" y="357188"/>
                </a:lnTo>
                <a:lnTo>
                  <a:pt x="142875" y="339329"/>
                </a:lnTo>
                <a:lnTo>
                  <a:pt x="169664" y="312539"/>
                </a:lnTo>
                <a:lnTo>
                  <a:pt x="205383" y="285750"/>
                </a:lnTo>
                <a:lnTo>
                  <a:pt x="205383"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Freeform 124"/>
          <p:cNvSpPr/>
          <p:nvPr/>
        </p:nvSpPr>
        <p:spPr>
          <a:xfrm>
            <a:off x="6625828" y="4598789"/>
            <a:ext cx="223243" cy="223243"/>
          </a:xfrm>
          <a:custGeom>
            <a:avLst/>
            <a:gdLst/>
            <a:ahLst/>
            <a:cxnLst/>
            <a:rect l="0" t="0" r="0" b="0"/>
            <a:pathLst>
              <a:path w="223243" h="223243">
                <a:moveTo>
                  <a:pt x="0" y="0"/>
                </a:moveTo>
                <a:lnTo>
                  <a:pt x="0" y="8929"/>
                </a:lnTo>
                <a:lnTo>
                  <a:pt x="0" y="17859"/>
                </a:lnTo>
                <a:lnTo>
                  <a:pt x="0" y="35718"/>
                </a:lnTo>
                <a:lnTo>
                  <a:pt x="8930" y="62507"/>
                </a:lnTo>
                <a:lnTo>
                  <a:pt x="17860" y="89297"/>
                </a:lnTo>
                <a:lnTo>
                  <a:pt x="26789" y="133945"/>
                </a:lnTo>
                <a:lnTo>
                  <a:pt x="35719" y="160734"/>
                </a:lnTo>
                <a:lnTo>
                  <a:pt x="53578" y="196453"/>
                </a:lnTo>
                <a:lnTo>
                  <a:pt x="71438" y="214312"/>
                </a:lnTo>
                <a:lnTo>
                  <a:pt x="98227" y="223242"/>
                </a:lnTo>
                <a:lnTo>
                  <a:pt x="116086" y="223242"/>
                </a:lnTo>
                <a:lnTo>
                  <a:pt x="142875" y="214312"/>
                </a:lnTo>
                <a:lnTo>
                  <a:pt x="169664" y="196453"/>
                </a:lnTo>
                <a:lnTo>
                  <a:pt x="196453" y="169664"/>
                </a:lnTo>
                <a:lnTo>
                  <a:pt x="214313" y="142875"/>
                </a:lnTo>
                <a:lnTo>
                  <a:pt x="223242" y="107156"/>
                </a:lnTo>
                <a:lnTo>
                  <a:pt x="223242" y="62507"/>
                </a:lnTo>
                <a:lnTo>
                  <a:pt x="223242" y="625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6" name="Freeform 125"/>
          <p:cNvSpPr/>
          <p:nvPr/>
        </p:nvSpPr>
        <p:spPr>
          <a:xfrm>
            <a:off x="6813352" y="4554140"/>
            <a:ext cx="133946" cy="250032"/>
          </a:xfrm>
          <a:custGeom>
            <a:avLst/>
            <a:gdLst/>
            <a:ahLst/>
            <a:cxnLst/>
            <a:rect l="0" t="0" r="0" b="0"/>
            <a:pathLst>
              <a:path w="133946" h="250032">
                <a:moveTo>
                  <a:pt x="0" y="71438"/>
                </a:moveTo>
                <a:lnTo>
                  <a:pt x="0" y="80367"/>
                </a:lnTo>
                <a:lnTo>
                  <a:pt x="8929" y="89297"/>
                </a:lnTo>
                <a:lnTo>
                  <a:pt x="17859" y="116086"/>
                </a:lnTo>
                <a:lnTo>
                  <a:pt x="26789" y="142875"/>
                </a:lnTo>
                <a:lnTo>
                  <a:pt x="44648" y="169664"/>
                </a:lnTo>
                <a:lnTo>
                  <a:pt x="62507" y="196453"/>
                </a:lnTo>
                <a:lnTo>
                  <a:pt x="71437" y="223242"/>
                </a:lnTo>
                <a:lnTo>
                  <a:pt x="89296" y="241102"/>
                </a:lnTo>
                <a:lnTo>
                  <a:pt x="98226" y="250031"/>
                </a:lnTo>
                <a:lnTo>
                  <a:pt x="107156" y="250031"/>
                </a:lnTo>
                <a:lnTo>
                  <a:pt x="107156" y="250031"/>
                </a:lnTo>
                <a:lnTo>
                  <a:pt x="107156" y="232172"/>
                </a:lnTo>
                <a:lnTo>
                  <a:pt x="98226" y="205383"/>
                </a:lnTo>
                <a:lnTo>
                  <a:pt x="89296" y="169664"/>
                </a:lnTo>
                <a:lnTo>
                  <a:pt x="80367" y="133946"/>
                </a:lnTo>
                <a:lnTo>
                  <a:pt x="71437" y="89297"/>
                </a:lnTo>
                <a:lnTo>
                  <a:pt x="71437" y="53578"/>
                </a:lnTo>
                <a:lnTo>
                  <a:pt x="71437" y="26789"/>
                </a:lnTo>
                <a:lnTo>
                  <a:pt x="80367" y="8930"/>
                </a:lnTo>
                <a:lnTo>
                  <a:pt x="89296" y="0"/>
                </a:lnTo>
                <a:lnTo>
                  <a:pt x="107156" y="0"/>
                </a:lnTo>
                <a:lnTo>
                  <a:pt x="125015" y="0"/>
                </a:lnTo>
                <a:lnTo>
                  <a:pt x="133945" y="8930"/>
                </a:lnTo>
                <a:lnTo>
                  <a:pt x="133945"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7" name="Freeform 126"/>
          <p:cNvSpPr/>
          <p:nvPr/>
        </p:nvSpPr>
        <p:spPr>
          <a:xfrm>
            <a:off x="7063383" y="4545211"/>
            <a:ext cx="196454" cy="330399"/>
          </a:xfrm>
          <a:custGeom>
            <a:avLst/>
            <a:gdLst/>
            <a:ahLst/>
            <a:cxnLst/>
            <a:rect l="0" t="0" r="0" b="0"/>
            <a:pathLst>
              <a:path w="196454" h="330399">
                <a:moveTo>
                  <a:pt x="8930" y="125015"/>
                </a:moveTo>
                <a:lnTo>
                  <a:pt x="8930" y="133945"/>
                </a:lnTo>
                <a:lnTo>
                  <a:pt x="8930" y="151804"/>
                </a:lnTo>
                <a:lnTo>
                  <a:pt x="8930" y="169664"/>
                </a:lnTo>
                <a:lnTo>
                  <a:pt x="17859" y="187523"/>
                </a:lnTo>
                <a:lnTo>
                  <a:pt x="17859" y="196453"/>
                </a:lnTo>
                <a:lnTo>
                  <a:pt x="26789" y="196453"/>
                </a:lnTo>
                <a:lnTo>
                  <a:pt x="44648" y="187523"/>
                </a:lnTo>
                <a:lnTo>
                  <a:pt x="53578" y="169664"/>
                </a:lnTo>
                <a:lnTo>
                  <a:pt x="62508" y="151804"/>
                </a:lnTo>
                <a:lnTo>
                  <a:pt x="80367" y="125015"/>
                </a:lnTo>
                <a:lnTo>
                  <a:pt x="89297" y="98226"/>
                </a:lnTo>
                <a:lnTo>
                  <a:pt x="89297" y="71437"/>
                </a:lnTo>
                <a:lnTo>
                  <a:pt x="89297" y="44648"/>
                </a:lnTo>
                <a:lnTo>
                  <a:pt x="80367" y="17859"/>
                </a:lnTo>
                <a:lnTo>
                  <a:pt x="62508" y="8929"/>
                </a:lnTo>
                <a:lnTo>
                  <a:pt x="35719" y="0"/>
                </a:lnTo>
                <a:lnTo>
                  <a:pt x="17859" y="17859"/>
                </a:lnTo>
                <a:lnTo>
                  <a:pt x="8930" y="44648"/>
                </a:lnTo>
                <a:lnTo>
                  <a:pt x="0" y="89296"/>
                </a:lnTo>
                <a:lnTo>
                  <a:pt x="0" y="133945"/>
                </a:lnTo>
                <a:lnTo>
                  <a:pt x="8930" y="187523"/>
                </a:lnTo>
                <a:lnTo>
                  <a:pt x="26789" y="241101"/>
                </a:lnTo>
                <a:lnTo>
                  <a:pt x="44648" y="276820"/>
                </a:lnTo>
                <a:lnTo>
                  <a:pt x="62508" y="312539"/>
                </a:lnTo>
                <a:lnTo>
                  <a:pt x="89297" y="321468"/>
                </a:lnTo>
                <a:lnTo>
                  <a:pt x="116086" y="330398"/>
                </a:lnTo>
                <a:lnTo>
                  <a:pt x="133945" y="321468"/>
                </a:lnTo>
                <a:lnTo>
                  <a:pt x="160734" y="303609"/>
                </a:lnTo>
                <a:lnTo>
                  <a:pt x="178594" y="276820"/>
                </a:lnTo>
                <a:lnTo>
                  <a:pt x="187523" y="232171"/>
                </a:lnTo>
                <a:lnTo>
                  <a:pt x="196453" y="187523"/>
                </a:lnTo>
                <a:lnTo>
                  <a:pt x="196453"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8" name="Freeform 127"/>
          <p:cNvSpPr/>
          <p:nvPr/>
        </p:nvSpPr>
        <p:spPr>
          <a:xfrm>
            <a:off x="7277695" y="4545211"/>
            <a:ext cx="160736" cy="348259"/>
          </a:xfrm>
          <a:custGeom>
            <a:avLst/>
            <a:gdLst/>
            <a:ahLst/>
            <a:cxnLst/>
            <a:rect l="0" t="0" r="0" b="0"/>
            <a:pathLst>
              <a:path w="160736" h="348259">
                <a:moveTo>
                  <a:pt x="0" y="133945"/>
                </a:moveTo>
                <a:lnTo>
                  <a:pt x="0" y="142875"/>
                </a:lnTo>
                <a:lnTo>
                  <a:pt x="0" y="160734"/>
                </a:lnTo>
                <a:lnTo>
                  <a:pt x="0" y="178593"/>
                </a:lnTo>
                <a:lnTo>
                  <a:pt x="0" y="196453"/>
                </a:lnTo>
                <a:lnTo>
                  <a:pt x="8930" y="205382"/>
                </a:lnTo>
                <a:lnTo>
                  <a:pt x="17860" y="214312"/>
                </a:lnTo>
                <a:lnTo>
                  <a:pt x="26789" y="205382"/>
                </a:lnTo>
                <a:lnTo>
                  <a:pt x="35719" y="196453"/>
                </a:lnTo>
                <a:lnTo>
                  <a:pt x="44649" y="178593"/>
                </a:lnTo>
                <a:lnTo>
                  <a:pt x="53578" y="151804"/>
                </a:lnTo>
                <a:lnTo>
                  <a:pt x="62508" y="125015"/>
                </a:lnTo>
                <a:lnTo>
                  <a:pt x="62508" y="89296"/>
                </a:lnTo>
                <a:lnTo>
                  <a:pt x="62508" y="62507"/>
                </a:lnTo>
                <a:lnTo>
                  <a:pt x="53578" y="35718"/>
                </a:lnTo>
                <a:lnTo>
                  <a:pt x="35719" y="8929"/>
                </a:lnTo>
                <a:lnTo>
                  <a:pt x="26789" y="0"/>
                </a:lnTo>
                <a:lnTo>
                  <a:pt x="17860" y="8929"/>
                </a:lnTo>
                <a:lnTo>
                  <a:pt x="8930" y="35718"/>
                </a:lnTo>
                <a:lnTo>
                  <a:pt x="8930" y="71437"/>
                </a:lnTo>
                <a:lnTo>
                  <a:pt x="8930" y="125015"/>
                </a:lnTo>
                <a:lnTo>
                  <a:pt x="17860" y="187523"/>
                </a:lnTo>
                <a:lnTo>
                  <a:pt x="26789" y="241101"/>
                </a:lnTo>
                <a:lnTo>
                  <a:pt x="44649" y="285750"/>
                </a:lnTo>
                <a:lnTo>
                  <a:pt x="62508" y="321468"/>
                </a:lnTo>
                <a:lnTo>
                  <a:pt x="89297" y="339328"/>
                </a:lnTo>
                <a:lnTo>
                  <a:pt x="107157" y="348258"/>
                </a:lnTo>
                <a:lnTo>
                  <a:pt x="125016" y="348258"/>
                </a:lnTo>
                <a:lnTo>
                  <a:pt x="142875" y="330398"/>
                </a:lnTo>
                <a:lnTo>
                  <a:pt x="151805" y="312539"/>
                </a:lnTo>
                <a:lnTo>
                  <a:pt x="160735" y="276820"/>
                </a:lnTo>
                <a:lnTo>
                  <a:pt x="160735" y="223242"/>
                </a:lnTo>
                <a:lnTo>
                  <a:pt x="142875" y="169664"/>
                </a:lnTo>
                <a:lnTo>
                  <a:pt x="133946" y="116085"/>
                </a:lnTo>
                <a:lnTo>
                  <a:pt x="133946" y="11608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9" name="Freeform 128"/>
          <p:cNvSpPr/>
          <p:nvPr/>
        </p:nvSpPr>
        <p:spPr>
          <a:xfrm>
            <a:off x="7402711" y="4580929"/>
            <a:ext cx="294681" cy="321470"/>
          </a:xfrm>
          <a:custGeom>
            <a:avLst/>
            <a:gdLst/>
            <a:ahLst/>
            <a:cxnLst/>
            <a:rect l="0" t="0" r="0" b="0"/>
            <a:pathLst>
              <a:path w="294681" h="321470">
                <a:moveTo>
                  <a:pt x="0" y="0"/>
                </a:moveTo>
                <a:lnTo>
                  <a:pt x="0" y="8930"/>
                </a:lnTo>
                <a:lnTo>
                  <a:pt x="0" y="17860"/>
                </a:lnTo>
                <a:lnTo>
                  <a:pt x="8930" y="44649"/>
                </a:lnTo>
                <a:lnTo>
                  <a:pt x="8930" y="71438"/>
                </a:lnTo>
                <a:lnTo>
                  <a:pt x="17859" y="98227"/>
                </a:lnTo>
                <a:lnTo>
                  <a:pt x="26789" y="133946"/>
                </a:lnTo>
                <a:lnTo>
                  <a:pt x="44648" y="178594"/>
                </a:lnTo>
                <a:lnTo>
                  <a:pt x="62508" y="214313"/>
                </a:lnTo>
                <a:lnTo>
                  <a:pt x="71437" y="241102"/>
                </a:lnTo>
                <a:lnTo>
                  <a:pt x="80367" y="258961"/>
                </a:lnTo>
                <a:lnTo>
                  <a:pt x="89297" y="276821"/>
                </a:lnTo>
                <a:lnTo>
                  <a:pt x="98227" y="276821"/>
                </a:lnTo>
                <a:lnTo>
                  <a:pt x="107156" y="258961"/>
                </a:lnTo>
                <a:lnTo>
                  <a:pt x="107156" y="232172"/>
                </a:lnTo>
                <a:lnTo>
                  <a:pt x="107156" y="196453"/>
                </a:lnTo>
                <a:lnTo>
                  <a:pt x="98227" y="142875"/>
                </a:lnTo>
                <a:lnTo>
                  <a:pt x="98227" y="98227"/>
                </a:lnTo>
                <a:lnTo>
                  <a:pt x="98227" y="62508"/>
                </a:lnTo>
                <a:lnTo>
                  <a:pt x="98227" y="44649"/>
                </a:lnTo>
                <a:lnTo>
                  <a:pt x="107156" y="44649"/>
                </a:lnTo>
                <a:lnTo>
                  <a:pt x="125016" y="62508"/>
                </a:lnTo>
                <a:lnTo>
                  <a:pt x="142875" y="107157"/>
                </a:lnTo>
                <a:lnTo>
                  <a:pt x="160734" y="151805"/>
                </a:lnTo>
                <a:lnTo>
                  <a:pt x="178594" y="205383"/>
                </a:lnTo>
                <a:lnTo>
                  <a:pt x="196453" y="250032"/>
                </a:lnTo>
                <a:lnTo>
                  <a:pt x="214312" y="285750"/>
                </a:lnTo>
                <a:lnTo>
                  <a:pt x="232172" y="312540"/>
                </a:lnTo>
                <a:lnTo>
                  <a:pt x="250031" y="321469"/>
                </a:lnTo>
                <a:lnTo>
                  <a:pt x="267891" y="312540"/>
                </a:lnTo>
                <a:lnTo>
                  <a:pt x="276820" y="285750"/>
                </a:lnTo>
                <a:lnTo>
                  <a:pt x="285750" y="250032"/>
                </a:lnTo>
                <a:lnTo>
                  <a:pt x="294680" y="187524"/>
                </a:lnTo>
                <a:lnTo>
                  <a:pt x="294680" y="125016"/>
                </a:lnTo>
                <a:lnTo>
                  <a:pt x="294680"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0" name="Freeform 129"/>
          <p:cNvSpPr/>
          <p:nvPr/>
        </p:nvSpPr>
        <p:spPr>
          <a:xfrm>
            <a:off x="7742039" y="4580929"/>
            <a:ext cx="160735" cy="339330"/>
          </a:xfrm>
          <a:custGeom>
            <a:avLst/>
            <a:gdLst/>
            <a:ahLst/>
            <a:cxnLst/>
            <a:rect l="0" t="0" r="0" b="0"/>
            <a:pathLst>
              <a:path w="160735" h="339330">
                <a:moveTo>
                  <a:pt x="160734" y="35719"/>
                </a:moveTo>
                <a:lnTo>
                  <a:pt x="151805" y="35719"/>
                </a:lnTo>
                <a:lnTo>
                  <a:pt x="151805" y="35719"/>
                </a:lnTo>
                <a:lnTo>
                  <a:pt x="142875" y="26789"/>
                </a:lnTo>
                <a:lnTo>
                  <a:pt x="133945" y="26789"/>
                </a:lnTo>
                <a:lnTo>
                  <a:pt x="116086" y="17860"/>
                </a:lnTo>
                <a:lnTo>
                  <a:pt x="98227" y="8930"/>
                </a:lnTo>
                <a:lnTo>
                  <a:pt x="80367" y="0"/>
                </a:lnTo>
                <a:lnTo>
                  <a:pt x="62508" y="0"/>
                </a:lnTo>
                <a:lnTo>
                  <a:pt x="53578" y="8930"/>
                </a:lnTo>
                <a:lnTo>
                  <a:pt x="35719" y="17860"/>
                </a:lnTo>
                <a:lnTo>
                  <a:pt x="17859" y="35719"/>
                </a:lnTo>
                <a:lnTo>
                  <a:pt x="8930" y="53578"/>
                </a:lnTo>
                <a:lnTo>
                  <a:pt x="0" y="71438"/>
                </a:lnTo>
                <a:lnTo>
                  <a:pt x="0" y="89297"/>
                </a:lnTo>
                <a:lnTo>
                  <a:pt x="8930" y="98227"/>
                </a:lnTo>
                <a:lnTo>
                  <a:pt x="17859" y="116086"/>
                </a:lnTo>
                <a:lnTo>
                  <a:pt x="35719" y="125016"/>
                </a:lnTo>
                <a:lnTo>
                  <a:pt x="62508" y="142875"/>
                </a:lnTo>
                <a:lnTo>
                  <a:pt x="89297" y="160735"/>
                </a:lnTo>
                <a:lnTo>
                  <a:pt x="116086" y="187524"/>
                </a:lnTo>
                <a:lnTo>
                  <a:pt x="133945" y="214313"/>
                </a:lnTo>
                <a:lnTo>
                  <a:pt x="142875" y="241102"/>
                </a:lnTo>
                <a:lnTo>
                  <a:pt x="151805" y="267891"/>
                </a:lnTo>
                <a:lnTo>
                  <a:pt x="151805" y="294680"/>
                </a:lnTo>
                <a:lnTo>
                  <a:pt x="142875" y="312540"/>
                </a:lnTo>
                <a:lnTo>
                  <a:pt x="125016" y="330399"/>
                </a:lnTo>
                <a:lnTo>
                  <a:pt x="107156" y="339329"/>
                </a:lnTo>
                <a:lnTo>
                  <a:pt x="89297" y="330399"/>
                </a:lnTo>
                <a:lnTo>
                  <a:pt x="62508" y="321469"/>
                </a:lnTo>
                <a:lnTo>
                  <a:pt x="53578" y="294680"/>
                </a:lnTo>
                <a:lnTo>
                  <a:pt x="35719" y="250032"/>
                </a:lnTo>
                <a:lnTo>
                  <a:pt x="35719" y="25003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1" name="Freeform 130"/>
          <p:cNvSpPr/>
          <p:nvPr/>
        </p:nvSpPr>
        <p:spPr>
          <a:xfrm>
            <a:off x="7965281" y="4446984"/>
            <a:ext cx="321469" cy="464345"/>
          </a:xfrm>
          <a:custGeom>
            <a:avLst/>
            <a:gdLst/>
            <a:ahLst/>
            <a:cxnLst/>
            <a:rect l="0" t="0" r="0" b="0"/>
            <a:pathLst>
              <a:path w="321469" h="464345">
                <a:moveTo>
                  <a:pt x="17860" y="0"/>
                </a:moveTo>
                <a:lnTo>
                  <a:pt x="17860" y="0"/>
                </a:lnTo>
                <a:lnTo>
                  <a:pt x="8930" y="0"/>
                </a:lnTo>
                <a:lnTo>
                  <a:pt x="8930" y="0"/>
                </a:lnTo>
                <a:lnTo>
                  <a:pt x="0" y="17859"/>
                </a:lnTo>
                <a:lnTo>
                  <a:pt x="0" y="44648"/>
                </a:lnTo>
                <a:lnTo>
                  <a:pt x="0" y="80367"/>
                </a:lnTo>
                <a:lnTo>
                  <a:pt x="8930" y="125016"/>
                </a:lnTo>
                <a:lnTo>
                  <a:pt x="8930" y="187523"/>
                </a:lnTo>
                <a:lnTo>
                  <a:pt x="17860" y="250031"/>
                </a:lnTo>
                <a:lnTo>
                  <a:pt x="26789" y="303609"/>
                </a:lnTo>
                <a:lnTo>
                  <a:pt x="35719" y="357187"/>
                </a:lnTo>
                <a:lnTo>
                  <a:pt x="44649" y="401836"/>
                </a:lnTo>
                <a:lnTo>
                  <a:pt x="53578" y="437555"/>
                </a:lnTo>
                <a:lnTo>
                  <a:pt x="62508" y="455414"/>
                </a:lnTo>
                <a:lnTo>
                  <a:pt x="71438" y="455414"/>
                </a:lnTo>
                <a:lnTo>
                  <a:pt x="80367" y="455414"/>
                </a:lnTo>
                <a:lnTo>
                  <a:pt x="80367" y="428625"/>
                </a:lnTo>
                <a:lnTo>
                  <a:pt x="80367" y="392906"/>
                </a:lnTo>
                <a:lnTo>
                  <a:pt x="80367" y="348258"/>
                </a:lnTo>
                <a:lnTo>
                  <a:pt x="89297" y="294680"/>
                </a:lnTo>
                <a:lnTo>
                  <a:pt x="89297" y="258961"/>
                </a:lnTo>
                <a:lnTo>
                  <a:pt x="98227" y="232172"/>
                </a:lnTo>
                <a:lnTo>
                  <a:pt x="107157" y="223242"/>
                </a:lnTo>
                <a:lnTo>
                  <a:pt x="116086" y="241102"/>
                </a:lnTo>
                <a:lnTo>
                  <a:pt x="133946" y="267891"/>
                </a:lnTo>
                <a:lnTo>
                  <a:pt x="142875" y="312539"/>
                </a:lnTo>
                <a:lnTo>
                  <a:pt x="151805" y="348258"/>
                </a:lnTo>
                <a:lnTo>
                  <a:pt x="160735" y="392906"/>
                </a:lnTo>
                <a:lnTo>
                  <a:pt x="169664" y="419695"/>
                </a:lnTo>
                <a:lnTo>
                  <a:pt x="187524" y="446485"/>
                </a:lnTo>
                <a:lnTo>
                  <a:pt x="196453" y="455414"/>
                </a:lnTo>
                <a:lnTo>
                  <a:pt x="196453" y="455414"/>
                </a:lnTo>
                <a:lnTo>
                  <a:pt x="205383" y="446485"/>
                </a:lnTo>
                <a:lnTo>
                  <a:pt x="214313" y="419695"/>
                </a:lnTo>
                <a:lnTo>
                  <a:pt x="223242" y="392906"/>
                </a:lnTo>
                <a:lnTo>
                  <a:pt x="223242" y="348258"/>
                </a:lnTo>
                <a:lnTo>
                  <a:pt x="223242" y="312539"/>
                </a:lnTo>
                <a:lnTo>
                  <a:pt x="223242" y="285750"/>
                </a:lnTo>
                <a:lnTo>
                  <a:pt x="223242" y="267891"/>
                </a:lnTo>
                <a:lnTo>
                  <a:pt x="223242" y="276820"/>
                </a:lnTo>
                <a:lnTo>
                  <a:pt x="223242" y="294680"/>
                </a:lnTo>
                <a:lnTo>
                  <a:pt x="232171" y="330398"/>
                </a:lnTo>
                <a:lnTo>
                  <a:pt x="241101" y="375047"/>
                </a:lnTo>
                <a:lnTo>
                  <a:pt x="250031" y="410766"/>
                </a:lnTo>
                <a:lnTo>
                  <a:pt x="258960" y="437555"/>
                </a:lnTo>
                <a:lnTo>
                  <a:pt x="267890" y="455414"/>
                </a:lnTo>
                <a:lnTo>
                  <a:pt x="285749" y="464344"/>
                </a:lnTo>
                <a:lnTo>
                  <a:pt x="294679" y="464344"/>
                </a:lnTo>
                <a:lnTo>
                  <a:pt x="303609" y="455414"/>
                </a:lnTo>
                <a:lnTo>
                  <a:pt x="312539" y="437555"/>
                </a:lnTo>
                <a:lnTo>
                  <a:pt x="321468" y="410766"/>
                </a:lnTo>
                <a:lnTo>
                  <a:pt x="321468" y="375047"/>
                </a:lnTo>
                <a:lnTo>
                  <a:pt x="312539" y="330398"/>
                </a:lnTo>
                <a:lnTo>
                  <a:pt x="294679" y="285750"/>
                </a:lnTo>
                <a:lnTo>
                  <a:pt x="276820" y="258961"/>
                </a:lnTo>
                <a:lnTo>
                  <a:pt x="258960" y="250031"/>
                </a:lnTo>
                <a:lnTo>
                  <a:pt x="241101" y="258961"/>
                </a:lnTo>
                <a:lnTo>
                  <a:pt x="232171" y="285750"/>
                </a:lnTo>
                <a:lnTo>
                  <a:pt x="223242" y="321469"/>
                </a:lnTo>
                <a:lnTo>
                  <a:pt x="232171" y="357187"/>
                </a:lnTo>
                <a:lnTo>
                  <a:pt x="232171" y="392906"/>
                </a:lnTo>
                <a:lnTo>
                  <a:pt x="250031" y="410766"/>
                </a:lnTo>
                <a:lnTo>
                  <a:pt x="258960" y="419695"/>
                </a:lnTo>
                <a:lnTo>
                  <a:pt x="258960" y="41969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2" name="Freeform 131"/>
          <p:cNvSpPr/>
          <p:nvPr/>
        </p:nvSpPr>
        <p:spPr>
          <a:xfrm>
            <a:off x="8331398" y="4420195"/>
            <a:ext cx="125016" cy="464345"/>
          </a:xfrm>
          <a:custGeom>
            <a:avLst/>
            <a:gdLst/>
            <a:ahLst/>
            <a:cxnLst/>
            <a:rect l="0" t="0" r="0" b="0"/>
            <a:pathLst>
              <a:path w="125016" h="464345">
                <a:moveTo>
                  <a:pt x="0" y="0"/>
                </a:moveTo>
                <a:lnTo>
                  <a:pt x="0" y="0"/>
                </a:lnTo>
                <a:lnTo>
                  <a:pt x="0" y="8930"/>
                </a:lnTo>
                <a:lnTo>
                  <a:pt x="0" y="17859"/>
                </a:lnTo>
                <a:lnTo>
                  <a:pt x="0" y="35719"/>
                </a:lnTo>
                <a:lnTo>
                  <a:pt x="8929" y="62508"/>
                </a:lnTo>
                <a:lnTo>
                  <a:pt x="8929" y="107156"/>
                </a:lnTo>
                <a:lnTo>
                  <a:pt x="17859" y="160734"/>
                </a:lnTo>
                <a:lnTo>
                  <a:pt x="26789" y="214312"/>
                </a:lnTo>
                <a:lnTo>
                  <a:pt x="35718" y="276820"/>
                </a:lnTo>
                <a:lnTo>
                  <a:pt x="44648" y="339328"/>
                </a:lnTo>
                <a:lnTo>
                  <a:pt x="53578" y="392906"/>
                </a:lnTo>
                <a:lnTo>
                  <a:pt x="62507" y="428625"/>
                </a:lnTo>
                <a:lnTo>
                  <a:pt x="71437" y="455414"/>
                </a:lnTo>
                <a:lnTo>
                  <a:pt x="89297" y="464344"/>
                </a:lnTo>
                <a:lnTo>
                  <a:pt x="98226" y="455414"/>
                </a:lnTo>
                <a:lnTo>
                  <a:pt x="107156" y="437555"/>
                </a:lnTo>
                <a:lnTo>
                  <a:pt x="125015" y="410766"/>
                </a:lnTo>
                <a:lnTo>
                  <a:pt x="125015" y="375047"/>
                </a:lnTo>
                <a:lnTo>
                  <a:pt x="125015" y="330398"/>
                </a:lnTo>
                <a:lnTo>
                  <a:pt x="125015" y="33039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3" name="Freeform 132"/>
          <p:cNvSpPr/>
          <p:nvPr/>
        </p:nvSpPr>
        <p:spPr>
          <a:xfrm>
            <a:off x="8259960" y="4607718"/>
            <a:ext cx="196454" cy="80369"/>
          </a:xfrm>
          <a:custGeom>
            <a:avLst/>
            <a:gdLst/>
            <a:ahLst/>
            <a:cxnLst/>
            <a:rect l="0" t="0" r="0" b="0"/>
            <a:pathLst>
              <a:path w="196454" h="80369">
                <a:moveTo>
                  <a:pt x="0" y="35719"/>
                </a:moveTo>
                <a:lnTo>
                  <a:pt x="0" y="44649"/>
                </a:lnTo>
                <a:lnTo>
                  <a:pt x="8930" y="53578"/>
                </a:lnTo>
                <a:lnTo>
                  <a:pt x="17860" y="71438"/>
                </a:lnTo>
                <a:lnTo>
                  <a:pt x="35719" y="80368"/>
                </a:lnTo>
                <a:lnTo>
                  <a:pt x="62508" y="80368"/>
                </a:lnTo>
                <a:lnTo>
                  <a:pt x="89297" y="71438"/>
                </a:lnTo>
                <a:lnTo>
                  <a:pt x="125016" y="62508"/>
                </a:lnTo>
                <a:lnTo>
                  <a:pt x="151805" y="53578"/>
                </a:lnTo>
                <a:lnTo>
                  <a:pt x="169664" y="35719"/>
                </a:lnTo>
                <a:lnTo>
                  <a:pt x="187524" y="17860"/>
                </a:lnTo>
                <a:lnTo>
                  <a:pt x="196453" y="0"/>
                </a:lnTo>
                <a:lnTo>
                  <a:pt x="19645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4" name="Freeform 133"/>
          <p:cNvSpPr/>
          <p:nvPr/>
        </p:nvSpPr>
        <p:spPr>
          <a:xfrm>
            <a:off x="8608218" y="4589859"/>
            <a:ext cx="187524" cy="151806"/>
          </a:xfrm>
          <a:custGeom>
            <a:avLst/>
            <a:gdLst/>
            <a:ahLst/>
            <a:cxnLst/>
            <a:rect l="0" t="0" r="0" b="0"/>
            <a:pathLst>
              <a:path w="187524" h="151806">
                <a:moveTo>
                  <a:pt x="8930" y="80367"/>
                </a:moveTo>
                <a:lnTo>
                  <a:pt x="8930" y="89297"/>
                </a:lnTo>
                <a:lnTo>
                  <a:pt x="0" y="89297"/>
                </a:lnTo>
                <a:lnTo>
                  <a:pt x="0" y="89297"/>
                </a:lnTo>
                <a:lnTo>
                  <a:pt x="0" y="89297"/>
                </a:lnTo>
                <a:lnTo>
                  <a:pt x="0" y="80367"/>
                </a:lnTo>
                <a:lnTo>
                  <a:pt x="8930" y="62508"/>
                </a:lnTo>
                <a:lnTo>
                  <a:pt x="17859" y="44648"/>
                </a:lnTo>
                <a:lnTo>
                  <a:pt x="26789" y="26789"/>
                </a:lnTo>
                <a:lnTo>
                  <a:pt x="44648" y="17859"/>
                </a:lnTo>
                <a:lnTo>
                  <a:pt x="62508" y="8930"/>
                </a:lnTo>
                <a:lnTo>
                  <a:pt x="71437" y="0"/>
                </a:lnTo>
                <a:lnTo>
                  <a:pt x="80367" y="8930"/>
                </a:lnTo>
                <a:lnTo>
                  <a:pt x="89297" y="26789"/>
                </a:lnTo>
                <a:lnTo>
                  <a:pt x="80367" y="44648"/>
                </a:lnTo>
                <a:lnTo>
                  <a:pt x="71437" y="71437"/>
                </a:lnTo>
                <a:lnTo>
                  <a:pt x="62508" y="98227"/>
                </a:lnTo>
                <a:lnTo>
                  <a:pt x="44648" y="116086"/>
                </a:lnTo>
                <a:lnTo>
                  <a:pt x="35719" y="133945"/>
                </a:lnTo>
                <a:lnTo>
                  <a:pt x="35719" y="142875"/>
                </a:lnTo>
                <a:lnTo>
                  <a:pt x="35719" y="151805"/>
                </a:lnTo>
                <a:lnTo>
                  <a:pt x="53578" y="151805"/>
                </a:lnTo>
                <a:lnTo>
                  <a:pt x="71437" y="142875"/>
                </a:lnTo>
                <a:lnTo>
                  <a:pt x="98227" y="133945"/>
                </a:lnTo>
                <a:lnTo>
                  <a:pt x="125016" y="125016"/>
                </a:lnTo>
                <a:lnTo>
                  <a:pt x="151805" y="107156"/>
                </a:lnTo>
                <a:lnTo>
                  <a:pt x="169664" y="89297"/>
                </a:lnTo>
                <a:lnTo>
                  <a:pt x="187523" y="71437"/>
                </a:lnTo>
                <a:lnTo>
                  <a:pt x="187523"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5" name="Freeform 134"/>
          <p:cNvSpPr/>
          <p:nvPr/>
        </p:nvSpPr>
        <p:spPr>
          <a:xfrm>
            <a:off x="8509991" y="4393406"/>
            <a:ext cx="392908" cy="526853"/>
          </a:xfrm>
          <a:custGeom>
            <a:avLst/>
            <a:gdLst/>
            <a:ahLst/>
            <a:cxnLst/>
            <a:rect l="0" t="0" r="0" b="0"/>
            <a:pathLst>
              <a:path w="392908" h="526853">
                <a:moveTo>
                  <a:pt x="276821" y="107156"/>
                </a:moveTo>
                <a:lnTo>
                  <a:pt x="276821" y="98226"/>
                </a:lnTo>
                <a:lnTo>
                  <a:pt x="258961" y="80367"/>
                </a:lnTo>
                <a:lnTo>
                  <a:pt x="241102" y="53578"/>
                </a:lnTo>
                <a:lnTo>
                  <a:pt x="214313" y="26789"/>
                </a:lnTo>
                <a:lnTo>
                  <a:pt x="178594" y="8930"/>
                </a:lnTo>
                <a:lnTo>
                  <a:pt x="151805" y="0"/>
                </a:lnTo>
                <a:lnTo>
                  <a:pt x="116086" y="8930"/>
                </a:lnTo>
                <a:lnTo>
                  <a:pt x="89297" y="26789"/>
                </a:lnTo>
                <a:lnTo>
                  <a:pt x="62508" y="62508"/>
                </a:lnTo>
                <a:lnTo>
                  <a:pt x="35719" y="116086"/>
                </a:lnTo>
                <a:lnTo>
                  <a:pt x="17860" y="178594"/>
                </a:lnTo>
                <a:lnTo>
                  <a:pt x="8930" y="250031"/>
                </a:lnTo>
                <a:lnTo>
                  <a:pt x="0" y="321469"/>
                </a:lnTo>
                <a:lnTo>
                  <a:pt x="8930" y="383976"/>
                </a:lnTo>
                <a:lnTo>
                  <a:pt x="35719" y="446484"/>
                </a:lnTo>
                <a:lnTo>
                  <a:pt x="62508" y="491133"/>
                </a:lnTo>
                <a:lnTo>
                  <a:pt x="107157" y="517922"/>
                </a:lnTo>
                <a:lnTo>
                  <a:pt x="151805" y="526852"/>
                </a:lnTo>
                <a:lnTo>
                  <a:pt x="205383" y="526852"/>
                </a:lnTo>
                <a:lnTo>
                  <a:pt x="250032" y="517922"/>
                </a:lnTo>
                <a:lnTo>
                  <a:pt x="285750" y="491133"/>
                </a:lnTo>
                <a:lnTo>
                  <a:pt x="312539" y="473273"/>
                </a:lnTo>
                <a:lnTo>
                  <a:pt x="339329" y="446484"/>
                </a:lnTo>
                <a:lnTo>
                  <a:pt x="348258" y="419695"/>
                </a:lnTo>
                <a:lnTo>
                  <a:pt x="375047" y="366117"/>
                </a:lnTo>
                <a:lnTo>
                  <a:pt x="392907" y="285750"/>
                </a:lnTo>
                <a:lnTo>
                  <a:pt x="383977" y="196453"/>
                </a:lnTo>
                <a:lnTo>
                  <a:pt x="357188" y="116086"/>
                </a:lnTo>
                <a:lnTo>
                  <a:pt x="321469" y="80367"/>
                </a:lnTo>
                <a:lnTo>
                  <a:pt x="294680" y="71437"/>
                </a:lnTo>
                <a:lnTo>
                  <a:pt x="258961" y="89297"/>
                </a:lnTo>
                <a:lnTo>
                  <a:pt x="241102" y="125015"/>
                </a:lnTo>
                <a:lnTo>
                  <a:pt x="232172" y="160734"/>
                </a:lnTo>
                <a:lnTo>
                  <a:pt x="232172"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6" name="Freeform 135"/>
          <p:cNvSpPr/>
          <p:nvPr/>
        </p:nvSpPr>
        <p:spPr>
          <a:xfrm>
            <a:off x="7554516" y="3536156"/>
            <a:ext cx="1580555" cy="35720"/>
          </a:xfrm>
          <a:custGeom>
            <a:avLst/>
            <a:gdLst/>
            <a:ahLst/>
            <a:cxnLst/>
            <a:rect l="0" t="0" r="0" b="0"/>
            <a:pathLst>
              <a:path w="1580555" h="35720">
                <a:moveTo>
                  <a:pt x="0" y="35719"/>
                </a:moveTo>
                <a:lnTo>
                  <a:pt x="0" y="26789"/>
                </a:lnTo>
                <a:lnTo>
                  <a:pt x="0" y="26789"/>
                </a:lnTo>
                <a:lnTo>
                  <a:pt x="8929" y="17859"/>
                </a:lnTo>
                <a:lnTo>
                  <a:pt x="17859" y="8930"/>
                </a:lnTo>
                <a:lnTo>
                  <a:pt x="26789" y="8930"/>
                </a:lnTo>
                <a:lnTo>
                  <a:pt x="53578" y="0"/>
                </a:lnTo>
                <a:lnTo>
                  <a:pt x="89297" y="0"/>
                </a:lnTo>
                <a:lnTo>
                  <a:pt x="142875" y="0"/>
                </a:lnTo>
                <a:lnTo>
                  <a:pt x="196453" y="0"/>
                </a:lnTo>
                <a:lnTo>
                  <a:pt x="258961" y="0"/>
                </a:lnTo>
                <a:lnTo>
                  <a:pt x="321468" y="8930"/>
                </a:lnTo>
                <a:lnTo>
                  <a:pt x="392906" y="8930"/>
                </a:lnTo>
                <a:lnTo>
                  <a:pt x="464343" y="8930"/>
                </a:lnTo>
                <a:lnTo>
                  <a:pt x="544711" y="8930"/>
                </a:lnTo>
                <a:lnTo>
                  <a:pt x="634007" y="8930"/>
                </a:lnTo>
                <a:lnTo>
                  <a:pt x="732233" y="17859"/>
                </a:lnTo>
                <a:lnTo>
                  <a:pt x="821530" y="17859"/>
                </a:lnTo>
                <a:lnTo>
                  <a:pt x="928686" y="17859"/>
                </a:lnTo>
                <a:lnTo>
                  <a:pt x="1026913" y="26789"/>
                </a:lnTo>
                <a:lnTo>
                  <a:pt x="1116210" y="26789"/>
                </a:lnTo>
                <a:lnTo>
                  <a:pt x="1178718" y="26789"/>
                </a:lnTo>
                <a:lnTo>
                  <a:pt x="1241225" y="17859"/>
                </a:lnTo>
                <a:lnTo>
                  <a:pt x="1294804" y="17859"/>
                </a:lnTo>
                <a:lnTo>
                  <a:pt x="1375171" y="17859"/>
                </a:lnTo>
                <a:lnTo>
                  <a:pt x="1464468" y="17859"/>
                </a:lnTo>
                <a:lnTo>
                  <a:pt x="1544835" y="8930"/>
                </a:lnTo>
                <a:lnTo>
                  <a:pt x="1580554" y="0"/>
                </a:lnTo>
                <a:lnTo>
                  <a:pt x="158055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7" name="Freeform 136"/>
          <p:cNvSpPr/>
          <p:nvPr/>
        </p:nvSpPr>
        <p:spPr>
          <a:xfrm>
            <a:off x="6509742" y="4991695"/>
            <a:ext cx="2625329" cy="62509"/>
          </a:xfrm>
          <a:custGeom>
            <a:avLst/>
            <a:gdLst/>
            <a:ahLst/>
            <a:cxnLst/>
            <a:rect l="0" t="0" r="0" b="0"/>
            <a:pathLst>
              <a:path w="2625329" h="62509">
                <a:moveTo>
                  <a:pt x="35719" y="35719"/>
                </a:moveTo>
                <a:lnTo>
                  <a:pt x="26789" y="26789"/>
                </a:lnTo>
                <a:lnTo>
                  <a:pt x="17860" y="26789"/>
                </a:lnTo>
                <a:lnTo>
                  <a:pt x="8930" y="26789"/>
                </a:lnTo>
                <a:lnTo>
                  <a:pt x="0" y="17860"/>
                </a:lnTo>
                <a:lnTo>
                  <a:pt x="8930" y="17860"/>
                </a:lnTo>
                <a:lnTo>
                  <a:pt x="17860" y="17860"/>
                </a:lnTo>
                <a:lnTo>
                  <a:pt x="35719" y="26789"/>
                </a:lnTo>
                <a:lnTo>
                  <a:pt x="62508" y="26789"/>
                </a:lnTo>
                <a:lnTo>
                  <a:pt x="98227" y="35719"/>
                </a:lnTo>
                <a:lnTo>
                  <a:pt x="142875" y="44649"/>
                </a:lnTo>
                <a:lnTo>
                  <a:pt x="187524" y="44649"/>
                </a:lnTo>
                <a:lnTo>
                  <a:pt x="241102" y="53578"/>
                </a:lnTo>
                <a:lnTo>
                  <a:pt x="294680" y="53578"/>
                </a:lnTo>
                <a:lnTo>
                  <a:pt x="366117" y="62508"/>
                </a:lnTo>
                <a:lnTo>
                  <a:pt x="437555" y="53578"/>
                </a:lnTo>
                <a:lnTo>
                  <a:pt x="517922" y="53578"/>
                </a:lnTo>
                <a:lnTo>
                  <a:pt x="598289" y="53578"/>
                </a:lnTo>
                <a:lnTo>
                  <a:pt x="687586" y="44649"/>
                </a:lnTo>
                <a:lnTo>
                  <a:pt x="785813" y="44649"/>
                </a:lnTo>
                <a:lnTo>
                  <a:pt x="892969" y="35719"/>
                </a:lnTo>
                <a:lnTo>
                  <a:pt x="1009055" y="26789"/>
                </a:lnTo>
                <a:lnTo>
                  <a:pt x="1134071" y="26789"/>
                </a:lnTo>
                <a:lnTo>
                  <a:pt x="1259086" y="17860"/>
                </a:lnTo>
                <a:lnTo>
                  <a:pt x="1384102" y="17860"/>
                </a:lnTo>
                <a:lnTo>
                  <a:pt x="1518047" y="17860"/>
                </a:lnTo>
                <a:lnTo>
                  <a:pt x="1651992" y="17860"/>
                </a:lnTo>
                <a:lnTo>
                  <a:pt x="1785937" y="8930"/>
                </a:lnTo>
                <a:lnTo>
                  <a:pt x="1919882" y="8930"/>
                </a:lnTo>
                <a:lnTo>
                  <a:pt x="2044898" y="0"/>
                </a:lnTo>
                <a:lnTo>
                  <a:pt x="2134195" y="0"/>
                </a:lnTo>
                <a:lnTo>
                  <a:pt x="2205632" y="0"/>
                </a:lnTo>
                <a:lnTo>
                  <a:pt x="2268140" y="0"/>
                </a:lnTo>
                <a:lnTo>
                  <a:pt x="2321718" y="0"/>
                </a:lnTo>
                <a:lnTo>
                  <a:pt x="2393156" y="0"/>
                </a:lnTo>
                <a:lnTo>
                  <a:pt x="2464593" y="0"/>
                </a:lnTo>
                <a:lnTo>
                  <a:pt x="2536031" y="0"/>
                </a:lnTo>
                <a:lnTo>
                  <a:pt x="2607468" y="8930"/>
                </a:lnTo>
                <a:lnTo>
                  <a:pt x="2625328" y="8930"/>
                </a:lnTo>
                <a:lnTo>
                  <a:pt x="2625328" y="17860"/>
                </a:lnTo>
                <a:lnTo>
                  <a:pt x="2625328"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8" name="Freeform 137"/>
          <p:cNvSpPr/>
          <p:nvPr/>
        </p:nvSpPr>
        <p:spPr>
          <a:xfrm>
            <a:off x="4902398" y="3580804"/>
            <a:ext cx="35720" cy="35720"/>
          </a:xfrm>
          <a:custGeom>
            <a:avLst/>
            <a:gdLst/>
            <a:ahLst/>
            <a:cxnLst/>
            <a:rect l="0" t="0" r="0" b="0"/>
            <a:pathLst>
              <a:path w="35720" h="35720">
                <a:moveTo>
                  <a:pt x="35719" y="35719"/>
                </a:moveTo>
                <a:lnTo>
                  <a:pt x="35719" y="26789"/>
                </a:lnTo>
                <a:lnTo>
                  <a:pt x="26790" y="17860"/>
                </a:lnTo>
                <a:lnTo>
                  <a:pt x="17860" y="17860"/>
                </a:lnTo>
                <a:lnTo>
                  <a:pt x="8930" y="8930"/>
                </a:lnTo>
                <a:lnTo>
                  <a:pt x="0" y="0"/>
                </a:lnTo>
                <a:lnTo>
                  <a:pt x="0" y="0"/>
                </a:lnTo>
                <a:lnTo>
                  <a:pt x="0" y="0"/>
                </a:lnTo>
                <a:lnTo>
                  <a:pt x="0" y="8930"/>
                </a:lnTo>
                <a:lnTo>
                  <a:pt x="0" y="8930"/>
                </a:lnTo>
                <a:lnTo>
                  <a:pt x="0" y="17860"/>
                </a:lnTo>
                <a:lnTo>
                  <a:pt x="0" y="17860"/>
                </a:lnTo>
                <a:lnTo>
                  <a:pt x="0"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9" name="Freeform 138"/>
          <p:cNvSpPr/>
          <p:nvPr/>
        </p:nvSpPr>
        <p:spPr>
          <a:xfrm>
            <a:off x="5018484" y="3679031"/>
            <a:ext cx="26790" cy="17860"/>
          </a:xfrm>
          <a:custGeom>
            <a:avLst/>
            <a:gdLst/>
            <a:ahLst/>
            <a:cxnLst/>
            <a:rect l="0" t="0" r="0" b="0"/>
            <a:pathLst>
              <a:path w="26790" h="17860">
                <a:moveTo>
                  <a:pt x="26789" y="0"/>
                </a:moveTo>
                <a:lnTo>
                  <a:pt x="26789" y="0"/>
                </a:lnTo>
                <a:lnTo>
                  <a:pt x="17860" y="0"/>
                </a:lnTo>
                <a:lnTo>
                  <a:pt x="8930" y="0"/>
                </a:lnTo>
                <a:lnTo>
                  <a:pt x="8930" y="0"/>
                </a:lnTo>
                <a:lnTo>
                  <a:pt x="0" y="8930"/>
                </a:lnTo>
                <a:lnTo>
                  <a:pt x="8930" y="8930"/>
                </a:lnTo>
                <a:lnTo>
                  <a:pt x="8930" y="17859"/>
                </a:lnTo>
                <a:lnTo>
                  <a:pt x="8930" y="17859"/>
                </a:lnTo>
                <a:lnTo>
                  <a:pt x="17860" y="17859"/>
                </a:lnTo>
                <a:lnTo>
                  <a:pt x="17860"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0" name="Freeform 139"/>
          <p:cNvSpPr/>
          <p:nvPr/>
        </p:nvSpPr>
        <p:spPr>
          <a:xfrm>
            <a:off x="5080992" y="3687961"/>
            <a:ext cx="53579" cy="44649"/>
          </a:xfrm>
          <a:custGeom>
            <a:avLst/>
            <a:gdLst/>
            <a:ahLst/>
            <a:cxnLst/>
            <a:rect l="0" t="0" r="0" b="0"/>
            <a:pathLst>
              <a:path w="53579" h="44649">
                <a:moveTo>
                  <a:pt x="8930" y="44648"/>
                </a:moveTo>
                <a:lnTo>
                  <a:pt x="8930" y="44648"/>
                </a:lnTo>
                <a:lnTo>
                  <a:pt x="0" y="35718"/>
                </a:lnTo>
                <a:lnTo>
                  <a:pt x="0" y="35718"/>
                </a:lnTo>
                <a:lnTo>
                  <a:pt x="0" y="35718"/>
                </a:lnTo>
                <a:lnTo>
                  <a:pt x="8930" y="26789"/>
                </a:lnTo>
                <a:lnTo>
                  <a:pt x="17860" y="26789"/>
                </a:lnTo>
                <a:lnTo>
                  <a:pt x="26789" y="17859"/>
                </a:lnTo>
                <a:lnTo>
                  <a:pt x="44649" y="8929"/>
                </a:lnTo>
                <a:lnTo>
                  <a:pt x="53578" y="0"/>
                </a:lnTo>
                <a:lnTo>
                  <a:pt x="5357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1" name="Freeform 140"/>
          <p:cNvSpPr/>
          <p:nvPr/>
        </p:nvSpPr>
        <p:spPr>
          <a:xfrm>
            <a:off x="5331023" y="3795117"/>
            <a:ext cx="17861" cy="17860"/>
          </a:xfrm>
          <a:custGeom>
            <a:avLst/>
            <a:gdLst/>
            <a:ahLst/>
            <a:cxnLst/>
            <a:rect l="0" t="0" r="0" b="0"/>
            <a:pathLst>
              <a:path w="17861" h="17860">
                <a:moveTo>
                  <a:pt x="17860" y="17859"/>
                </a:moveTo>
                <a:lnTo>
                  <a:pt x="17860" y="17859"/>
                </a:lnTo>
                <a:lnTo>
                  <a:pt x="8930" y="8929"/>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2" name="Freeform 141"/>
          <p:cNvSpPr/>
          <p:nvPr/>
        </p:nvSpPr>
        <p:spPr>
          <a:xfrm>
            <a:off x="5598914" y="3589734"/>
            <a:ext cx="2384228" cy="89298"/>
          </a:xfrm>
          <a:custGeom>
            <a:avLst/>
            <a:gdLst/>
            <a:ahLst/>
            <a:cxnLst/>
            <a:rect l="0" t="0" r="0" b="0"/>
            <a:pathLst>
              <a:path w="2384228" h="89298">
                <a:moveTo>
                  <a:pt x="0" y="89297"/>
                </a:moveTo>
                <a:lnTo>
                  <a:pt x="8930" y="89297"/>
                </a:lnTo>
                <a:lnTo>
                  <a:pt x="17859" y="89297"/>
                </a:lnTo>
                <a:lnTo>
                  <a:pt x="35719" y="89297"/>
                </a:lnTo>
                <a:lnTo>
                  <a:pt x="62508" y="80367"/>
                </a:lnTo>
                <a:lnTo>
                  <a:pt x="89297" y="80367"/>
                </a:lnTo>
                <a:lnTo>
                  <a:pt x="116086" y="71437"/>
                </a:lnTo>
                <a:lnTo>
                  <a:pt x="151805" y="71437"/>
                </a:lnTo>
                <a:lnTo>
                  <a:pt x="187524" y="62508"/>
                </a:lnTo>
                <a:lnTo>
                  <a:pt x="214313" y="62508"/>
                </a:lnTo>
                <a:lnTo>
                  <a:pt x="250031" y="53578"/>
                </a:lnTo>
                <a:lnTo>
                  <a:pt x="285750" y="53578"/>
                </a:lnTo>
                <a:lnTo>
                  <a:pt x="321469" y="53578"/>
                </a:lnTo>
                <a:lnTo>
                  <a:pt x="366117" y="44648"/>
                </a:lnTo>
                <a:lnTo>
                  <a:pt x="401836" y="44648"/>
                </a:lnTo>
                <a:lnTo>
                  <a:pt x="446484" y="44648"/>
                </a:lnTo>
                <a:lnTo>
                  <a:pt x="491133" y="44648"/>
                </a:lnTo>
                <a:lnTo>
                  <a:pt x="535781" y="44648"/>
                </a:lnTo>
                <a:lnTo>
                  <a:pt x="589359" y="44648"/>
                </a:lnTo>
                <a:lnTo>
                  <a:pt x="634008" y="35719"/>
                </a:lnTo>
                <a:lnTo>
                  <a:pt x="687586" y="35719"/>
                </a:lnTo>
                <a:lnTo>
                  <a:pt x="732234" y="35719"/>
                </a:lnTo>
                <a:lnTo>
                  <a:pt x="785813" y="35719"/>
                </a:lnTo>
                <a:lnTo>
                  <a:pt x="839391" y="35719"/>
                </a:lnTo>
                <a:lnTo>
                  <a:pt x="884039" y="35719"/>
                </a:lnTo>
                <a:lnTo>
                  <a:pt x="937617" y="35719"/>
                </a:lnTo>
                <a:lnTo>
                  <a:pt x="1000125" y="35719"/>
                </a:lnTo>
                <a:lnTo>
                  <a:pt x="1053703" y="35719"/>
                </a:lnTo>
                <a:lnTo>
                  <a:pt x="1107281" y="35719"/>
                </a:lnTo>
                <a:lnTo>
                  <a:pt x="1169789" y="35719"/>
                </a:lnTo>
                <a:lnTo>
                  <a:pt x="1232297" y="26789"/>
                </a:lnTo>
                <a:lnTo>
                  <a:pt x="1294805" y="26789"/>
                </a:lnTo>
                <a:lnTo>
                  <a:pt x="1357313" y="26789"/>
                </a:lnTo>
                <a:lnTo>
                  <a:pt x="1428750" y="17859"/>
                </a:lnTo>
                <a:lnTo>
                  <a:pt x="1491258" y="8930"/>
                </a:lnTo>
                <a:lnTo>
                  <a:pt x="1562695" y="8930"/>
                </a:lnTo>
                <a:lnTo>
                  <a:pt x="1625203" y="0"/>
                </a:lnTo>
                <a:lnTo>
                  <a:pt x="1696641" y="0"/>
                </a:lnTo>
                <a:lnTo>
                  <a:pt x="1759149" y="0"/>
                </a:lnTo>
                <a:lnTo>
                  <a:pt x="1821656" y="0"/>
                </a:lnTo>
                <a:lnTo>
                  <a:pt x="1875234" y="0"/>
                </a:lnTo>
                <a:lnTo>
                  <a:pt x="1937742" y="8930"/>
                </a:lnTo>
                <a:lnTo>
                  <a:pt x="1991320" y="8930"/>
                </a:lnTo>
                <a:lnTo>
                  <a:pt x="2044899" y="17859"/>
                </a:lnTo>
                <a:lnTo>
                  <a:pt x="2098477" y="17859"/>
                </a:lnTo>
                <a:lnTo>
                  <a:pt x="2143125" y="17859"/>
                </a:lnTo>
                <a:lnTo>
                  <a:pt x="2196703" y="17859"/>
                </a:lnTo>
                <a:lnTo>
                  <a:pt x="2241352" y="17859"/>
                </a:lnTo>
                <a:lnTo>
                  <a:pt x="2277070" y="17859"/>
                </a:lnTo>
                <a:lnTo>
                  <a:pt x="2321719" y="8930"/>
                </a:lnTo>
                <a:lnTo>
                  <a:pt x="2357438" y="8930"/>
                </a:lnTo>
                <a:lnTo>
                  <a:pt x="2384227" y="0"/>
                </a:lnTo>
                <a:lnTo>
                  <a:pt x="2384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3" name="Freeform 142"/>
          <p:cNvSpPr/>
          <p:nvPr/>
        </p:nvSpPr>
        <p:spPr>
          <a:xfrm>
            <a:off x="2116336" y="267891"/>
            <a:ext cx="133946" cy="258962"/>
          </a:xfrm>
          <a:custGeom>
            <a:avLst/>
            <a:gdLst/>
            <a:ahLst/>
            <a:cxnLst/>
            <a:rect l="0" t="0" r="0" b="0"/>
            <a:pathLst>
              <a:path w="133946" h="258962">
                <a:moveTo>
                  <a:pt x="107156" y="8929"/>
                </a:moveTo>
                <a:lnTo>
                  <a:pt x="98227" y="8929"/>
                </a:lnTo>
                <a:lnTo>
                  <a:pt x="98227" y="8929"/>
                </a:lnTo>
                <a:lnTo>
                  <a:pt x="98227" y="8929"/>
                </a:lnTo>
                <a:lnTo>
                  <a:pt x="98227" y="0"/>
                </a:lnTo>
                <a:lnTo>
                  <a:pt x="98227" y="0"/>
                </a:lnTo>
                <a:lnTo>
                  <a:pt x="89297" y="0"/>
                </a:lnTo>
                <a:lnTo>
                  <a:pt x="89297" y="0"/>
                </a:lnTo>
                <a:lnTo>
                  <a:pt x="80367" y="0"/>
                </a:lnTo>
                <a:lnTo>
                  <a:pt x="80367" y="0"/>
                </a:lnTo>
                <a:lnTo>
                  <a:pt x="71437" y="0"/>
                </a:lnTo>
                <a:lnTo>
                  <a:pt x="62508" y="0"/>
                </a:lnTo>
                <a:lnTo>
                  <a:pt x="44648" y="0"/>
                </a:lnTo>
                <a:lnTo>
                  <a:pt x="26789" y="8929"/>
                </a:lnTo>
                <a:lnTo>
                  <a:pt x="8930" y="26789"/>
                </a:lnTo>
                <a:lnTo>
                  <a:pt x="0" y="44648"/>
                </a:lnTo>
                <a:lnTo>
                  <a:pt x="0" y="53578"/>
                </a:lnTo>
                <a:lnTo>
                  <a:pt x="0" y="71437"/>
                </a:lnTo>
                <a:lnTo>
                  <a:pt x="0" y="80367"/>
                </a:lnTo>
                <a:lnTo>
                  <a:pt x="8930" y="89296"/>
                </a:lnTo>
                <a:lnTo>
                  <a:pt x="17859" y="89296"/>
                </a:lnTo>
                <a:lnTo>
                  <a:pt x="35719" y="89296"/>
                </a:lnTo>
                <a:lnTo>
                  <a:pt x="53578" y="80367"/>
                </a:lnTo>
                <a:lnTo>
                  <a:pt x="62508" y="71437"/>
                </a:lnTo>
                <a:lnTo>
                  <a:pt x="71437" y="62507"/>
                </a:lnTo>
                <a:lnTo>
                  <a:pt x="80367" y="53578"/>
                </a:lnTo>
                <a:lnTo>
                  <a:pt x="89297" y="44648"/>
                </a:lnTo>
                <a:lnTo>
                  <a:pt x="89297" y="35718"/>
                </a:lnTo>
                <a:lnTo>
                  <a:pt x="89297" y="35718"/>
                </a:lnTo>
                <a:lnTo>
                  <a:pt x="98227" y="26789"/>
                </a:lnTo>
                <a:lnTo>
                  <a:pt x="98227" y="26789"/>
                </a:lnTo>
                <a:lnTo>
                  <a:pt x="107156" y="26789"/>
                </a:lnTo>
                <a:lnTo>
                  <a:pt x="116086" y="44648"/>
                </a:lnTo>
                <a:lnTo>
                  <a:pt x="116086" y="53578"/>
                </a:lnTo>
                <a:lnTo>
                  <a:pt x="125016" y="80367"/>
                </a:lnTo>
                <a:lnTo>
                  <a:pt x="125016" y="98226"/>
                </a:lnTo>
                <a:lnTo>
                  <a:pt x="125016" y="125015"/>
                </a:lnTo>
                <a:lnTo>
                  <a:pt x="133945" y="142875"/>
                </a:lnTo>
                <a:lnTo>
                  <a:pt x="125016" y="169664"/>
                </a:lnTo>
                <a:lnTo>
                  <a:pt x="125016" y="196453"/>
                </a:lnTo>
                <a:lnTo>
                  <a:pt x="116086" y="214312"/>
                </a:lnTo>
                <a:lnTo>
                  <a:pt x="98227" y="241101"/>
                </a:lnTo>
                <a:lnTo>
                  <a:pt x="89297" y="250031"/>
                </a:lnTo>
                <a:lnTo>
                  <a:pt x="80367" y="258961"/>
                </a:lnTo>
                <a:lnTo>
                  <a:pt x="71437" y="250031"/>
                </a:lnTo>
                <a:lnTo>
                  <a:pt x="62508" y="241101"/>
                </a:lnTo>
                <a:lnTo>
                  <a:pt x="62508" y="214312"/>
                </a:lnTo>
                <a:lnTo>
                  <a:pt x="62508" y="187523"/>
                </a:lnTo>
                <a:lnTo>
                  <a:pt x="62508"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Freeform 143"/>
          <p:cNvSpPr/>
          <p:nvPr/>
        </p:nvSpPr>
        <p:spPr>
          <a:xfrm>
            <a:off x="2303859" y="267891"/>
            <a:ext cx="98228" cy="80368"/>
          </a:xfrm>
          <a:custGeom>
            <a:avLst/>
            <a:gdLst/>
            <a:ahLst/>
            <a:cxnLst/>
            <a:rect l="0" t="0" r="0" b="0"/>
            <a:pathLst>
              <a:path w="98228" h="80368">
                <a:moveTo>
                  <a:pt x="26789" y="0"/>
                </a:moveTo>
                <a:lnTo>
                  <a:pt x="26789" y="0"/>
                </a:lnTo>
                <a:lnTo>
                  <a:pt x="26789" y="0"/>
                </a:lnTo>
                <a:lnTo>
                  <a:pt x="26789" y="0"/>
                </a:lnTo>
                <a:lnTo>
                  <a:pt x="17860" y="0"/>
                </a:lnTo>
                <a:lnTo>
                  <a:pt x="8930" y="8929"/>
                </a:lnTo>
                <a:lnTo>
                  <a:pt x="0" y="26789"/>
                </a:lnTo>
                <a:lnTo>
                  <a:pt x="0" y="35718"/>
                </a:lnTo>
                <a:lnTo>
                  <a:pt x="0" y="53578"/>
                </a:lnTo>
                <a:lnTo>
                  <a:pt x="0" y="62507"/>
                </a:lnTo>
                <a:lnTo>
                  <a:pt x="8930" y="71437"/>
                </a:lnTo>
                <a:lnTo>
                  <a:pt x="26789" y="80367"/>
                </a:lnTo>
                <a:lnTo>
                  <a:pt x="44649" y="80367"/>
                </a:lnTo>
                <a:lnTo>
                  <a:pt x="53579" y="80367"/>
                </a:lnTo>
                <a:lnTo>
                  <a:pt x="71438" y="71437"/>
                </a:lnTo>
                <a:lnTo>
                  <a:pt x="89297" y="62507"/>
                </a:lnTo>
                <a:lnTo>
                  <a:pt x="98227" y="53578"/>
                </a:lnTo>
                <a:lnTo>
                  <a:pt x="98227" y="44648"/>
                </a:lnTo>
                <a:lnTo>
                  <a:pt x="98227" y="35718"/>
                </a:lnTo>
                <a:lnTo>
                  <a:pt x="98227" y="35718"/>
                </a:lnTo>
                <a:lnTo>
                  <a:pt x="89297" y="26789"/>
                </a:lnTo>
                <a:lnTo>
                  <a:pt x="89297" y="17859"/>
                </a:lnTo>
                <a:lnTo>
                  <a:pt x="80368" y="8929"/>
                </a:lnTo>
                <a:lnTo>
                  <a:pt x="71438" y="8929"/>
                </a:lnTo>
                <a:lnTo>
                  <a:pt x="71438" y="8929"/>
                </a:lnTo>
                <a:lnTo>
                  <a:pt x="71438" y="8929"/>
                </a:lnTo>
                <a:lnTo>
                  <a:pt x="71438" y="8929"/>
                </a:lnTo>
                <a:lnTo>
                  <a:pt x="71438" y="8929"/>
                </a:lnTo>
                <a:lnTo>
                  <a:pt x="71438"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Freeform 144"/>
          <p:cNvSpPr/>
          <p:nvPr/>
        </p:nvSpPr>
        <p:spPr>
          <a:xfrm>
            <a:off x="2473523" y="258961"/>
            <a:ext cx="80369" cy="89298"/>
          </a:xfrm>
          <a:custGeom>
            <a:avLst/>
            <a:gdLst/>
            <a:ahLst/>
            <a:cxnLst/>
            <a:rect l="0" t="0" r="0" b="0"/>
            <a:pathLst>
              <a:path w="80369" h="89298">
                <a:moveTo>
                  <a:pt x="53579" y="17859"/>
                </a:moveTo>
                <a:lnTo>
                  <a:pt x="62508" y="17859"/>
                </a:lnTo>
                <a:lnTo>
                  <a:pt x="71438" y="8930"/>
                </a:lnTo>
                <a:lnTo>
                  <a:pt x="80368" y="8930"/>
                </a:lnTo>
                <a:lnTo>
                  <a:pt x="80368" y="8930"/>
                </a:lnTo>
                <a:lnTo>
                  <a:pt x="80368" y="8930"/>
                </a:lnTo>
                <a:lnTo>
                  <a:pt x="80368" y="0"/>
                </a:lnTo>
                <a:lnTo>
                  <a:pt x="80368" y="0"/>
                </a:lnTo>
                <a:lnTo>
                  <a:pt x="71438" y="0"/>
                </a:lnTo>
                <a:lnTo>
                  <a:pt x="53579" y="0"/>
                </a:lnTo>
                <a:lnTo>
                  <a:pt x="44649" y="8930"/>
                </a:lnTo>
                <a:lnTo>
                  <a:pt x="26790" y="26789"/>
                </a:lnTo>
                <a:lnTo>
                  <a:pt x="8930" y="44648"/>
                </a:lnTo>
                <a:lnTo>
                  <a:pt x="0" y="62508"/>
                </a:lnTo>
                <a:lnTo>
                  <a:pt x="0" y="71437"/>
                </a:lnTo>
                <a:lnTo>
                  <a:pt x="0" y="89297"/>
                </a:lnTo>
                <a:lnTo>
                  <a:pt x="0" y="89297"/>
                </a:lnTo>
                <a:lnTo>
                  <a:pt x="0" y="89297"/>
                </a:lnTo>
                <a:lnTo>
                  <a:pt x="17860" y="89297"/>
                </a:lnTo>
                <a:lnTo>
                  <a:pt x="26790" y="80367"/>
                </a:lnTo>
                <a:lnTo>
                  <a:pt x="35719" y="71437"/>
                </a:lnTo>
                <a:lnTo>
                  <a:pt x="44649" y="62508"/>
                </a:lnTo>
                <a:lnTo>
                  <a:pt x="44649" y="53578"/>
                </a:lnTo>
                <a:lnTo>
                  <a:pt x="53579" y="53578"/>
                </a:lnTo>
                <a:lnTo>
                  <a:pt x="62508" y="35719"/>
                </a:lnTo>
                <a:lnTo>
                  <a:pt x="62508" y="26789"/>
                </a:lnTo>
                <a:lnTo>
                  <a:pt x="62508" y="17859"/>
                </a:lnTo>
                <a:lnTo>
                  <a:pt x="62508" y="8930"/>
                </a:lnTo>
                <a:lnTo>
                  <a:pt x="62508" y="8930"/>
                </a:lnTo>
                <a:lnTo>
                  <a:pt x="62508" y="8930"/>
                </a:lnTo>
                <a:lnTo>
                  <a:pt x="62508" y="8930"/>
                </a:lnTo>
                <a:lnTo>
                  <a:pt x="62508" y="8930"/>
                </a:lnTo>
                <a:lnTo>
                  <a:pt x="62508" y="8930"/>
                </a:lnTo>
                <a:lnTo>
                  <a:pt x="62508" y="17859"/>
                </a:lnTo>
                <a:lnTo>
                  <a:pt x="62508"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6" name="Freeform 145"/>
          <p:cNvSpPr/>
          <p:nvPr/>
        </p:nvSpPr>
        <p:spPr>
          <a:xfrm>
            <a:off x="2518172" y="187523"/>
            <a:ext cx="321470" cy="455416"/>
          </a:xfrm>
          <a:custGeom>
            <a:avLst/>
            <a:gdLst/>
            <a:ahLst/>
            <a:cxnLst/>
            <a:rect l="0" t="0" r="0" b="0"/>
            <a:pathLst>
              <a:path w="321470" h="455416">
                <a:moveTo>
                  <a:pt x="133945" y="80368"/>
                </a:moveTo>
                <a:lnTo>
                  <a:pt x="133945" y="80368"/>
                </a:lnTo>
                <a:lnTo>
                  <a:pt x="142875" y="80368"/>
                </a:lnTo>
                <a:lnTo>
                  <a:pt x="142875" y="71438"/>
                </a:lnTo>
                <a:lnTo>
                  <a:pt x="142875" y="71438"/>
                </a:lnTo>
                <a:lnTo>
                  <a:pt x="142875" y="71438"/>
                </a:lnTo>
                <a:lnTo>
                  <a:pt x="142875" y="71438"/>
                </a:lnTo>
                <a:lnTo>
                  <a:pt x="133945" y="62508"/>
                </a:lnTo>
                <a:lnTo>
                  <a:pt x="133945" y="62508"/>
                </a:lnTo>
                <a:lnTo>
                  <a:pt x="133945" y="62508"/>
                </a:lnTo>
                <a:lnTo>
                  <a:pt x="133945" y="62508"/>
                </a:lnTo>
                <a:lnTo>
                  <a:pt x="133945" y="62508"/>
                </a:lnTo>
                <a:lnTo>
                  <a:pt x="133945" y="62508"/>
                </a:lnTo>
                <a:lnTo>
                  <a:pt x="133945" y="62508"/>
                </a:lnTo>
                <a:lnTo>
                  <a:pt x="133945" y="62508"/>
                </a:lnTo>
                <a:lnTo>
                  <a:pt x="133945" y="62508"/>
                </a:lnTo>
                <a:lnTo>
                  <a:pt x="125016" y="62508"/>
                </a:lnTo>
                <a:lnTo>
                  <a:pt x="125016" y="62508"/>
                </a:lnTo>
                <a:lnTo>
                  <a:pt x="125016" y="53579"/>
                </a:lnTo>
                <a:lnTo>
                  <a:pt x="125016" y="53579"/>
                </a:lnTo>
                <a:lnTo>
                  <a:pt x="125016" y="62508"/>
                </a:lnTo>
                <a:lnTo>
                  <a:pt x="116086" y="71438"/>
                </a:lnTo>
                <a:lnTo>
                  <a:pt x="116086" y="80368"/>
                </a:lnTo>
                <a:lnTo>
                  <a:pt x="107156" y="98227"/>
                </a:lnTo>
                <a:lnTo>
                  <a:pt x="98226" y="116086"/>
                </a:lnTo>
                <a:lnTo>
                  <a:pt x="89297" y="133946"/>
                </a:lnTo>
                <a:lnTo>
                  <a:pt x="89297" y="151805"/>
                </a:lnTo>
                <a:lnTo>
                  <a:pt x="89297" y="160735"/>
                </a:lnTo>
                <a:lnTo>
                  <a:pt x="89297" y="160735"/>
                </a:lnTo>
                <a:lnTo>
                  <a:pt x="98226" y="169664"/>
                </a:lnTo>
                <a:lnTo>
                  <a:pt x="107156" y="169664"/>
                </a:lnTo>
                <a:lnTo>
                  <a:pt x="116086" y="169664"/>
                </a:lnTo>
                <a:lnTo>
                  <a:pt x="116086" y="160735"/>
                </a:lnTo>
                <a:lnTo>
                  <a:pt x="125016" y="160735"/>
                </a:lnTo>
                <a:lnTo>
                  <a:pt x="133945" y="160735"/>
                </a:lnTo>
                <a:lnTo>
                  <a:pt x="142875" y="160735"/>
                </a:lnTo>
                <a:lnTo>
                  <a:pt x="151805" y="169664"/>
                </a:lnTo>
                <a:lnTo>
                  <a:pt x="151805" y="178594"/>
                </a:lnTo>
                <a:lnTo>
                  <a:pt x="151805" y="205383"/>
                </a:lnTo>
                <a:lnTo>
                  <a:pt x="151805" y="241102"/>
                </a:lnTo>
                <a:lnTo>
                  <a:pt x="142875" y="276821"/>
                </a:lnTo>
                <a:lnTo>
                  <a:pt x="133945" y="321469"/>
                </a:lnTo>
                <a:lnTo>
                  <a:pt x="116086" y="366118"/>
                </a:lnTo>
                <a:lnTo>
                  <a:pt x="98226" y="401836"/>
                </a:lnTo>
                <a:lnTo>
                  <a:pt x="71437" y="437555"/>
                </a:lnTo>
                <a:lnTo>
                  <a:pt x="53578" y="455415"/>
                </a:lnTo>
                <a:lnTo>
                  <a:pt x="35719" y="455415"/>
                </a:lnTo>
                <a:lnTo>
                  <a:pt x="17859" y="455415"/>
                </a:lnTo>
                <a:lnTo>
                  <a:pt x="8930" y="437555"/>
                </a:lnTo>
                <a:lnTo>
                  <a:pt x="0" y="410766"/>
                </a:lnTo>
                <a:lnTo>
                  <a:pt x="8930" y="375047"/>
                </a:lnTo>
                <a:lnTo>
                  <a:pt x="17859" y="321469"/>
                </a:lnTo>
                <a:lnTo>
                  <a:pt x="26789" y="276821"/>
                </a:lnTo>
                <a:lnTo>
                  <a:pt x="53578" y="241102"/>
                </a:lnTo>
                <a:lnTo>
                  <a:pt x="80367" y="205383"/>
                </a:lnTo>
                <a:lnTo>
                  <a:pt x="107156" y="169664"/>
                </a:lnTo>
                <a:lnTo>
                  <a:pt x="125016" y="151805"/>
                </a:lnTo>
                <a:lnTo>
                  <a:pt x="142875" y="142875"/>
                </a:lnTo>
                <a:lnTo>
                  <a:pt x="151805" y="125016"/>
                </a:lnTo>
                <a:lnTo>
                  <a:pt x="160734" y="116086"/>
                </a:lnTo>
                <a:lnTo>
                  <a:pt x="178594" y="98227"/>
                </a:lnTo>
                <a:lnTo>
                  <a:pt x="187523" y="80368"/>
                </a:lnTo>
                <a:lnTo>
                  <a:pt x="196453" y="62508"/>
                </a:lnTo>
                <a:lnTo>
                  <a:pt x="214312" y="44649"/>
                </a:lnTo>
                <a:lnTo>
                  <a:pt x="223242" y="26789"/>
                </a:lnTo>
                <a:lnTo>
                  <a:pt x="223242" y="8930"/>
                </a:lnTo>
                <a:lnTo>
                  <a:pt x="223242" y="8930"/>
                </a:lnTo>
                <a:lnTo>
                  <a:pt x="223242" y="0"/>
                </a:lnTo>
                <a:lnTo>
                  <a:pt x="223242" y="0"/>
                </a:lnTo>
                <a:lnTo>
                  <a:pt x="223242" y="0"/>
                </a:lnTo>
                <a:lnTo>
                  <a:pt x="214312" y="26789"/>
                </a:lnTo>
                <a:lnTo>
                  <a:pt x="214312" y="53579"/>
                </a:lnTo>
                <a:lnTo>
                  <a:pt x="214312" y="80368"/>
                </a:lnTo>
                <a:lnTo>
                  <a:pt x="214312" y="107157"/>
                </a:lnTo>
                <a:lnTo>
                  <a:pt x="214312" y="125016"/>
                </a:lnTo>
                <a:lnTo>
                  <a:pt x="223242" y="142875"/>
                </a:lnTo>
                <a:lnTo>
                  <a:pt x="232172" y="142875"/>
                </a:lnTo>
                <a:lnTo>
                  <a:pt x="250031" y="142875"/>
                </a:lnTo>
                <a:lnTo>
                  <a:pt x="258961" y="142875"/>
                </a:lnTo>
                <a:lnTo>
                  <a:pt x="267891" y="133946"/>
                </a:lnTo>
                <a:lnTo>
                  <a:pt x="276820" y="133946"/>
                </a:lnTo>
                <a:lnTo>
                  <a:pt x="285750" y="125016"/>
                </a:lnTo>
                <a:lnTo>
                  <a:pt x="285750" y="116086"/>
                </a:lnTo>
                <a:lnTo>
                  <a:pt x="294680" y="116086"/>
                </a:lnTo>
                <a:lnTo>
                  <a:pt x="294680" y="107157"/>
                </a:lnTo>
                <a:lnTo>
                  <a:pt x="303609" y="107157"/>
                </a:lnTo>
                <a:lnTo>
                  <a:pt x="294680" y="107157"/>
                </a:lnTo>
                <a:lnTo>
                  <a:pt x="294680" y="116086"/>
                </a:lnTo>
                <a:lnTo>
                  <a:pt x="285750" y="125016"/>
                </a:lnTo>
                <a:lnTo>
                  <a:pt x="285750" y="142875"/>
                </a:lnTo>
                <a:lnTo>
                  <a:pt x="285750" y="151805"/>
                </a:lnTo>
                <a:lnTo>
                  <a:pt x="294680" y="160735"/>
                </a:lnTo>
                <a:lnTo>
                  <a:pt x="303609" y="160735"/>
                </a:lnTo>
                <a:lnTo>
                  <a:pt x="321469" y="160735"/>
                </a:lnTo>
                <a:lnTo>
                  <a:pt x="321469"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7" name="Freeform 146"/>
          <p:cNvSpPr/>
          <p:nvPr/>
        </p:nvSpPr>
        <p:spPr>
          <a:xfrm>
            <a:off x="3268266" y="169664"/>
            <a:ext cx="1" cy="26790"/>
          </a:xfrm>
          <a:custGeom>
            <a:avLst/>
            <a:gdLst/>
            <a:ahLst/>
            <a:cxnLst/>
            <a:rect l="0" t="0" r="0" b="0"/>
            <a:pathLst>
              <a:path w="1" h="26790">
                <a:moveTo>
                  <a:pt x="0" y="26789"/>
                </a:moveTo>
                <a:lnTo>
                  <a:pt x="0" y="893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8" name="Freeform 147"/>
          <p:cNvSpPr/>
          <p:nvPr/>
        </p:nvSpPr>
        <p:spPr>
          <a:xfrm>
            <a:off x="3259336" y="116086"/>
            <a:ext cx="303610" cy="232173"/>
          </a:xfrm>
          <a:custGeom>
            <a:avLst/>
            <a:gdLst/>
            <a:ahLst/>
            <a:cxnLst/>
            <a:rect l="0" t="0" r="0" b="0"/>
            <a:pathLst>
              <a:path w="303610" h="232173">
                <a:moveTo>
                  <a:pt x="8930" y="26789"/>
                </a:moveTo>
                <a:lnTo>
                  <a:pt x="8930" y="17859"/>
                </a:lnTo>
                <a:lnTo>
                  <a:pt x="8930" y="8930"/>
                </a:lnTo>
                <a:lnTo>
                  <a:pt x="0" y="0"/>
                </a:lnTo>
                <a:lnTo>
                  <a:pt x="0" y="0"/>
                </a:lnTo>
                <a:lnTo>
                  <a:pt x="0" y="0"/>
                </a:lnTo>
                <a:lnTo>
                  <a:pt x="0" y="8930"/>
                </a:lnTo>
                <a:lnTo>
                  <a:pt x="0" y="17859"/>
                </a:lnTo>
                <a:lnTo>
                  <a:pt x="0" y="53578"/>
                </a:lnTo>
                <a:lnTo>
                  <a:pt x="8930" y="98226"/>
                </a:lnTo>
                <a:lnTo>
                  <a:pt x="8930" y="142875"/>
                </a:lnTo>
                <a:lnTo>
                  <a:pt x="26789" y="187523"/>
                </a:lnTo>
                <a:lnTo>
                  <a:pt x="35719" y="205383"/>
                </a:lnTo>
                <a:lnTo>
                  <a:pt x="44648" y="223242"/>
                </a:lnTo>
                <a:lnTo>
                  <a:pt x="62508" y="232172"/>
                </a:lnTo>
                <a:lnTo>
                  <a:pt x="71437" y="232172"/>
                </a:lnTo>
                <a:lnTo>
                  <a:pt x="80367" y="223242"/>
                </a:lnTo>
                <a:lnTo>
                  <a:pt x="89297" y="214312"/>
                </a:lnTo>
                <a:lnTo>
                  <a:pt x="98227" y="205383"/>
                </a:lnTo>
                <a:lnTo>
                  <a:pt x="98227" y="187523"/>
                </a:lnTo>
                <a:lnTo>
                  <a:pt x="116086" y="160734"/>
                </a:lnTo>
                <a:lnTo>
                  <a:pt x="125016" y="133945"/>
                </a:lnTo>
                <a:lnTo>
                  <a:pt x="133945" y="107156"/>
                </a:lnTo>
                <a:lnTo>
                  <a:pt x="142875" y="80367"/>
                </a:lnTo>
                <a:lnTo>
                  <a:pt x="151805" y="53578"/>
                </a:lnTo>
                <a:lnTo>
                  <a:pt x="160734" y="44648"/>
                </a:lnTo>
                <a:lnTo>
                  <a:pt x="160734" y="44648"/>
                </a:lnTo>
                <a:lnTo>
                  <a:pt x="160734" y="62508"/>
                </a:lnTo>
                <a:lnTo>
                  <a:pt x="169664" y="98226"/>
                </a:lnTo>
                <a:lnTo>
                  <a:pt x="169664" y="133945"/>
                </a:lnTo>
                <a:lnTo>
                  <a:pt x="169664" y="169664"/>
                </a:lnTo>
                <a:lnTo>
                  <a:pt x="178594" y="196453"/>
                </a:lnTo>
                <a:lnTo>
                  <a:pt x="187523" y="214312"/>
                </a:lnTo>
                <a:lnTo>
                  <a:pt x="196453" y="223242"/>
                </a:lnTo>
                <a:lnTo>
                  <a:pt x="214312" y="223242"/>
                </a:lnTo>
                <a:lnTo>
                  <a:pt x="232172" y="223242"/>
                </a:lnTo>
                <a:lnTo>
                  <a:pt x="250031" y="214312"/>
                </a:lnTo>
                <a:lnTo>
                  <a:pt x="258961" y="205383"/>
                </a:lnTo>
                <a:lnTo>
                  <a:pt x="267891" y="196453"/>
                </a:lnTo>
                <a:lnTo>
                  <a:pt x="276820" y="178594"/>
                </a:lnTo>
                <a:lnTo>
                  <a:pt x="285750" y="160734"/>
                </a:lnTo>
                <a:lnTo>
                  <a:pt x="294680" y="142875"/>
                </a:lnTo>
                <a:lnTo>
                  <a:pt x="303609" y="125016"/>
                </a:lnTo>
                <a:lnTo>
                  <a:pt x="303609" y="107156"/>
                </a:lnTo>
                <a:lnTo>
                  <a:pt x="303609" y="98226"/>
                </a:lnTo>
                <a:lnTo>
                  <a:pt x="294680" y="89297"/>
                </a:lnTo>
                <a:lnTo>
                  <a:pt x="294680" y="80367"/>
                </a:lnTo>
                <a:lnTo>
                  <a:pt x="294680" y="80367"/>
                </a:lnTo>
                <a:lnTo>
                  <a:pt x="303609" y="89297"/>
                </a:lnTo>
                <a:lnTo>
                  <a:pt x="303609" y="89297"/>
                </a:lnTo>
                <a:lnTo>
                  <a:pt x="303609"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9" name="Freeform 148"/>
          <p:cNvSpPr/>
          <p:nvPr/>
        </p:nvSpPr>
        <p:spPr>
          <a:xfrm>
            <a:off x="3643313" y="205383"/>
            <a:ext cx="107157" cy="116087"/>
          </a:xfrm>
          <a:custGeom>
            <a:avLst/>
            <a:gdLst/>
            <a:ahLst/>
            <a:cxnLst/>
            <a:rect l="0" t="0" r="0" b="0"/>
            <a:pathLst>
              <a:path w="107157" h="116087">
                <a:moveTo>
                  <a:pt x="35718" y="8929"/>
                </a:moveTo>
                <a:lnTo>
                  <a:pt x="35718" y="26789"/>
                </a:lnTo>
                <a:lnTo>
                  <a:pt x="26789" y="35719"/>
                </a:lnTo>
                <a:lnTo>
                  <a:pt x="17859" y="53578"/>
                </a:lnTo>
                <a:lnTo>
                  <a:pt x="8929" y="62508"/>
                </a:lnTo>
                <a:lnTo>
                  <a:pt x="0" y="71437"/>
                </a:lnTo>
                <a:lnTo>
                  <a:pt x="0" y="80367"/>
                </a:lnTo>
                <a:lnTo>
                  <a:pt x="0" y="80367"/>
                </a:lnTo>
                <a:lnTo>
                  <a:pt x="0" y="80367"/>
                </a:lnTo>
                <a:lnTo>
                  <a:pt x="8929" y="80367"/>
                </a:lnTo>
                <a:lnTo>
                  <a:pt x="17859" y="71437"/>
                </a:lnTo>
                <a:lnTo>
                  <a:pt x="35718" y="62508"/>
                </a:lnTo>
                <a:lnTo>
                  <a:pt x="44648" y="53578"/>
                </a:lnTo>
                <a:lnTo>
                  <a:pt x="62507" y="35719"/>
                </a:lnTo>
                <a:lnTo>
                  <a:pt x="71437" y="17859"/>
                </a:lnTo>
                <a:lnTo>
                  <a:pt x="71437" y="8929"/>
                </a:lnTo>
                <a:lnTo>
                  <a:pt x="71437" y="8929"/>
                </a:lnTo>
                <a:lnTo>
                  <a:pt x="71437" y="0"/>
                </a:lnTo>
                <a:lnTo>
                  <a:pt x="71437" y="0"/>
                </a:lnTo>
                <a:lnTo>
                  <a:pt x="53578" y="8929"/>
                </a:lnTo>
                <a:lnTo>
                  <a:pt x="35718" y="26789"/>
                </a:lnTo>
                <a:lnTo>
                  <a:pt x="8929" y="53578"/>
                </a:lnTo>
                <a:lnTo>
                  <a:pt x="0" y="80367"/>
                </a:lnTo>
                <a:lnTo>
                  <a:pt x="0" y="98226"/>
                </a:lnTo>
                <a:lnTo>
                  <a:pt x="0" y="107156"/>
                </a:lnTo>
                <a:lnTo>
                  <a:pt x="8929" y="116086"/>
                </a:lnTo>
                <a:lnTo>
                  <a:pt x="26789" y="116086"/>
                </a:lnTo>
                <a:lnTo>
                  <a:pt x="53578" y="116086"/>
                </a:lnTo>
                <a:lnTo>
                  <a:pt x="71437" y="107156"/>
                </a:lnTo>
                <a:lnTo>
                  <a:pt x="89296" y="98226"/>
                </a:lnTo>
                <a:lnTo>
                  <a:pt x="98226" y="89297"/>
                </a:lnTo>
                <a:lnTo>
                  <a:pt x="107156" y="71437"/>
                </a:lnTo>
                <a:lnTo>
                  <a:pt x="107156"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0" name="Freeform 149"/>
          <p:cNvSpPr/>
          <p:nvPr/>
        </p:nvSpPr>
        <p:spPr>
          <a:xfrm>
            <a:off x="3786188" y="71437"/>
            <a:ext cx="133946" cy="267892"/>
          </a:xfrm>
          <a:custGeom>
            <a:avLst/>
            <a:gdLst/>
            <a:ahLst/>
            <a:cxnLst/>
            <a:rect l="0" t="0" r="0" b="0"/>
            <a:pathLst>
              <a:path w="133946" h="267892">
                <a:moveTo>
                  <a:pt x="35718" y="0"/>
                </a:moveTo>
                <a:lnTo>
                  <a:pt x="26789" y="8930"/>
                </a:lnTo>
                <a:lnTo>
                  <a:pt x="26789" y="8930"/>
                </a:lnTo>
                <a:lnTo>
                  <a:pt x="17859" y="17860"/>
                </a:lnTo>
                <a:lnTo>
                  <a:pt x="17859" y="62508"/>
                </a:lnTo>
                <a:lnTo>
                  <a:pt x="8929" y="107157"/>
                </a:lnTo>
                <a:lnTo>
                  <a:pt x="8929" y="160735"/>
                </a:lnTo>
                <a:lnTo>
                  <a:pt x="8929" y="205383"/>
                </a:lnTo>
                <a:lnTo>
                  <a:pt x="0" y="241102"/>
                </a:lnTo>
                <a:lnTo>
                  <a:pt x="0" y="258961"/>
                </a:lnTo>
                <a:lnTo>
                  <a:pt x="0" y="267891"/>
                </a:lnTo>
                <a:lnTo>
                  <a:pt x="8929" y="267891"/>
                </a:lnTo>
                <a:lnTo>
                  <a:pt x="17859" y="258961"/>
                </a:lnTo>
                <a:lnTo>
                  <a:pt x="26789" y="250032"/>
                </a:lnTo>
                <a:lnTo>
                  <a:pt x="35718" y="232172"/>
                </a:lnTo>
                <a:lnTo>
                  <a:pt x="44648" y="223243"/>
                </a:lnTo>
                <a:lnTo>
                  <a:pt x="53578" y="223243"/>
                </a:lnTo>
                <a:lnTo>
                  <a:pt x="62507" y="205383"/>
                </a:lnTo>
                <a:lnTo>
                  <a:pt x="80367" y="196454"/>
                </a:lnTo>
                <a:lnTo>
                  <a:pt x="89296" y="196454"/>
                </a:lnTo>
                <a:lnTo>
                  <a:pt x="98226" y="187524"/>
                </a:lnTo>
                <a:lnTo>
                  <a:pt x="107156" y="196454"/>
                </a:lnTo>
                <a:lnTo>
                  <a:pt x="98226" y="214313"/>
                </a:lnTo>
                <a:lnTo>
                  <a:pt x="89296" y="232172"/>
                </a:lnTo>
                <a:lnTo>
                  <a:pt x="80367" y="250032"/>
                </a:lnTo>
                <a:lnTo>
                  <a:pt x="71437" y="258961"/>
                </a:lnTo>
                <a:lnTo>
                  <a:pt x="71437" y="258961"/>
                </a:lnTo>
                <a:lnTo>
                  <a:pt x="80367" y="258961"/>
                </a:lnTo>
                <a:lnTo>
                  <a:pt x="89296" y="258961"/>
                </a:lnTo>
                <a:lnTo>
                  <a:pt x="107156" y="250032"/>
                </a:lnTo>
                <a:lnTo>
                  <a:pt x="125015" y="232172"/>
                </a:lnTo>
                <a:lnTo>
                  <a:pt x="133945" y="223243"/>
                </a:lnTo>
                <a:lnTo>
                  <a:pt x="133945" y="22324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1" name="Freeform 150"/>
          <p:cNvSpPr/>
          <p:nvPr/>
        </p:nvSpPr>
        <p:spPr>
          <a:xfrm>
            <a:off x="4027289" y="62508"/>
            <a:ext cx="17860" cy="258962"/>
          </a:xfrm>
          <a:custGeom>
            <a:avLst/>
            <a:gdLst/>
            <a:ahLst/>
            <a:cxnLst/>
            <a:rect l="0" t="0" r="0" b="0"/>
            <a:pathLst>
              <a:path w="17860" h="258962">
                <a:moveTo>
                  <a:pt x="17859" y="0"/>
                </a:moveTo>
                <a:lnTo>
                  <a:pt x="8930" y="17859"/>
                </a:lnTo>
                <a:lnTo>
                  <a:pt x="8930" y="26789"/>
                </a:lnTo>
                <a:lnTo>
                  <a:pt x="8930" y="44648"/>
                </a:lnTo>
                <a:lnTo>
                  <a:pt x="8930" y="89297"/>
                </a:lnTo>
                <a:lnTo>
                  <a:pt x="0" y="133945"/>
                </a:lnTo>
                <a:lnTo>
                  <a:pt x="0" y="178594"/>
                </a:lnTo>
                <a:lnTo>
                  <a:pt x="0" y="223242"/>
                </a:lnTo>
                <a:lnTo>
                  <a:pt x="0" y="241101"/>
                </a:lnTo>
                <a:lnTo>
                  <a:pt x="0" y="250031"/>
                </a:lnTo>
                <a:lnTo>
                  <a:pt x="0" y="258961"/>
                </a:lnTo>
                <a:lnTo>
                  <a:pt x="0" y="250031"/>
                </a:lnTo>
                <a:lnTo>
                  <a:pt x="8930" y="241101"/>
                </a:lnTo>
                <a:lnTo>
                  <a:pt x="8930" y="232172"/>
                </a:lnTo>
                <a:lnTo>
                  <a:pt x="8930" y="214312"/>
                </a:lnTo>
                <a:lnTo>
                  <a:pt x="8930" y="196453"/>
                </a:lnTo>
                <a:lnTo>
                  <a:pt x="8930"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2" name="Freeform 151"/>
          <p:cNvSpPr/>
          <p:nvPr/>
        </p:nvSpPr>
        <p:spPr>
          <a:xfrm>
            <a:off x="4036219" y="8930"/>
            <a:ext cx="107157" cy="276821"/>
          </a:xfrm>
          <a:custGeom>
            <a:avLst/>
            <a:gdLst/>
            <a:ahLst/>
            <a:cxnLst/>
            <a:rect l="0" t="0" r="0" b="0"/>
            <a:pathLst>
              <a:path w="107157" h="276821">
                <a:moveTo>
                  <a:pt x="0" y="26789"/>
                </a:moveTo>
                <a:lnTo>
                  <a:pt x="0" y="17859"/>
                </a:lnTo>
                <a:lnTo>
                  <a:pt x="0" y="8929"/>
                </a:lnTo>
                <a:lnTo>
                  <a:pt x="8929" y="0"/>
                </a:lnTo>
                <a:lnTo>
                  <a:pt x="17859" y="0"/>
                </a:lnTo>
                <a:lnTo>
                  <a:pt x="26789" y="0"/>
                </a:lnTo>
                <a:lnTo>
                  <a:pt x="35719" y="0"/>
                </a:lnTo>
                <a:lnTo>
                  <a:pt x="53578" y="8929"/>
                </a:lnTo>
                <a:lnTo>
                  <a:pt x="62508" y="17859"/>
                </a:lnTo>
                <a:lnTo>
                  <a:pt x="80367" y="35718"/>
                </a:lnTo>
                <a:lnTo>
                  <a:pt x="98226" y="53578"/>
                </a:lnTo>
                <a:lnTo>
                  <a:pt x="107156" y="71437"/>
                </a:lnTo>
                <a:lnTo>
                  <a:pt x="107156" y="133945"/>
                </a:lnTo>
                <a:lnTo>
                  <a:pt x="98226" y="187523"/>
                </a:lnTo>
                <a:lnTo>
                  <a:pt x="80367" y="232172"/>
                </a:lnTo>
                <a:lnTo>
                  <a:pt x="53578" y="258961"/>
                </a:lnTo>
                <a:lnTo>
                  <a:pt x="35719" y="267890"/>
                </a:lnTo>
                <a:lnTo>
                  <a:pt x="26789" y="276820"/>
                </a:lnTo>
                <a:lnTo>
                  <a:pt x="26789" y="267890"/>
                </a:lnTo>
                <a:lnTo>
                  <a:pt x="26789" y="267890"/>
                </a:lnTo>
                <a:lnTo>
                  <a:pt x="26789" y="2678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Freeform 152"/>
          <p:cNvSpPr/>
          <p:nvPr/>
        </p:nvSpPr>
        <p:spPr>
          <a:xfrm>
            <a:off x="4196953" y="178594"/>
            <a:ext cx="89298" cy="133946"/>
          </a:xfrm>
          <a:custGeom>
            <a:avLst/>
            <a:gdLst/>
            <a:ahLst/>
            <a:cxnLst/>
            <a:rect l="0" t="0" r="0" b="0"/>
            <a:pathLst>
              <a:path w="89298" h="133946">
                <a:moveTo>
                  <a:pt x="0" y="0"/>
                </a:moveTo>
                <a:lnTo>
                  <a:pt x="0" y="8929"/>
                </a:lnTo>
                <a:lnTo>
                  <a:pt x="8930" y="17859"/>
                </a:lnTo>
                <a:lnTo>
                  <a:pt x="8930" y="35718"/>
                </a:lnTo>
                <a:lnTo>
                  <a:pt x="17860" y="62508"/>
                </a:lnTo>
                <a:lnTo>
                  <a:pt x="17860" y="89297"/>
                </a:lnTo>
                <a:lnTo>
                  <a:pt x="17860" y="116086"/>
                </a:lnTo>
                <a:lnTo>
                  <a:pt x="17860" y="125015"/>
                </a:lnTo>
                <a:lnTo>
                  <a:pt x="26789" y="133945"/>
                </a:lnTo>
                <a:lnTo>
                  <a:pt x="26789" y="133945"/>
                </a:lnTo>
                <a:lnTo>
                  <a:pt x="26789" y="125015"/>
                </a:lnTo>
                <a:lnTo>
                  <a:pt x="26789" y="116086"/>
                </a:lnTo>
                <a:lnTo>
                  <a:pt x="26789" y="107156"/>
                </a:lnTo>
                <a:lnTo>
                  <a:pt x="35719" y="98226"/>
                </a:lnTo>
                <a:lnTo>
                  <a:pt x="35719" y="80367"/>
                </a:lnTo>
                <a:lnTo>
                  <a:pt x="44649" y="62508"/>
                </a:lnTo>
                <a:lnTo>
                  <a:pt x="53578" y="44648"/>
                </a:lnTo>
                <a:lnTo>
                  <a:pt x="62508" y="35718"/>
                </a:lnTo>
                <a:lnTo>
                  <a:pt x="71438" y="17859"/>
                </a:lnTo>
                <a:lnTo>
                  <a:pt x="80367" y="17859"/>
                </a:lnTo>
                <a:lnTo>
                  <a:pt x="89297" y="8929"/>
                </a:lnTo>
                <a:lnTo>
                  <a:pt x="89297" y="8929"/>
                </a:lnTo>
                <a:lnTo>
                  <a:pt x="89297"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4" name="Freeform 153"/>
          <p:cNvSpPr/>
          <p:nvPr/>
        </p:nvSpPr>
        <p:spPr>
          <a:xfrm>
            <a:off x="4330898" y="241102"/>
            <a:ext cx="44650" cy="89297"/>
          </a:xfrm>
          <a:custGeom>
            <a:avLst/>
            <a:gdLst/>
            <a:ahLst/>
            <a:cxnLst/>
            <a:rect l="0" t="0" r="0" b="0"/>
            <a:pathLst>
              <a:path w="44650" h="89297">
                <a:moveTo>
                  <a:pt x="0" y="0"/>
                </a:moveTo>
                <a:lnTo>
                  <a:pt x="0" y="8929"/>
                </a:lnTo>
                <a:lnTo>
                  <a:pt x="0" y="17859"/>
                </a:lnTo>
                <a:lnTo>
                  <a:pt x="0" y="26789"/>
                </a:lnTo>
                <a:lnTo>
                  <a:pt x="0" y="44648"/>
                </a:lnTo>
                <a:lnTo>
                  <a:pt x="0" y="62507"/>
                </a:lnTo>
                <a:lnTo>
                  <a:pt x="8930" y="71437"/>
                </a:lnTo>
                <a:lnTo>
                  <a:pt x="17860" y="80367"/>
                </a:lnTo>
                <a:lnTo>
                  <a:pt x="26790" y="89296"/>
                </a:lnTo>
                <a:lnTo>
                  <a:pt x="26790" y="89296"/>
                </a:lnTo>
                <a:lnTo>
                  <a:pt x="35719" y="89296"/>
                </a:lnTo>
                <a:lnTo>
                  <a:pt x="35719" y="80367"/>
                </a:lnTo>
                <a:lnTo>
                  <a:pt x="35719" y="71437"/>
                </a:lnTo>
                <a:lnTo>
                  <a:pt x="44649" y="62507"/>
                </a:lnTo>
                <a:lnTo>
                  <a:pt x="44649" y="625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5" name="Freeform 154"/>
          <p:cNvSpPr/>
          <p:nvPr/>
        </p:nvSpPr>
        <p:spPr>
          <a:xfrm>
            <a:off x="4366617" y="98227"/>
            <a:ext cx="1" cy="8930"/>
          </a:xfrm>
          <a:custGeom>
            <a:avLst/>
            <a:gdLst/>
            <a:ahLst/>
            <a:cxnLst/>
            <a:rect l="0" t="0" r="0" b="0"/>
            <a:pathLst>
              <a:path w="1" h="8930">
                <a:moveTo>
                  <a:pt x="0" y="8929"/>
                </a:moveTo>
                <a:lnTo>
                  <a:pt x="0" y="0"/>
                </a:lnTo>
                <a:lnTo>
                  <a:pt x="0" y="0"/>
                </a:lnTo>
                <a:lnTo>
                  <a:pt x="0" y="0"/>
                </a:lnTo>
                <a:lnTo>
                  <a:pt x="0" y="0"/>
                </a:lnTo>
                <a:lnTo>
                  <a:pt x="0" y="8929"/>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Freeform 155"/>
          <p:cNvSpPr/>
          <p:nvPr/>
        </p:nvSpPr>
        <p:spPr>
          <a:xfrm>
            <a:off x="4482703" y="187523"/>
            <a:ext cx="116087" cy="133947"/>
          </a:xfrm>
          <a:custGeom>
            <a:avLst/>
            <a:gdLst/>
            <a:ahLst/>
            <a:cxnLst/>
            <a:rect l="0" t="0" r="0" b="0"/>
            <a:pathLst>
              <a:path w="116087" h="133947">
                <a:moveTo>
                  <a:pt x="0" y="0"/>
                </a:moveTo>
                <a:lnTo>
                  <a:pt x="8930" y="8930"/>
                </a:lnTo>
                <a:lnTo>
                  <a:pt x="8930" y="8930"/>
                </a:lnTo>
                <a:lnTo>
                  <a:pt x="8930" y="8930"/>
                </a:lnTo>
                <a:lnTo>
                  <a:pt x="8930" y="17860"/>
                </a:lnTo>
                <a:lnTo>
                  <a:pt x="8930" y="35719"/>
                </a:lnTo>
                <a:lnTo>
                  <a:pt x="8930" y="62508"/>
                </a:lnTo>
                <a:lnTo>
                  <a:pt x="8930" y="80368"/>
                </a:lnTo>
                <a:lnTo>
                  <a:pt x="8930" y="107157"/>
                </a:lnTo>
                <a:lnTo>
                  <a:pt x="17860" y="125016"/>
                </a:lnTo>
                <a:lnTo>
                  <a:pt x="17860" y="133946"/>
                </a:lnTo>
                <a:lnTo>
                  <a:pt x="17860" y="133946"/>
                </a:lnTo>
                <a:lnTo>
                  <a:pt x="26789" y="133946"/>
                </a:lnTo>
                <a:lnTo>
                  <a:pt x="35719" y="125016"/>
                </a:lnTo>
                <a:lnTo>
                  <a:pt x="35719" y="107157"/>
                </a:lnTo>
                <a:lnTo>
                  <a:pt x="44649" y="98227"/>
                </a:lnTo>
                <a:lnTo>
                  <a:pt x="53578" y="89297"/>
                </a:lnTo>
                <a:lnTo>
                  <a:pt x="53578" y="80368"/>
                </a:lnTo>
                <a:lnTo>
                  <a:pt x="71438" y="62508"/>
                </a:lnTo>
                <a:lnTo>
                  <a:pt x="80367" y="53579"/>
                </a:lnTo>
                <a:lnTo>
                  <a:pt x="89297" y="35719"/>
                </a:lnTo>
                <a:lnTo>
                  <a:pt x="98227" y="35719"/>
                </a:lnTo>
                <a:lnTo>
                  <a:pt x="107156" y="26789"/>
                </a:lnTo>
                <a:lnTo>
                  <a:pt x="116086" y="26789"/>
                </a:lnTo>
                <a:lnTo>
                  <a:pt x="116086"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7" name="Freeform 156"/>
          <p:cNvSpPr/>
          <p:nvPr/>
        </p:nvSpPr>
        <p:spPr>
          <a:xfrm>
            <a:off x="4589859" y="250031"/>
            <a:ext cx="142876" cy="98228"/>
          </a:xfrm>
          <a:custGeom>
            <a:avLst/>
            <a:gdLst/>
            <a:ahLst/>
            <a:cxnLst/>
            <a:rect l="0" t="0" r="0" b="0"/>
            <a:pathLst>
              <a:path w="142876" h="98228">
                <a:moveTo>
                  <a:pt x="26789" y="0"/>
                </a:moveTo>
                <a:lnTo>
                  <a:pt x="17860" y="0"/>
                </a:lnTo>
                <a:lnTo>
                  <a:pt x="8930" y="8930"/>
                </a:lnTo>
                <a:lnTo>
                  <a:pt x="0" y="8930"/>
                </a:lnTo>
                <a:lnTo>
                  <a:pt x="0" y="17860"/>
                </a:lnTo>
                <a:lnTo>
                  <a:pt x="0" y="17860"/>
                </a:lnTo>
                <a:lnTo>
                  <a:pt x="8930" y="26789"/>
                </a:lnTo>
                <a:lnTo>
                  <a:pt x="17860" y="35719"/>
                </a:lnTo>
                <a:lnTo>
                  <a:pt x="26789" y="35719"/>
                </a:lnTo>
                <a:lnTo>
                  <a:pt x="35719" y="35719"/>
                </a:lnTo>
                <a:lnTo>
                  <a:pt x="35719" y="35719"/>
                </a:lnTo>
                <a:lnTo>
                  <a:pt x="44649" y="35719"/>
                </a:lnTo>
                <a:lnTo>
                  <a:pt x="62508" y="35719"/>
                </a:lnTo>
                <a:lnTo>
                  <a:pt x="71438" y="26789"/>
                </a:lnTo>
                <a:lnTo>
                  <a:pt x="80368" y="17860"/>
                </a:lnTo>
                <a:lnTo>
                  <a:pt x="80368" y="8930"/>
                </a:lnTo>
                <a:lnTo>
                  <a:pt x="89297" y="8930"/>
                </a:lnTo>
                <a:lnTo>
                  <a:pt x="80368" y="0"/>
                </a:lnTo>
                <a:lnTo>
                  <a:pt x="71438" y="8930"/>
                </a:lnTo>
                <a:lnTo>
                  <a:pt x="62508" y="17860"/>
                </a:lnTo>
                <a:lnTo>
                  <a:pt x="44649" y="35719"/>
                </a:lnTo>
                <a:lnTo>
                  <a:pt x="35719" y="53578"/>
                </a:lnTo>
                <a:lnTo>
                  <a:pt x="35719" y="71438"/>
                </a:lnTo>
                <a:lnTo>
                  <a:pt x="44649" y="89297"/>
                </a:lnTo>
                <a:lnTo>
                  <a:pt x="53579" y="98227"/>
                </a:lnTo>
                <a:lnTo>
                  <a:pt x="62508" y="98227"/>
                </a:lnTo>
                <a:lnTo>
                  <a:pt x="89297" y="98227"/>
                </a:lnTo>
                <a:lnTo>
                  <a:pt x="107157" y="89297"/>
                </a:lnTo>
                <a:lnTo>
                  <a:pt x="133946" y="71438"/>
                </a:lnTo>
                <a:lnTo>
                  <a:pt x="142875" y="62508"/>
                </a:lnTo>
                <a:lnTo>
                  <a:pt x="142875"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8" name="Freeform 157"/>
          <p:cNvSpPr/>
          <p:nvPr/>
        </p:nvSpPr>
        <p:spPr>
          <a:xfrm>
            <a:off x="4741664" y="241102"/>
            <a:ext cx="98228" cy="62508"/>
          </a:xfrm>
          <a:custGeom>
            <a:avLst/>
            <a:gdLst/>
            <a:ahLst/>
            <a:cxnLst/>
            <a:rect l="0" t="0" r="0" b="0"/>
            <a:pathLst>
              <a:path w="98228" h="62508">
                <a:moveTo>
                  <a:pt x="17859" y="8929"/>
                </a:moveTo>
                <a:lnTo>
                  <a:pt x="8930" y="8929"/>
                </a:lnTo>
                <a:lnTo>
                  <a:pt x="8930" y="8929"/>
                </a:lnTo>
                <a:lnTo>
                  <a:pt x="0" y="8929"/>
                </a:lnTo>
                <a:lnTo>
                  <a:pt x="0" y="8929"/>
                </a:lnTo>
                <a:lnTo>
                  <a:pt x="0" y="17859"/>
                </a:lnTo>
                <a:lnTo>
                  <a:pt x="0" y="26789"/>
                </a:lnTo>
                <a:lnTo>
                  <a:pt x="8930" y="35718"/>
                </a:lnTo>
                <a:lnTo>
                  <a:pt x="8930" y="53578"/>
                </a:lnTo>
                <a:lnTo>
                  <a:pt x="17859" y="53578"/>
                </a:lnTo>
                <a:lnTo>
                  <a:pt x="17859" y="62507"/>
                </a:lnTo>
                <a:lnTo>
                  <a:pt x="17859" y="62507"/>
                </a:lnTo>
                <a:lnTo>
                  <a:pt x="17859" y="62507"/>
                </a:lnTo>
                <a:lnTo>
                  <a:pt x="26789" y="62507"/>
                </a:lnTo>
                <a:lnTo>
                  <a:pt x="26789" y="53578"/>
                </a:lnTo>
                <a:lnTo>
                  <a:pt x="26789" y="53578"/>
                </a:lnTo>
                <a:lnTo>
                  <a:pt x="35719" y="44648"/>
                </a:lnTo>
                <a:lnTo>
                  <a:pt x="35719" y="35718"/>
                </a:lnTo>
                <a:lnTo>
                  <a:pt x="44649" y="26789"/>
                </a:lnTo>
                <a:lnTo>
                  <a:pt x="62508" y="17859"/>
                </a:lnTo>
                <a:lnTo>
                  <a:pt x="71438" y="8929"/>
                </a:lnTo>
                <a:lnTo>
                  <a:pt x="80367" y="0"/>
                </a:lnTo>
                <a:lnTo>
                  <a:pt x="89297" y="0"/>
                </a:lnTo>
                <a:lnTo>
                  <a:pt x="98227" y="0"/>
                </a:lnTo>
                <a:lnTo>
                  <a:pt x="98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9" name="Freeform 158"/>
          <p:cNvSpPr/>
          <p:nvPr/>
        </p:nvSpPr>
        <p:spPr>
          <a:xfrm>
            <a:off x="5241727" y="0"/>
            <a:ext cx="178594" cy="303610"/>
          </a:xfrm>
          <a:custGeom>
            <a:avLst/>
            <a:gdLst/>
            <a:ahLst/>
            <a:cxnLst/>
            <a:rect l="0" t="0" r="0" b="0"/>
            <a:pathLst>
              <a:path w="178594" h="303610">
                <a:moveTo>
                  <a:pt x="178593" y="17859"/>
                </a:moveTo>
                <a:lnTo>
                  <a:pt x="178593" y="8930"/>
                </a:lnTo>
                <a:lnTo>
                  <a:pt x="169664" y="0"/>
                </a:lnTo>
                <a:lnTo>
                  <a:pt x="160734" y="0"/>
                </a:lnTo>
                <a:lnTo>
                  <a:pt x="151804" y="0"/>
                </a:lnTo>
                <a:lnTo>
                  <a:pt x="133945" y="0"/>
                </a:lnTo>
                <a:lnTo>
                  <a:pt x="125015" y="0"/>
                </a:lnTo>
                <a:lnTo>
                  <a:pt x="107156" y="17859"/>
                </a:lnTo>
                <a:lnTo>
                  <a:pt x="89296" y="26789"/>
                </a:lnTo>
                <a:lnTo>
                  <a:pt x="71437" y="35719"/>
                </a:lnTo>
                <a:lnTo>
                  <a:pt x="53578" y="53578"/>
                </a:lnTo>
                <a:lnTo>
                  <a:pt x="44648" y="71437"/>
                </a:lnTo>
                <a:lnTo>
                  <a:pt x="35718" y="89297"/>
                </a:lnTo>
                <a:lnTo>
                  <a:pt x="35718" y="107156"/>
                </a:lnTo>
                <a:lnTo>
                  <a:pt x="35718" y="125016"/>
                </a:lnTo>
                <a:lnTo>
                  <a:pt x="44648" y="133945"/>
                </a:lnTo>
                <a:lnTo>
                  <a:pt x="62507" y="151805"/>
                </a:lnTo>
                <a:lnTo>
                  <a:pt x="80367" y="169664"/>
                </a:lnTo>
                <a:lnTo>
                  <a:pt x="107156" y="178594"/>
                </a:lnTo>
                <a:lnTo>
                  <a:pt x="142875" y="214312"/>
                </a:lnTo>
                <a:lnTo>
                  <a:pt x="151804" y="241102"/>
                </a:lnTo>
                <a:lnTo>
                  <a:pt x="142875" y="267891"/>
                </a:lnTo>
                <a:lnTo>
                  <a:pt x="107156" y="285750"/>
                </a:lnTo>
                <a:lnTo>
                  <a:pt x="71437" y="294680"/>
                </a:lnTo>
                <a:lnTo>
                  <a:pt x="35718" y="303609"/>
                </a:lnTo>
                <a:lnTo>
                  <a:pt x="8929" y="303609"/>
                </a:lnTo>
                <a:lnTo>
                  <a:pt x="0" y="294680"/>
                </a:lnTo>
                <a:lnTo>
                  <a:pt x="0" y="294680"/>
                </a:lnTo>
                <a:lnTo>
                  <a:pt x="0" y="294680"/>
                </a:lnTo>
                <a:lnTo>
                  <a:pt x="8929" y="285750"/>
                </a:lnTo>
                <a:lnTo>
                  <a:pt x="8929"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0" name="Freeform 159"/>
          <p:cNvSpPr/>
          <p:nvPr/>
        </p:nvSpPr>
        <p:spPr>
          <a:xfrm>
            <a:off x="5464969" y="205383"/>
            <a:ext cx="151805" cy="89298"/>
          </a:xfrm>
          <a:custGeom>
            <a:avLst/>
            <a:gdLst/>
            <a:ahLst/>
            <a:cxnLst/>
            <a:rect l="0" t="0" r="0" b="0"/>
            <a:pathLst>
              <a:path w="151805" h="89298">
                <a:moveTo>
                  <a:pt x="44648" y="8929"/>
                </a:moveTo>
                <a:lnTo>
                  <a:pt x="53578" y="8929"/>
                </a:lnTo>
                <a:lnTo>
                  <a:pt x="62508" y="8929"/>
                </a:lnTo>
                <a:lnTo>
                  <a:pt x="71437" y="8929"/>
                </a:lnTo>
                <a:lnTo>
                  <a:pt x="71437" y="8929"/>
                </a:lnTo>
                <a:lnTo>
                  <a:pt x="62508" y="0"/>
                </a:lnTo>
                <a:lnTo>
                  <a:pt x="53578" y="0"/>
                </a:lnTo>
                <a:lnTo>
                  <a:pt x="44648" y="0"/>
                </a:lnTo>
                <a:lnTo>
                  <a:pt x="35719" y="0"/>
                </a:lnTo>
                <a:lnTo>
                  <a:pt x="26789" y="8929"/>
                </a:lnTo>
                <a:lnTo>
                  <a:pt x="8929" y="26789"/>
                </a:lnTo>
                <a:lnTo>
                  <a:pt x="0" y="44648"/>
                </a:lnTo>
                <a:lnTo>
                  <a:pt x="8929" y="62508"/>
                </a:lnTo>
                <a:lnTo>
                  <a:pt x="35719" y="80367"/>
                </a:lnTo>
                <a:lnTo>
                  <a:pt x="53578" y="89297"/>
                </a:lnTo>
                <a:lnTo>
                  <a:pt x="80367" y="89297"/>
                </a:lnTo>
                <a:lnTo>
                  <a:pt x="98226" y="89297"/>
                </a:lnTo>
                <a:lnTo>
                  <a:pt x="107156" y="80367"/>
                </a:lnTo>
                <a:lnTo>
                  <a:pt x="116086" y="80367"/>
                </a:lnTo>
                <a:lnTo>
                  <a:pt x="125015" y="71437"/>
                </a:lnTo>
                <a:lnTo>
                  <a:pt x="142875" y="62508"/>
                </a:lnTo>
                <a:lnTo>
                  <a:pt x="151804" y="44648"/>
                </a:lnTo>
                <a:lnTo>
                  <a:pt x="151804"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1" name="Freeform 160"/>
          <p:cNvSpPr/>
          <p:nvPr/>
        </p:nvSpPr>
        <p:spPr>
          <a:xfrm>
            <a:off x="5598914" y="223242"/>
            <a:ext cx="160735" cy="116087"/>
          </a:xfrm>
          <a:custGeom>
            <a:avLst/>
            <a:gdLst/>
            <a:ahLst/>
            <a:cxnLst/>
            <a:rect l="0" t="0" r="0" b="0"/>
            <a:pathLst>
              <a:path w="160735" h="116087">
                <a:moveTo>
                  <a:pt x="35719" y="17860"/>
                </a:moveTo>
                <a:lnTo>
                  <a:pt x="35719" y="17860"/>
                </a:lnTo>
                <a:lnTo>
                  <a:pt x="26789" y="17860"/>
                </a:lnTo>
                <a:lnTo>
                  <a:pt x="26789" y="35719"/>
                </a:lnTo>
                <a:lnTo>
                  <a:pt x="17859" y="53578"/>
                </a:lnTo>
                <a:lnTo>
                  <a:pt x="8930" y="71438"/>
                </a:lnTo>
                <a:lnTo>
                  <a:pt x="0" y="89297"/>
                </a:lnTo>
                <a:lnTo>
                  <a:pt x="0" y="107156"/>
                </a:lnTo>
                <a:lnTo>
                  <a:pt x="8930" y="116086"/>
                </a:lnTo>
                <a:lnTo>
                  <a:pt x="8930" y="116086"/>
                </a:lnTo>
                <a:lnTo>
                  <a:pt x="17859" y="116086"/>
                </a:lnTo>
                <a:lnTo>
                  <a:pt x="26789" y="107156"/>
                </a:lnTo>
                <a:lnTo>
                  <a:pt x="35719" y="98227"/>
                </a:lnTo>
                <a:lnTo>
                  <a:pt x="44649" y="89297"/>
                </a:lnTo>
                <a:lnTo>
                  <a:pt x="53578" y="80367"/>
                </a:lnTo>
                <a:lnTo>
                  <a:pt x="71438" y="71438"/>
                </a:lnTo>
                <a:lnTo>
                  <a:pt x="80367" y="44649"/>
                </a:lnTo>
                <a:lnTo>
                  <a:pt x="98227" y="35719"/>
                </a:lnTo>
                <a:lnTo>
                  <a:pt x="116086" y="17860"/>
                </a:lnTo>
                <a:lnTo>
                  <a:pt x="125016" y="8930"/>
                </a:lnTo>
                <a:lnTo>
                  <a:pt x="142875" y="0"/>
                </a:lnTo>
                <a:lnTo>
                  <a:pt x="142875" y="0"/>
                </a:lnTo>
                <a:lnTo>
                  <a:pt x="151805" y="0"/>
                </a:lnTo>
                <a:lnTo>
                  <a:pt x="160734" y="0"/>
                </a:lnTo>
                <a:lnTo>
                  <a:pt x="16073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2" name="Freeform 161"/>
          <p:cNvSpPr/>
          <p:nvPr/>
        </p:nvSpPr>
        <p:spPr>
          <a:xfrm>
            <a:off x="5723930" y="232172"/>
            <a:ext cx="321469" cy="125016"/>
          </a:xfrm>
          <a:custGeom>
            <a:avLst/>
            <a:gdLst/>
            <a:ahLst/>
            <a:cxnLst/>
            <a:rect l="0" t="0" r="0" b="0"/>
            <a:pathLst>
              <a:path w="321469" h="125016">
                <a:moveTo>
                  <a:pt x="26789" y="53578"/>
                </a:moveTo>
                <a:lnTo>
                  <a:pt x="8929" y="62508"/>
                </a:lnTo>
                <a:lnTo>
                  <a:pt x="0" y="71437"/>
                </a:lnTo>
                <a:lnTo>
                  <a:pt x="0" y="71437"/>
                </a:lnTo>
                <a:lnTo>
                  <a:pt x="8929" y="71437"/>
                </a:lnTo>
                <a:lnTo>
                  <a:pt x="26789" y="71437"/>
                </a:lnTo>
                <a:lnTo>
                  <a:pt x="44648" y="62508"/>
                </a:lnTo>
                <a:lnTo>
                  <a:pt x="62508" y="62508"/>
                </a:lnTo>
                <a:lnTo>
                  <a:pt x="80367" y="62508"/>
                </a:lnTo>
                <a:lnTo>
                  <a:pt x="89297" y="53578"/>
                </a:lnTo>
                <a:lnTo>
                  <a:pt x="116086" y="44648"/>
                </a:lnTo>
                <a:lnTo>
                  <a:pt x="133945" y="44648"/>
                </a:lnTo>
                <a:lnTo>
                  <a:pt x="151804" y="35719"/>
                </a:lnTo>
                <a:lnTo>
                  <a:pt x="169664" y="17859"/>
                </a:lnTo>
                <a:lnTo>
                  <a:pt x="178593" y="8930"/>
                </a:lnTo>
                <a:lnTo>
                  <a:pt x="178593" y="8930"/>
                </a:lnTo>
                <a:lnTo>
                  <a:pt x="178593" y="8930"/>
                </a:lnTo>
                <a:lnTo>
                  <a:pt x="169664" y="0"/>
                </a:lnTo>
                <a:lnTo>
                  <a:pt x="151804" y="8930"/>
                </a:lnTo>
                <a:lnTo>
                  <a:pt x="133945" y="26789"/>
                </a:lnTo>
                <a:lnTo>
                  <a:pt x="116086" y="44648"/>
                </a:lnTo>
                <a:lnTo>
                  <a:pt x="107156" y="71437"/>
                </a:lnTo>
                <a:lnTo>
                  <a:pt x="116086" y="89297"/>
                </a:lnTo>
                <a:lnTo>
                  <a:pt x="133945" y="107156"/>
                </a:lnTo>
                <a:lnTo>
                  <a:pt x="160734" y="116086"/>
                </a:lnTo>
                <a:lnTo>
                  <a:pt x="187523" y="125015"/>
                </a:lnTo>
                <a:lnTo>
                  <a:pt x="223242" y="125015"/>
                </a:lnTo>
                <a:lnTo>
                  <a:pt x="250031" y="116086"/>
                </a:lnTo>
                <a:lnTo>
                  <a:pt x="276820" y="107156"/>
                </a:lnTo>
                <a:lnTo>
                  <a:pt x="294679" y="98226"/>
                </a:lnTo>
                <a:lnTo>
                  <a:pt x="312539" y="89297"/>
                </a:lnTo>
                <a:lnTo>
                  <a:pt x="321468" y="71437"/>
                </a:lnTo>
                <a:lnTo>
                  <a:pt x="321468"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3" name="Freeform 162"/>
          <p:cNvSpPr/>
          <p:nvPr/>
        </p:nvSpPr>
        <p:spPr>
          <a:xfrm>
            <a:off x="5982891" y="241102"/>
            <a:ext cx="303610" cy="133946"/>
          </a:xfrm>
          <a:custGeom>
            <a:avLst/>
            <a:gdLst/>
            <a:ahLst/>
            <a:cxnLst/>
            <a:rect l="0" t="0" r="0" b="0"/>
            <a:pathLst>
              <a:path w="303610" h="133946">
                <a:moveTo>
                  <a:pt x="26789" y="44648"/>
                </a:moveTo>
                <a:lnTo>
                  <a:pt x="8929" y="53578"/>
                </a:lnTo>
                <a:lnTo>
                  <a:pt x="8929" y="62507"/>
                </a:lnTo>
                <a:lnTo>
                  <a:pt x="0" y="71437"/>
                </a:lnTo>
                <a:lnTo>
                  <a:pt x="0" y="71437"/>
                </a:lnTo>
                <a:lnTo>
                  <a:pt x="8929" y="80367"/>
                </a:lnTo>
                <a:lnTo>
                  <a:pt x="26789" y="80367"/>
                </a:lnTo>
                <a:lnTo>
                  <a:pt x="44648" y="71437"/>
                </a:lnTo>
                <a:lnTo>
                  <a:pt x="62507" y="62507"/>
                </a:lnTo>
                <a:lnTo>
                  <a:pt x="71437" y="62507"/>
                </a:lnTo>
                <a:lnTo>
                  <a:pt x="80367" y="53578"/>
                </a:lnTo>
                <a:lnTo>
                  <a:pt x="89297" y="44648"/>
                </a:lnTo>
                <a:lnTo>
                  <a:pt x="107156" y="35718"/>
                </a:lnTo>
                <a:lnTo>
                  <a:pt x="116086" y="26789"/>
                </a:lnTo>
                <a:lnTo>
                  <a:pt x="125015" y="8929"/>
                </a:lnTo>
                <a:lnTo>
                  <a:pt x="125015" y="0"/>
                </a:lnTo>
                <a:lnTo>
                  <a:pt x="125015" y="0"/>
                </a:lnTo>
                <a:lnTo>
                  <a:pt x="116086" y="0"/>
                </a:lnTo>
                <a:lnTo>
                  <a:pt x="98226" y="0"/>
                </a:lnTo>
                <a:lnTo>
                  <a:pt x="71437" y="17859"/>
                </a:lnTo>
                <a:lnTo>
                  <a:pt x="53578" y="35718"/>
                </a:lnTo>
                <a:lnTo>
                  <a:pt x="35718" y="62507"/>
                </a:lnTo>
                <a:lnTo>
                  <a:pt x="35718" y="80367"/>
                </a:lnTo>
                <a:lnTo>
                  <a:pt x="35718" y="98226"/>
                </a:lnTo>
                <a:lnTo>
                  <a:pt x="53578" y="107156"/>
                </a:lnTo>
                <a:lnTo>
                  <a:pt x="71437" y="116085"/>
                </a:lnTo>
                <a:lnTo>
                  <a:pt x="89297" y="116085"/>
                </a:lnTo>
                <a:lnTo>
                  <a:pt x="116086" y="116085"/>
                </a:lnTo>
                <a:lnTo>
                  <a:pt x="133945" y="107156"/>
                </a:lnTo>
                <a:lnTo>
                  <a:pt x="160734" y="98226"/>
                </a:lnTo>
                <a:lnTo>
                  <a:pt x="178593" y="80367"/>
                </a:lnTo>
                <a:lnTo>
                  <a:pt x="187523" y="71437"/>
                </a:lnTo>
                <a:lnTo>
                  <a:pt x="196453" y="53578"/>
                </a:lnTo>
                <a:lnTo>
                  <a:pt x="205382" y="44648"/>
                </a:lnTo>
                <a:lnTo>
                  <a:pt x="214312" y="35718"/>
                </a:lnTo>
                <a:lnTo>
                  <a:pt x="223242" y="26789"/>
                </a:lnTo>
                <a:lnTo>
                  <a:pt x="232172" y="17859"/>
                </a:lnTo>
                <a:lnTo>
                  <a:pt x="232172" y="17859"/>
                </a:lnTo>
                <a:lnTo>
                  <a:pt x="232172" y="26789"/>
                </a:lnTo>
                <a:lnTo>
                  <a:pt x="223242" y="53578"/>
                </a:lnTo>
                <a:lnTo>
                  <a:pt x="214312" y="80367"/>
                </a:lnTo>
                <a:lnTo>
                  <a:pt x="196453" y="98226"/>
                </a:lnTo>
                <a:lnTo>
                  <a:pt x="196453" y="116085"/>
                </a:lnTo>
                <a:lnTo>
                  <a:pt x="187523" y="133945"/>
                </a:lnTo>
                <a:lnTo>
                  <a:pt x="187523" y="133945"/>
                </a:lnTo>
                <a:lnTo>
                  <a:pt x="187523" y="133945"/>
                </a:lnTo>
                <a:lnTo>
                  <a:pt x="196453" y="125015"/>
                </a:lnTo>
                <a:lnTo>
                  <a:pt x="214312" y="107156"/>
                </a:lnTo>
                <a:lnTo>
                  <a:pt x="223242" y="89296"/>
                </a:lnTo>
                <a:lnTo>
                  <a:pt x="232172" y="80367"/>
                </a:lnTo>
                <a:lnTo>
                  <a:pt x="241101" y="71437"/>
                </a:lnTo>
                <a:lnTo>
                  <a:pt x="250031" y="62507"/>
                </a:lnTo>
                <a:lnTo>
                  <a:pt x="258961" y="53578"/>
                </a:lnTo>
                <a:lnTo>
                  <a:pt x="276820" y="53578"/>
                </a:lnTo>
                <a:lnTo>
                  <a:pt x="276820" y="53578"/>
                </a:lnTo>
                <a:lnTo>
                  <a:pt x="285750" y="62507"/>
                </a:lnTo>
                <a:lnTo>
                  <a:pt x="285750" y="80367"/>
                </a:lnTo>
                <a:lnTo>
                  <a:pt x="285750" y="89296"/>
                </a:lnTo>
                <a:lnTo>
                  <a:pt x="285750" y="98226"/>
                </a:lnTo>
                <a:lnTo>
                  <a:pt x="285750" y="98226"/>
                </a:lnTo>
                <a:lnTo>
                  <a:pt x="285750" y="107156"/>
                </a:lnTo>
                <a:lnTo>
                  <a:pt x="294679" y="98226"/>
                </a:lnTo>
                <a:lnTo>
                  <a:pt x="294679" y="89296"/>
                </a:lnTo>
                <a:lnTo>
                  <a:pt x="303609" y="80367"/>
                </a:lnTo>
                <a:lnTo>
                  <a:pt x="303609"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4" name="Freeform 163"/>
          <p:cNvSpPr/>
          <p:nvPr/>
        </p:nvSpPr>
        <p:spPr>
          <a:xfrm>
            <a:off x="6402586" y="187523"/>
            <a:ext cx="98228" cy="125017"/>
          </a:xfrm>
          <a:custGeom>
            <a:avLst/>
            <a:gdLst/>
            <a:ahLst/>
            <a:cxnLst/>
            <a:rect l="0" t="0" r="0" b="0"/>
            <a:pathLst>
              <a:path w="98228" h="125017">
                <a:moveTo>
                  <a:pt x="71437" y="26789"/>
                </a:moveTo>
                <a:lnTo>
                  <a:pt x="80367" y="17860"/>
                </a:lnTo>
                <a:lnTo>
                  <a:pt x="80367" y="8930"/>
                </a:lnTo>
                <a:lnTo>
                  <a:pt x="80367" y="8930"/>
                </a:lnTo>
                <a:lnTo>
                  <a:pt x="80367" y="0"/>
                </a:lnTo>
                <a:lnTo>
                  <a:pt x="80367" y="0"/>
                </a:lnTo>
                <a:lnTo>
                  <a:pt x="71437" y="0"/>
                </a:lnTo>
                <a:lnTo>
                  <a:pt x="62508" y="0"/>
                </a:lnTo>
                <a:lnTo>
                  <a:pt x="62508" y="0"/>
                </a:lnTo>
                <a:lnTo>
                  <a:pt x="53578" y="8930"/>
                </a:lnTo>
                <a:lnTo>
                  <a:pt x="53578" y="8930"/>
                </a:lnTo>
                <a:lnTo>
                  <a:pt x="53578" y="26789"/>
                </a:lnTo>
                <a:lnTo>
                  <a:pt x="62508" y="44649"/>
                </a:lnTo>
                <a:lnTo>
                  <a:pt x="71437" y="71438"/>
                </a:lnTo>
                <a:lnTo>
                  <a:pt x="89297" y="89297"/>
                </a:lnTo>
                <a:lnTo>
                  <a:pt x="98227" y="107157"/>
                </a:lnTo>
                <a:lnTo>
                  <a:pt x="89297" y="107157"/>
                </a:lnTo>
                <a:lnTo>
                  <a:pt x="80367" y="116086"/>
                </a:lnTo>
                <a:lnTo>
                  <a:pt x="62508" y="125016"/>
                </a:lnTo>
                <a:lnTo>
                  <a:pt x="35719" y="125016"/>
                </a:lnTo>
                <a:lnTo>
                  <a:pt x="17859" y="125016"/>
                </a:lnTo>
                <a:lnTo>
                  <a:pt x="8930" y="116086"/>
                </a:lnTo>
                <a:lnTo>
                  <a:pt x="0" y="116086"/>
                </a:lnTo>
                <a:lnTo>
                  <a:pt x="8930" y="107157"/>
                </a:lnTo>
                <a:lnTo>
                  <a:pt x="8930"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5" name="Freeform 164"/>
          <p:cNvSpPr/>
          <p:nvPr/>
        </p:nvSpPr>
        <p:spPr>
          <a:xfrm>
            <a:off x="6563320" y="80367"/>
            <a:ext cx="214314" cy="267892"/>
          </a:xfrm>
          <a:custGeom>
            <a:avLst/>
            <a:gdLst/>
            <a:ahLst/>
            <a:cxnLst/>
            <a:rect l="0" t="0" r="0" b="0"/>
            <a:pathLst>
              <a:path w="214314" h="267892">
                <a:moveTo>
                  <a:pt x="53578" y="26789"/>
                </a:moveTo>
                <a:lnTo>
                  <a:pt x="53578" y="8930"/>
                </a:lnTo>
                <a:lnTo>
                  <a:pt x="53578" y="0"/>
                </a:lnTo>
                <a:lnTo>
                  <a:pt x="53578" y="0"/>
                </a:lnTo>
                <a:lnTo>
                  <a:pt x="53578" y="0"/>
                </a:lnTo>
                <a:lnTo>
                  <a:pt x="53578" y="0"/>
                </a:lnTo>
                <a:lnTo>
                  <a:pt x="53578" y="8930"/>
                </a:lnTo>
                <a:lnTo>
                  <a:pt x="53578" y="17860"/>
                </a:lnTo>
                <a:lnTo>
                  <a:pt x="44649" y="35719"/>
                </a:lnTo>
                <a:lnTo>
                  <a:pt x="35719" y="80367"/>
                </a:lnTo>
                <a:lnTo>
                  <a:pt x="26789" y="133945"/>
                </a:lnTo>
                <a:lnTo>
                  <a:pt x="17860" y="169664"/>
                </a:lnTo>
                <a:lnTo>
                  <a:pt x="8930" y="205383"/>
                </a:lnTo>
                <a:lnTo>
                  <a:pt x="0" y="223242"/>
                </a:lnTo>
                <a:lnTo>
                  <a:pt x="0" y="232172"/>
                </a:lnTo>
                <a:lnTo>
                  <a:pt x="8930" y="232172"/>
                </a:lnTo>
                <a:lnTo>
                  <a:pt x="17860" y="232172"/>
                </a:lnTo>
                <a:lnTo>
                  <a:pt x="26789" y="223242"/>
                </a:lnTo>
                <a:lnTo>
                  <a:pt x="35719" y="214313"/>
                </a:lnTo>
                <a:lnTo>
                  <a:pt x="53578" y="205383"/>
                </a:lnTo>
                <a:lnTo>
                  <a:pt x="62508" y="196453"/>
                </a:lnTo>
                <a:lnTo>
                  <a:pt x="71438" y="187524"/>
                </a:lnTo>
                <a:lnTo>
                  <a:pt x="80368" y="187524"/>
                </a:lnTo>
                <a:lnTo>
                  <a:pt x="98227" y="178594"/>
                </a:lnTo>
                <a:lnTo>
                  <a:pt x="107157" y="178594"/>
                </a:lnTo>
                <a:lnTo>
                  <a:pt x="107157" y="187524"/>
                </a:lnTo>
                <a:lnTo>
                  <a:pt x="107157" y="196453"/>
                </a:lnTo>
                <a:lnTo>
                  <a:pt x="107157" y="223242"/>
                </a:lnTo>
                <a:lnTo>
                  <a:pt x="98227" y="241102"/>
                </a:lnTo>
                <a:lnTo>
                  <a:pt x="98227" y="250031"/>
                </a:lnTo>
                <a:lnTo>
                  <a:pt x="98227" y="258961"/>
                </a:lnTo>
                <a:lnTo>
                  <a:pt x="107157" y="267891"/>
                </a:lnTo>
                <a:lnTo>
                  <a:pt x="116086" y="258961"/>
                </a:lnTo>
                <a:lnTo>
                  <a:pt x="125016" y="258961"/>
                </a:lnTo>
                <a:lnTo>
                  <a:pt x="133946" y="241102"/>
                </a:lnTo>
                <a:lnTo>
                  <a:pt x="142875" y="232172"/>
                </a:lnTo>
                <a:lnTo>
                  <a:pt x="151805" y="223242"/>
                </a:lnTo>
                <a:lnTo>
                  <a:pt x="160735" y="214313"/>
                </a:lnTo>
                <a:lnTo>
                  <a:pt x="169664" y="205383"/>
                </a:lnTo>
                <a:lnTo>
                  <a:pt x="178594" y="196453"/>
                </a:lnTo>
                <a:lnTo>
                  <a:pt x="178594" y="196453"/>
                </a:lnTo>
                <a:lnTo>
                  <a:pt x="187524" y="187524"/>
                </a:lnTo>
                <a:lnTo>
                  <a:pt x="187524" y="187524"/>
                </a:lnTo>
                <a:lnTo>
                  <a:pt x="187524" y="187524"/>
                </a:lnTo>
                <a:lnTo>
                  <a:pt x="187524" y="187524"/>
                </a:lnTo>
                <a:lnTo>
                  <a:pt x="187524" y="196453"/>
                </a:lnTo>
                <a:lnTo>
                  <a:pt x="178594" y="205383"/>
                </a:lnTo>
                <a:lnTo>
                  <a:pt x="187524" y="214313"/>
                </a:lnTo>
                <a:lnTo>
                  <a:pt x="187524" y="223242"/>
                </a:lnTo>
                <a:lnTo>
                  <a:pt x="196453" y="223242"/>
                </a:lnTo>
                <a:lnTo>
                  <a:pt x="205383" y="223242"/>
                </a:lnTo>
                <a:lnTo>
                  <a:pt x="205383" y="214313"/>
                </a:lnTo>
                <a:lnTo>
                  <a:pt x="214313" y="214313"/>
                </a:lnTo>
                <a:lnTo>
                  <a:pt x="214313" y="205383"/>
                </a:lnTo>
                <a:lnTo>
                  <a:pt x="214313" y="196453"/>
                </a:lnTo>
                <a:lnTo>
                  <a:pt x="214313" y="187524"/>
                </a:lnTo>
                <a:lnTo>
                  <a:pt x="214313" y="178594"/>
                </a:lnTo>
                <a:lnTo>
                  <a:pt x="214313" y="160735"/>
                </a:lnTo>
                <a:lnTo>
                  <a:pt x="205383" y="151805"/>
                </a:lnTo>
                <a:lnTo>
                  <a:pt x="205383" y="142875"/>
                </a:lnTo>
                <a:lnTo>
                  <a:pt x="205383" y="133945"/>
                </a:lnTo>
                <a:lnTo>
                  <a:pt x="196453" y="133945"/>
                </a:lnTo>
                <a:lnTo>
                  <a:pt x="196453" y="133945"/>
                </a:lnTo>
                <a:lnTo>
                  <a:pt x="205383" y="133945"/>
                </a:lnTo>
                <a:lnTo>
                  <a:pt x="205383"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6" name="Freeform 165"/>
          <p:cNvSpPr/>
          <p:nvPr/>
        </p:nvSpPr>
        <p:spPr>
          <a:xfrm>
            <a:off x="6831211" y="80367"/>
            <a:ext cx="98228" cy="285751"/>
          </a:xfrm>
          <a:custGeom>
            <a:avLst/>
            <a:gdLst/>
            <a:ahLst/>
            <a:cxnLst/>
            <a:rect l="0" t="0" r="0" b="0"/>
            <a:pathLst>
              <a:path w="98228" h="285751">
                <a:moveTo>
                  <a:pt x="62508" y="26789"/>
                </a:moveTo>
                <a:lnTo>
                  <a:pt x="62508" y="8930"/>
                </a:lnTo>
                <a:lnTo>
                  <a:pt x="62508" y="0"/>
                </a:lnTo>
                <a:lnTo>
                  <a:pt x="71437" y="0"/>
                </a:lnTo>
                <a:lnTo>
                  <a:pt x="62508" y="0"/>
                </a:lnTo>
                <a:lnTo>
                  <a:pt x="62508" y="0"/>
                </a:lnTo>
                <a:lnTo>
                  <a:pt x="62508" y="8930"/>
                </a:lnTo>
                <a:lnTo>
                  <a:pt x="44648" y="53578"/>
                </a:lnTo>
                <a:lnTo>
                  <a:pt x="26789" y="98227"/>
                </a:lnTo>
                <a:lnTo>
                  <a:pt x="8930" y="151805"/>
                </a:lnTo>
                <a:lnTo>
                  <a:pt x="0" y="205383"/>
                </a:lnTo>
                <a:lnTo>
                  <a:pt x="0" y="241102"/>
                </a:lnTo>
                <a:lnTo>
                  <a:pt x="8930" y="258961"/>
                </a:lnTo>
                <a:lnTo>
                  <a:pt x="17859" y="276820"/>
                </a:lnTo>
                <a:lnTo>
                  <a:pt x="35719" y="285750"/>
                </a:lnTo>
                <a:lnTo>
                  <a:pt x="53578" y="285750"/>
                </a:lnTo>
                <a:lnTo>
                  <a:pt x="71437" y="276820"/>
                </a:lnTo>
                <a:lnTo>
                  <a:pt x="89297" y="258961"/>
                </a:lnTo>
                <a:lnTo>
                  <a:pt x="98227" y="250031"/>
                </a:lnTo>
                <a:lnTo>
                  <a:pt x="98227" y="232172"/>
                </a:lnTo>
                <a:lnTo>
                  <a:pt x="98227" y="223242"/>
                </a:lnTo>
                <a:lnTo>
                  <a:pt x="98227" y="205383"/>
                </a:lnTo>
                <a:lnTo>
                  <a:pt x="98227"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7" name="Freeform 166"/>
          <p:cNvSpPr/>
          <p:nvPr/>
        </p:nvSpPr>
        <p:spPr>
          <a:xfrm>
            <a:off x="6840141" y="187523"/>
            <a:ext cx="98227" cy="8931"/>
          </a:xfrm>
          <a:custGeom>
            <a:avLst/>
            <a:gdLst/>
            <a:ahLst/>
            <a:cxnLst/>
            <a:rect l="0" t="0" r="0" b="0"/>
            <a:pathLst>
              <a:path w="98227" h="8931">
                <a:moveTo>
                  <a:pt x="0" y="0"/>
                </a:moveTo>
                <a:lnTo>
                  <a:pt x="0" y="0"/>
                </a:lnTo>
                <a:lnTo>
                  <a:pt x="0" y="0"/>
                </a:lnTo>
                <a:lnTo>
                  <a:pt x="8929" y="0"/>
                </a:lnTo>
                <a:lnTo>
                  <a:pt x="26789" y="0"/>
                </a:lnTo>
                <a:lnTo>
                  <a:pt x="44648" y="0"/>
                </a:lnTo>
                <a:lnTo>
                  <a:pt x="71437" y="0"/>
                </a:lnTo>
                <a:lnTo>
                  <a:pt x="98226" y="8930"/>
                </a:lnTo>
                <a:lnTo>
                  <a:pt x="98226"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8" name="Freeform 167"/>
          <p:cNvSpPr/>
          <p:nvPr/>
        </p:nvSpPr>
        <p:spPr>
          <a:xfrm>
            <a:off x="3071813" y="0"/>
            <a:ext cx="17860" cy="44649"/>
          </a:xfrm>
          <a:custGeom>
            <a:avLst/>
            <a:gdLst/>
            <a:ahLst/>
            <a:cxnLst/>
            <a:rect l="0" t="0" r="0" b="0"/>
            <a:pathLst>
              <a:path w="17860" h="44649">
                <a:moveTo>
                  <a:pt x="17859" y="0"/>
                </a:moveTo>
                <a:lnTo>
                  <a:pt x="8929" y="0"/>
                </a:lnTo>
                <a:lnTo>
                  <a:pt x="8929" y="0"/>
                </a:lnTo>
                <a:lnTo>
                  <a:pt x="8929" y="0"/>
                </a:lnTo>
                <a:lnTo>
                  <a:pt x="0" y="8930"/>
                </a:lnTo>
                <a:lnTo>
                  <a:pt x="0" y="17859"/>
                </a:lnTo>
                <a:lnTo>
                  <a:pt x="0" y="17859"/>
                </a:lnTo>
                <a:lnTo>
                  <a:pt x="0" y="26789"/>
                </a:lnTo>
                <a:lnTo>
                  <a:pt x="0" y="35719"/>
                </a:lnTo>
                <a:lnTo>
                  <a:pt x="0" y="44648"/>
                </a:lnTo>
                <a:lnTo>
                  <a:pt x="0" y="44648"/>
                </a:lnTo>
                <a:lnTo>
                  <a:pt x="0" y="44648"/>
                </a:lnTo>
                <a:lnTo>
                  <a:pt x="0"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9" name="Freeform 168"/>
          <p:cNvSpPr/>
          <p:nvPr/>
        </p:nvSpPr>
        <p:spPr>
          <a:xfrm>
            <a:off x="3107531" y="0"/>
            <a:ext cx="1" cy="53579"/>
          </a:xfrm>
          <a:custGeom>
            <a:avLst/>
            <a:gdLst/>
            <a:ahLst/>
            <a:cxnLst/>
            <a:rect l="0" t="0" r="0" b="0"/>
            <a:pathLst>
              <a:path w="1" h="53579">
                <a:moveTo>
                  <a:pt x="0" y="0"/>
                </a:moveTo>
                <a:lnTo>
                  <a:pt x="0" y="0"/>
                </a:lnTo>
                <a:lnTo>
                  <a:pt x="0" y="8930"/>
                </a:lnTo>
                <a:lnTo>
                  <a:pt x="0" y="17859"/>
                </a:lnTo>
                <a:lnTo>
                  <a:pt x="0" y="26789"/>
                </a:lnTo>
                <a:lnTo>
                  <a:pt x="0" y="35719"/>
                </a:lnTo>
                <a:lnTo>
                  <a:pt x="0" y="44648"/>
                </a:lnTo>
                <a:lnTo>
                  <a:pt x="0" y="53578"/>
                </a:lnTo>
                <a:lnTo>
                  <a:pt x="0"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0" name="Freeform 169"/>
          <p:cNvSpPr/>
          <p:nvPr/>
        </p:nvSpPr>
        <p:spPr>
          <a:xfrm>
            <a:off x="7090172" y="26789"/>
            <a:ext cx="8931" cy="44649"/>
          </a:xfrm>
          <a:custGeom>
            <a:avLst/>
            <a:gdLst/>
            <a:ahLst/>
            <a:cxnLst/>
            <a:rect l="0" t="0" r="0" b="0"/>
            <a:pathLst>
              <a:path w="8931" h="44649">
                <a:moveTo>
                  <a:pt x="8930" y="0"/>
                </a:moveTo>
                <a:lnTo>
                  <a:pt x="8930" y="0"/>
                </a:lnTo>
                <a:lnTo>
                  <a:pt x="8930" y="0"/>
                </a:lnTo>
                <a:lnTo>
                  <a:pt x="8930" y="0"/>
                </a:lnTo>
                <a:lnTo>
                  <a:pt x="0" y="8930"/>
                </a:lnTo>
                <a:lnTo>
                  <a:pt x="0" y="8930"/>
                </a:lnTo>
                <a:lnTo>
                  <a:pt x="0" y="17859"/>
                </a:lnTo>
                <a:lnTo>
                  <a:pt x="0" y="26789"/>
                </a:lnTo>
                <a:lnTo>
                  <a:pt x="0" y="35719"/>
                </a:lnTo>
                <a:lnTo>
                  <a:pt x="0" y="44648"/>
                </a:lnTo>
                <a:lnTo>
                  <a:pt x="0"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1" name="Freeform 170"/>
          <p:cNvSpPr/>
          <p:nvPr/>
        </p:nvSpPr>
        <p:spPr>
          <a:xfrm>
            <a:off x="7134820" y="35719"/>
            <a:ext cx="1" cy="26790"/>
          </a:xfrm>
          <a:custGeom>
            <a:avLst/>
            <a:gdLst/>
            <a:ahLst/>
            <a:cxnLst/>
            <a:rect l="0" t="0" r="0" b="0"/>
            <a:pathLst>
              <a:path w="1" h="26790">
                <a:moveTo>
                  <a:pt x="0" y="0"/>
                </a:moveTo>
                <a:lnTo>
                  <a:pt x="0" y="0"/>
                </a:lnTo>
                <a:lnTo>
                  <a:pt x="0" y="0"/>
                </a:lnTo>
                <a:lnTo>
                  <a:pt x="0" y="8929"/>
                </a:lnTo>
                <a:lnTo>
                  <a:pt x="0" y="8929"/>
                </a:lnTo>
                <a:lnTo>
                  <a:pt x="0" y="17859"/>
                </a:lnTo>
                <a:lnTo>
                  <a:pt x="0" y="17859"/>
                </a:lnTo>
                <a:lnTo>
                  <a:pt x="0" y="26789"/>
                </a:lnTo>
                <a:lnTo>
                  <a:pt x="0"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2" name="Freeform 171"/>
          <p:cNvSpPr/>
          <p:nvPr/>
        </p:nvSpPr>
        <p:spPr>
          <a:xfrm>
            <a:off x="7706320" y="375047"/>
            <a:ext cx="241103" cy="366118"/>
          </a:xfrm>
          <a:custGeom>
            <a:avLst/>
            <a:gdLst/>
            <a:ahLst/>
            <a:cxnLst/>
            <a:rect l="0" t="0" r="0" b="0"/>
            <a:pathLst>
              <a:path w="241103" h="366118">
                <a:moveTo>
                  <a:pt x="151805" y="62508"/>
                </a:moveTo>
                <a:lnTo>
                  <a:pt x="151805" y="62508"/>
                </a:lnTo>
                <a:lnTo>
                  <a:pt x="151805" y="62508"/>
                </a:lnTo>
                <a:lnTo>
                  <a:pt x="151805" y="53578"/>
                </a:lnTo>
                <a:lnTo>
                  <a:pt x="151805" y="53578"/>
                </a:lnTo>
                <a:lnTo>
                  <a:pt x="151805" y="53578"/>
                </a:lnTo>
                <a:lnTo>
                  <a:pt x="151805" y="53578"/>
                </a:lnTo>
                <a:lnTo>
                  <a:pt x="151805" y="53578"/>
                </a:lnTo>
                <a:lnTo>
                  <a:pt x="151805" y="44648"/>
                </a:lnTo>
                <a:lnTo>
                  <a:pt x="151805" y="35719"/>
                </a:lnTo>
                <a:lnTo>
                  <a:pt x="151805" y="26789"/>
                </a:lnTo>
                <a:lnTo>
                  <a:pt x="151805" y="26789"/>
                </a:lnTo>
                <a:lnTo>
                  <a:pt x="151805" y="17859"/>
                </a:lnTo>
                <a:lnTo>
                  <a:pt x="151805" y="8930"/>
                </a:lnTo>
                <a:lnTo>
                  <a:pt x="142875" y="8930"/>
                </a:lnTo>
                <a:lnTo>
                  <a:pt x="125016" y="0"/>
                </a:lnTo>
                <a:lnTo>
                  <a:pt x="116086" y="8930"/>
                </a:lnTo>
                <a:lnTo>
                  <a:pt x="89297" y="17859"/>
                </a:lnTo>
                <a:lnTo>
                  <a:pt x="71438" y="26789"/>
                </a:lnTo>
                <a:lnTo>
                  <a:pt x="53578" y="44648"/>
                </a:lnTo>
                <a:lnTo>
                  <a:pt x="35719" y="71437"/>
                </a:lnTo>
                <a:lnTo>
                  <a:pt x="17860" y="89297"/>
                </a:lnTo>
                <a:lnTo>
                  <a:pt x="8930" y="107156"/>
                </a:lnTo>
                <a:lnTo>
                  <a:pt x="0" y="125015"/>
                </a:lnTo>
                <a:lnTo>
                  <a:pt x="8930" y="133945"/>
                </a:lnTo>
                <a:lnTo>
                  <a:pt x="17860" y="142875"/>
                </a:lnTo>
                <a:lnTo>
                  <a:pt x="35719" y="151805"/>
                </a:lnTo>
                <a:lnTo>
                  <a:pt x="62508" y="160734"/>
                </a:lnTo>
                <a:lnTo>
                  <a:pt x="98227" y="169664"/>
                </a:lnTo>
                <a:lnTo>
                  <a:pt x="133946" y="178594"/>
                </a:lnTo>
                <a:lnTo>
                  <a:pt x="169664" y="187523"/>
                </a:lnTo>
                <a:lnTo>
                  <a:pt x="205383" y="205383"/>
                </a:lnTo>
                <a:lnTo>
                  <a:pt x="232172" y="223242"/>
                </a:lnTo>
                <a:lnTo>
                  <a:pt x="241102" y="250031"/>
                </a:lnTo>
                <a:lnTo>
                  <a:pt x="241102" y="276820"/>
                </a:lnTo>
                <a:lnTo>
                  <a:pt x="223243" y="303609"/>
                </a:lnTo>
                <a:lnTo>
                  <a:pt x="196453" y="330398"/>
                </a:lnTo>
                <a:lnTo>
                  <a:pt x="160735" y="348258"/>
                </a:lnTo>
                <a:lnTo>
                  <a:pt x="125016" y="366117"/>
                </a:lnTo>
                <a:lnTo>
                  <a:pt x="89297" y="366117"/>
                </a:lnTo>
                <a:lnTo>
                  <a:pt x="53578" y="366117"/>
                </a:lnTo>
                <a:lnTo>
                  <a:pt x="26789" y="366117"/>
                </a:lnTo>
                <a:lnTo>
                  <a:pt x="8930" y="357187"/>
                </a:lnTo>
                <a:lnTo>
                  <a:pt x="0" y="339328"/>
                </a:lnTo>
                <a:lnTo>
                  <a:pt x="8930" y="321469"/>
                </a:lnTo>
                <a:lnTo>
                  <a:pt x="17860" y="312539"/>
                </a:lnTo>
                <a:lnTo>
                  <a:pt x="44649" y="294680"/>
                </a:lnTo>
                <a:lnTo>
                  <a:pt x="71438" y="276820"/>
                </a:lnTo>
                <a:lnTo>
                  <a:pt x="71438" y="27682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3" name="Freeform 172"/>
          <p:cNvSpPr/>
          <p:nvPr/>
        </p:nvSpPr>
        <p:spPr>
          <a:xfrm>
            <a:off x="7938492" y="535781"/>
            <a:ext cx="214314" cy="151806"/>
          </a:xfrm>
          <a:custGeom>
            <a:avLst/>
            <a:gdLst/>
            <a:ahLst/>
            <a:cxnLst/>
            <a:rect l="0" t="0" r="0" b="0"/>
            <a:pathLst>
              <a:path w="214314" h="151806">
                <a:moveTo>
                  <a:pt x="8930" y="0"/>
                </a:moveTo>
                <a:lnTo>
                  <a:pt x="8930" y="8930"/>
                </a:lnTo>
                <a:lnTo>
                  <a:pt x="0" y="26789"/>
                </a:lnTo>
                <a:lnTo>
                  <a:pt x="0" y="44649"/>
                </a:lnTo>
                <a:lnTo>
                  <a:pt x="8930" y="62508"/>
                </a:lnTo>
                <a:lnTo>
                  <a:pt x="8930" y="89297"/>
                </a:lnTo>
                <a:lnTo>
                  <a:pt x="17860" y="116086"/>
                </a:lnTo>
                <a:lnTo>
                  <a:pt x="26789" y="133946"/>
                </a:lnTo>
                <a:lnTo>
                  <a:pt x="35719" y="142875"/>
                </a:lnTo>
                <a:lnTo>
                  <a:pt x="35719" y="151805"/>
                </a:lnTo>
                <a:lnTo>
                  <a:pt x="53578" y="151805"/>
                </a:lnTo>
                <a:lnTo>
                  <a:pt x="62508" y="151805"/>
                </a:lnTo>
                <a:lnTo>
                  <a:pt x="71438" y="133946"/>
                </a:lnTo>
                <a:lnTo>
                  <a:pt x="80367" y="116086"/>
                </a:lnTo>
                <a:lnTo>
                  <a:pt x="89297" y="89297"/>
                </a:lnTo>
                <a:lnTo>
                  <a:pt x="89297" y="62508"/>
                </a:lnTo>
                <a:lnTo>
                  <a:pt x="89297" y="35719"/>
                </a:lnTo>
                <a:lnTo>
                  <a:pt x="98227" y="17860"/>
                </a:lnTo>
                <a:lnTo>
                  <a:pt x="98227" y="8930"/>
                </a:lnTo>
                <a:lnTo>
                  <a:pt x="98227" y="17860"/>
                </a:lnTo>
                <a:lnTo>
                  <a:pt x="107156" y="26789"/>
                </a:lnTo>
                <a:lnTo>
                  <a:pt x="107156" y="53578"/>
                </a:lnTo>
                <a:lnTo>
                  <a:pt x="116086" y="71438"/>
                </a:lnTo>
                <a:lnTo>
                  <a:pt x="125016" y="89297"/>
                </a:lnTo>
                <a:lnTo>
                  <a:pt x="142875" y="107157"/>
                </a:lnTo>
                <a:lnTo>
                  <a:pt x="151805" y="125016"/>
                </a:lnTo>
                <a:lnTo>
                  <a:pt x="169664" y="133946"/>
                </a:lnTo>
                <a:lnTo>
                  <a:pt x="187524" y="133946"/>
                </a:lnTo>
                <a:lnTo>
                  <a:pt x="196453" y="125016"/>
                </a:lnTo>
                <a:lnTo>
                  <a:pt x="214313" y="107157"/>
                </a:lnTo>
                <a:lnTo>
                  <a:pt x="214313"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4" name="Freeform 173"/>
          <p:cNvSpPr/>
          <p:nvPr/>
        </p:nvSpPr>
        <p:spPr>
          <a:xfrm>
            <a:off x="8134945" y="500062"/>
            <a:ext cx="214313" cy="89298"/>
          </a:xfrm>
          <a:custGeom>
            <a:avLst/>
            <a:gdLst/>
            <a:ahLst/>
            <a:cxnLst/>
            <a:rect l="0" t="0" r="0" b="0"/>
            <a:pathLst>
              <a:path w="214313" h="89298">
                <a:moveTo>
                  <a:pt x="0" y="0"/>
                </a:moveTo>
                <a:lnTo>
                  <a:pt x="0" y="8930"/>
                </a:lnTo>
                <a:lnTo>
                  <a:pt x="0" y="8930"/>
                </a:lnTo>
                <a:lnTo>
                  <a:pt x="0" y="17860"/>
                </a:lnTo>
                <a:lnTo>
                  <a:pt x="0" y="26790"/>
                </a:lnTo>
                <a:lnTo>
                  <a:pt x="0" y="44649"/>
                </a:lnTo>
                <a:lnTo>
                  <a:pt x="8930" y="53579"/>
                </a:lnTo>
                <a:lnTo>
                  <a:pt x="8930" y="62508"/>
                </a:lnTo>
                <a:lnTo>
                  <a:pt x="17860" y="71438"/>
                </a:lnTo>
                <a:lnTo>
                  <a:pt x="26789" y="80368"/>
                </a:lnTo>
                <a:lnTo>
                  <a:pt x="35719" y="89297"/>
                </a:lnTo>
                <a:lnTo>
                  <a:pt x="35719" y="89297"/>
                </a:lnTo>
                <a:lnTo>
                  <a:pt x="44649" y="89297"/>
                </a:lnTo>
                <a:lnTo>
                  <a:pt x="44649" y="89297"/>
                </a:lnTo>
                <a:lnTo>
                  <a:pt x="44649" y="71438"/>
                </a:lnTo>
                <a:lnTo>
                  <a:pt x="53578" y="53579"/>
                </a:lnTo>
                <a:lnTo>
                  <a:pt x="62507" y="35719"/>
                </a:lnTo>
                <a:lnTo>
                  <a:pt x="71437" y="17860"/>
                </a:lnTo>
                <a:lnTo>
                  <a:pt x="80367" y="0"/>
                </a:lnTo>
                <a:lnTo>
                  <a:pt x="89296" y="0"/>
                </a:lnTo>
                <a:lnTo>
                  <a:pt x="98226" y="8930"/>
                </a:lnTo>
                <a:lnTo>
                  <a:pt x="107156" y="17860"/>
                </a:lnTo>
                <a:lnTo>
                  <a:pt x="125015" y="26790"/>
                </a:lnTo>
                <a:lnTo>
                  <a:pt x="133945" y="44649"/>
                </a:lnTo>
                <a:lnTo>
                  <a:pt x="142875" y="62508"/>
                </a:lnTo>
                <a:lnTo>
                  <a:pt x="151804" y="71438"/>
                </a:lnTo>
                <a:lnTo>
                  <a:pt x="169664" y="71438"/>
                </a:lnTo>
                <a:lnTo>
                  <a:pt x="187523" y="80368"/>
                </a:lnTo>
                <a:lnTo>
                  <a:pt x="205382" y="71438"/>
                </a:lnTo>
                <a:lnTo>
                  <a:pt x="214312" y="53579"/>
                </a:lnTo>
                <a:lnTo>
                  <a:pt x="214312" y="535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5" name="Freeform 174"/>
          <p:cNvSpPr/>
          <p:nvPr/>
        </p:nvSpPr>
        <p:spPr>
          <a:xfrm>
            <a:off x="8295679" y="303609"/>
            <a:ext cx="205384" cy="250033"/>
          </a:xfrm>
          <a:custGeom>
            <a:avLst/>
            <a:gdLst/>
            <a:ahLst/>
            <a:cxnLst/>
            <a:rect l="0" t="0" r="0" b="0"/>
            <a:pathLst>
              <a:path w="205384" h="250033">
                <a:moveTo>
                  <a:pt x="26789" y="133946"/>
                </a:moveTo>
                <a:lnTo>
                  <a:pt x="26789" y="142875"/>
                </a:lnTo>
                <a:lnTo>
                  <a:pt x="17859" y="151805"/>
                </a:lnTo>
                <a:lnTo>
                  <a:pt x="8930" y="169664"/>
                </a:lnTo>
                <a:lnTo>
                  <a:pt x="0" y="196453"/>
                </a:lnTo>
                <a:lnTo>
                  <a:pt x="8930" y="214313"/>
                </a:lnTo>
                <a:lnTo>
                  <a:pt x="8930" y="232172"/>
                </a:lnTo>
                <a:lnTo>
                  <a:pt x="17859" y="241102"/>
                </a:lnTo>
                <a:lnTo>
                  <a:pt x="35719" y="250032"/>
                </a:lnTo>
                <a:lnTo>
                  <a:pt x="44648" y="250032"/>
                </a:lnTo>
                <a:lnTo>
                  <a:pt x="53578" y="250032"/>
                </a:lnTo>
                <a:lnTo>
                  <a:pt x="71437" y="241102"/>
                </a:lnTo>
                <a:lnTo>
                  <a:pt x="80367" y="223243"/>
                </a:lnTo>
                <a:lnTo>
                  <a:pt x="98226" y="205383"/>
                </a:lnTo>
                <a:lnTo>
                  <a:pt x="107156" y="178594"/>
                </a:lnTo>
                <a:lnTo>
                  <a:pt x="116086" y="151805"/>
                </a:lnTo>
                <a:lnTo>
                  <a:pt x="116086" y="116086"/>
                </a:lnTo>
                <a:lnTo>
                  <a:pt x="116086" y="89297"/>
                </a:lnTo>
                <a:lnTo>
                  <a:pt x="116086" y="62508"/>
                </a:lnTo>
                <a:lnTo>
                  <a:pt x="116086" y="44649"/>
                </a:lnTo>
                <a:lnTo>
                  <a:pt x="107156" y="35719"/>
                </a:lnTo>
                <a:lnTo>
                  <a:pt x="107156" y="17860"/>
                </a:lnTo>
                <a:lnTo>
                  <a:pt x="98226" y="8930"/>
                </a:lnTo>
                <a:lnTo>
                  <a:pt x="80367" y="0"/>
                </a:lnTo>
                <a:lnTo>
                  <a:pt x="71437" y="17860"/>
                </a:lnTo>
                <a:lnTo>
                  <a:pt x="71437" y="35719"/>
                </a:lnTo>
                <a:lnTo>
                  <a:pt x="71437" y="62508"/>
                </a:lnTo>
                <a:lnTo>
                  <a:pt x="71437" y="98227"/>
                </a:lnTo>
                <a:lnTo>
                  <a:pt x="80367" y="125016"/>
                </a:lnTo>
                <a:lnTo>
                  <a:pt x="98226" y="151805"/>
                </a:lnTo>
                <a:lnTo>
                  <a:pt x="107156" y="178594"/>
                </a:lnTo>
                <a:lnTo>
                  <a:pt x="125016" y="196453"/>
                </a:lnTo>
                <a:lnTo>
                  <a:pt x="151805" y="205383"/>
                </a:lnTo>
                <a:lnTo>
                  <a:pt x="169664" y="205383"/>
                </a:lnTo>
                <a:lnTo>
                  <a:pt x="196453" y="196453"/>
                </a:lnTo>
                <a:lnTo>
                  <a:pt x="205383" y="178594"/>
                </a:lnTo>
                <a:lnTo>
                  <a:pt x="205383"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6" name="Freeform 175"/>
          <p:cNvSpPr/>
          <p:nvPr/>
        </p:nvSpPr>
        <p:spPr>
          <a:xfrm>
            <a:off x="8501062" y="348258"/>
            <a:ext cx="276821" cy="214313"/>
          </a:xfrm>
          <a:custGeom>
            <a:avLst/>
            <a:gdLst/>
            <a:ahLst/>
            <a:cxnLst/>
            <a:rect l="0" t="0" r="0" b="0"/>
            <a:pathLst>
              <a:path w="276821" h="214313">
                <a:moveTo>
                  <a:pt x="35718" y="17859"/>
                </a:moveTo>
                <a:lnTo>
                  <a:pt x="26789" y="17859"/>
                </a:lnTo>
                <a:lnTo>
                  <a:pt x="26789" y="17859"/>
                </a:lnTo>
                <a:lnTo>
                  <a:pt x="17859" y="17859"/>
                </a:lnTo>
                <a:lnTo>
                  <a:pt x="17859" y="26789"/>
                </a:lnTo>
                <a:lnTo>
                  <a:pt x="8929" y="44648"/>
                </a:lnTo>
                <a:lnTo>
                  <a:pt x="8929" y="62508"/>
                </a:lnTo>
                <a:lnTo>
                  <a:pt x="8929" y="80367"/>
                </a:lnTo>
                <a:lnTo>
                  <a:pt x="0" y="98226"/>
                </a:lnTo>
                <a:lnTo>
                  <a:pt x="8929" y="116086"/>
                </a:lnTo>
                <a:lnTo>
                  <a:pt x="17859" y="133945"/>
                </a:lnTo>
                <a:lnTo>
                  <a:pt x="17859" y="142875"/>
                </a:lnTo>
                <a:lnTo>
                  <a:pt x="26789" y="142875"/>
                </a:lnTo>
                <a:lnTo>
                  <a:pt x="35718" y="142875"/>
                </a:lnTo>
                <a:lnTo>
                  <a:pt x="44648" y="133945"/>
                </a:lnTo>
                <a:lnTo>
                  <a:pt x="53578" y="125015"/>
                </a:lnTo>
                <a:lnTo>
                  <a:pt x="62508" y="107156"/>
                </a:lnTo>
                <a:lnTo>
                  <a:pt x="62508" y="80367"/>
                </a:lnTo>
                <a:lnTo>
                  <a:pt x="71437" y="62508"/>
                </a:lnTo>
                <a:lnTo>
                  <a:pt x="71437" y="44648"/>
                </a:lnTo>
                <a:lnTo>
                  <a:pt x="80367" y="35719"/>
                </a:lnTo>
                <a:lnTo>
                  <a:pt x="80367" y="26789"/>
                </a:lnTo>
                <a:lnTo>
                  <a:pt x="89297" y="35719"/>
                </a:lnTo>
                <a:lnTo>
                  <a:pt x="89297" y="44648"/>
                </a:lnTo>
                <a:lnTo>
                  <a:pt x="89297" y="53578"/>
                </a:lnTo>
                <a:lnTo>
                  <a:pt x="89297" y="71437"/>
                </a:lnTo>
                <a:lnTo>
                  <a:pt x="89297" y="80367"/>
                </a:lnTo>
                <a:lnTo>
                  <a:pt x="80367" y="89297"/>
                </a:lnTo>
                <a:lnTo>
                  <a:pt x="80367" y="98226"/>
                </a:lnTo>
                <a:lnTo>
                  <a:pt x="89297" y="98226"/>
                </a:lnTo>
                <a:lnTo>
                  <a:pt x="98226" y="89297"/>
                </a:lnTo>
                <a:lnTo>
                  <a:pt x="98226" y="80367"/>
                </a:lnTo>
                <a:lnTo>
                  <a:pt x="107156" y="71437"/>
                </a:lnTo>
                <a:lnTo>
                  <a:pt x="116086" y="53578"/>
                </a:lnTo>
                <a:lnTo>
                  <a:pt x="125015" y="35719"/>
                </a:lnTo>
                <a:lnTo>
                  <a:pt x="133945" y="17859"/>
                </a:lnTo>
                <a:lnTo>
                  <a:pt x="142875" y="0"/>
                </a:lnTo>
                <a:lnTo>
                  <a:pt x="151804" y="0"/>
                </a:lnTo>
                <a:lnTo>
                  <a:pt x="151804" y="0"/>
                </a:lnTo>
                <a:lnTo>
                  <a:pt x="160734" y="17859"/>
                </a:lnTo>
                <a:lnTo>
                  <a:pt x="160734" y="26789"/>
                </a:lnTo>
                <a:lnTo>
                  <a:pt x="169664" y="35719"/>
                </a:lnTo>
                <a:lnTo>
                  <a:pt x="169664" y="44648"/>
                </a:lnTo>
                <a:lnTo>
                  <a:pt x="169664" y="44648"/>
                </a:lnTo>
                <a:lnTo>
                  <a:pt x="169664" y="53578"/>
                </a:lnTo>
                <a:lnTo>
                  <a:pt x="178593" y="53578"/>
                </a:lnTo>
                <a:lnTo>
                  <a:pt x="187523" y="53578"/>
                </a:lnTo>
                <a:lnTo>
                  <a:pt x="196453" y="53578"/>
                </a:lnTo>
                <a:lnTo>
                  <a:pt x="214312" y="53578"/>
                </a:lnTo>
                <a:lnTo>
                  <a:pt x="232172" y="53578"/>
                </a:lnTo>
                <a:lnTo>
                  <a:pt x="241101" y="53578"/>
                </a:lnTo>
                <a:lnTo>
                  <a:pt x="258961" y="53578"/>
                </a:lnTo>
                <a:lnTo>
                  <a:pt x="267890" y="71437"/>
                </a:lnTo>
                <a:lnTo>
                  <a:pt x="267890" y="80367"/>
                </a:lnTo>
                <a:lnTo>
                  <a:pt x="276820" y="98226"/>
                </a:lnTo>
                <a:lnTo>
                  <a:pt x="267890" y="116086"/>
                </a:lnTo>
                <a:lnTo>
                  <a:pt x="258961" y="142875"/>
                </a:lnTo>
                <a:lnTo>
                  <a:pt x="241101" y="160734"/>
                </a:lnTo>
                <a:lnTo>
                  <a:pt x="223242" y="178594"/>
                </a:lnTo>
                <a:lnTo>
                  <a:pt x="205383" y="196453"/>
                </a:lnTo>
                <a:lnTo>
                  <a:pt x="187523" y="214312"/>
                </a:lnTo>
                <a:lnTo>
                  <a:pt x="160734" y="214312"/>
                </a:lnTo>
                <a:lnTo>
                  <a:pt x="160734"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7" name="Freeform 176"/>
          <p:cNvSpPr/>
          <p:nvPr/>
        </p:nvSpPr>
        <p:spPr>
          <a:xfrm>
            <a:off x="7983141" y="857250"/>
            <a:ext cx="267890" cy="196454"/>
          </a:xfrm>
          <a:custGeom>
            <a:avLst/>
            <a:gdLst/>
            <a:ahLst/>
            <a:cxnLst/>
            <a:rect l="0" t="0" r="0" b="0"/>
            <a:pathLst>
              <a:path w="267890" h="196454">
                <a:moveTo>
                  <a:pt x="0" y="0"/>
                </a:moveTo>
                <a:lnTo>
                  <a:pt x="0" y="0"/>
                </a:lnTo>
                <a:lnTo>
                  <a:pt x="0" y="8930"/>
                </a:lnTo>
                <a:lnTo>
                  <a:pt x="8929" y="17859"/>
                </a:lnTo>
                <a:lnTo>
                  <a:pt x="8929" y="26789"/>
                </a:lnTo>
                <a:lnTo>
                  <a:pt x="17859" y="53578"/>
                </a:lnTo>
                <a:lnTo>
                  <a:pt x="26789" y="71437"/>
                </a:lnTo>
                <a:lnTo>
                  <a:pt x="44648" y="98226"/>
                </a:lnTo>
                <a:lnTo>
                  <a:pt x="53578" y="125016"/>
                </a:lnTo>
                <a:lnTo>
                  <a:pt x="62507" y="151805"/>
                </a:lnTo>
                <a:lnTo>
                  <a:pt x="80367" y="169664"/>
                </a:lnTo>
                <a:lnTo>
                  <a:pt x="89297" y="187523"/>
                </a:lnTo>
                <a:lnTo>
                  <a:pt x="89297" y="196453"/>
                </a:lnTo>
                <a:lnTo>
                  <a:pt x="89297" y="196453"/>
                </a:lnTo>
                <a:lnTo>
                  <a:pt x="89297" y="178594"/>
                </a:lnTo>
                <a:lnTo>
                  <a:pt x="89297" y="160734"/>
                </a:lnTo>
                <a:lnTo>
                  <a:pt x="89297" y="125016"/>
                </a:lnTo>
                <a:lnTo>
                  <a:pt x="89297" y="89297"/>
                </a:lnTo>
                <a:lnTo>
                  <a:pt x="89297" y="53578"/>
                </a:lnTo>
                <a:lnTo>
                  <a:pt x="98226" y="26789"/>
                </a:lnTo>
                <a:lnTo>
                  <a:pt x="116086" y="17859"/>
                </a:lnTo>
                <a:lnTo>
                  <a:pt x="125015" y="17859"/>
                </a:lnTo>
                <a:lnTo>
                  <a:pt x="142875" y="26789"/>
                </a:lnTo>
                <a:lnTo>
                  <a:pt x="160734" y="35719"/>
                </a:lnTo>
                <a:lnTo>
                  <a:pt x="178593" y="53578"/>
                </a:lnTo>
                <a:lnTo>
                  <a:pt x="196453" y="80367"/>
                </a:lnTo>
                <a:lnTo>
                  <a:pt x="214311" y="98226"/>
                </a:lnTo>
                <a:lnTo>
                  <a:pt x="223241" y="107156"/>
                </a:lnTo>
                <a:lnTo>
                  <a:pt x="232171" y="116086"/>
                </a:lnTo>
                <a:lnTo>
                  <a:pt x="250030" y="125016"/>
                </a:lnTo>
                <a:lnTo>
                  <a:pt x="258960" y="116086"/>
                </a:lnTo>
                <a:lnTo>
                  <a:pt x="267889" y="107156"/>
                </a:lnTo>
                <a:lnTo>
                  <a:pt x="267889"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8" name="Freeform 177"/>
          <p:cNvSpPr/>
          <p:nvPr/>
        </p:nvSpPr>
        <p:spPr>
          <a:xfrm>
            <a:off x="8268890" y="866180"/>
            <a:ext cx="53579" cy="160735"/>
          </a:xfrm>
          <a:custGeom>
            <a:avLst/>
            <a:gdLst/>
            <a:ahLst/>
            <a:cxnLst/>
            <a:rect l="0" t="0" r="0" b="0"/>
            <a:pathLst>
              <a:path w="53579" h="160735">
                <a:moveTo>
                  <a:pt x="0" y="0"/>
                </a:moveTo>
                <a:lnTo>
                  <a:pt x="0" y="0"/>
                </a:lnTo>
                <a:lnTo>
                  <a:pt x="0" y="17859"/>
                </a:lnTo>
                <a:lnTo>
                  <a:pt x="8930" y="35718"/>
                </a:lnTo>
                <a:lnTo>
                  <a:pt x="8930" y="62507"/>
                </a:lnTo>
                <a:lnTo>
                  <a:pt x="17859" y="89296"/>
                </a:lnTo>
                <a:lnTo>
                  <a:pt x="17859" y="116086"/>
                </a:lnTo>
                <a:lnTo>
                  <a:pt x="26789" y="142875"/>
                </a:lnTo>
                <a:lnTo>
                  <a:pt x="35719" y="151804"/>
                </a:lnTo>
                <a:lnTo>
                  <a:pt x="44648" y="160734"/>
                </a:lnTo>
                <a:lnTo>
                  <a:pt x="53578" y="151804"/>
                </a:lnTo>
                <a:lnTo>
                  <a:pt x="53578" y="142875"/>
                </a:lnTo>
                <a:lnTo>
                  <a:pt x="53578" y="125015"/>
                </a:lnTo>
                <a:lnTo>
                  <a:pt x="53578" y="89296"/>
                </a:lnTo>
                <a:lnTo>
                  <a:pt x="53578"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9" name="Freeform 178"/>
          <p:cNvSpPr/>
          <p:nvPr/>
        </p:nvSpPr>
        <p:spPr>
          <a:xfrm>
            <a:off x="8224241" y="750094"/>
            <a:ext cx="62509" cy="53579"/>
          </a:xfrm>
          <a:custGeom>
            <a:avLst/>
            <a:gdLst/>
            <a:ahLst/>
            <a:cxnLst/>
            <a:rect l="0" t="0" r="0" b="0"/>
            <a:pathLst>
              <a:path w="62509" h="53579">
                <a:moveTo>
                  <a:pt x="17860" y="0"/>
                </a:moveTo>
                <a:lnTo>
                  <a:pt x="8930" y="0"/>
                </a:lnTo>
                <a:lnTo>
                  <a:pt x="8930" y="8929"/>
                </a:lnTo>
                <a:lnTo>
                  <a:pt x="0" y="17859"/>
                </a:lnTo>
                <a:lnTo>
                  <a:pt x="0" y="26789"/>
                </a:lnTo>
                <a:lnTo>
                  <a:pt x="8930" y="26789"/>
                </a:lnTo>
                <a:lnTo>
                  <a:pt x="17860" y="35718"/>
                </a:lnTo>
                <a:lnTo>
                  <a:pt x="26789" y="44648"/>
                </a:lnTo>
                <a:lnTo>
                  <a:pt x="44649" y="44648"/>
                </a:lnTo>
                <a:lnTo>
                  <a:pt x="62508" y="53578"/>
                </a:lnTo>
                <a:lnTo>
                  <a:pt x="6250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0" name="Freeform 179"/>
          <p:cNvSpPr/>
          <p:nvPr/>
        </p:nvSpPr>
        <p:spPr>
          <a:xfrm>
            <a:off x="8358187" y="848320"/>
            <a:ext cx="142876" cy="241103"/>
          </a:xfrm>
          <a:custGeom>
            <a:avLst/>
            <a:gdLst/>
            <a:ahLst/>
            <a:cxnLst/>
            <a:rect l="0" t="0" r="0" b="0"/>
            <a:pathLst>
              <a:path w="142876" h="241103">
                <a:moveTo>
                  <a:pt x="26789" y="0"/>
                </a:moveTo>
                <a:lnTo>
                  <a:pt x="26789" y="0"/>
                </a:lnTo>
                <a:lnTo>
                  <a:pt x="17859" y="8930"/>
                </a:lnTo>
                <a:lnTo>
                  <a:pt x="8929" y="8930"/>
                </a:lnTo>
                <a:lnTo>
                  <a:pt x="0" y="17860"/>
                </a:lnTo>
                <a:lnTo>
                  <a:pt x="0" y="26789"/>
                </a:lnTo>
                <a:lnTo>
                  <a:pt x="0" y="35719"/>
                </a:lnTo>
                <a:lnTo>
                  <a:pt x="8929" y="53578"/>
                </a:lnTo>
                <a:lnTo>
                  <a:pt x="26789" y="62508"/>
                </a:lnTo>
                <a:lnTo>
                  <a:pt x="44648" y="62508"/>
                </a:lnTo>
                <a:lnTo>
                  <a:pt x="62508" y="62508"/>
                </a:lnTo>
                <a:lnTo>
                  <a:pt x="89297" y="53578"/>
                </a:lnTo>
                <a:lnTo>
                  <a:pt x="107156" y="44649"/>
                </a:lnTo>
                <a:lnTo>
                  <a:pt x="116086" y="35719"/>
                </a:lnTo>
                <a:lnTo>
                  <a:pt x="125015" y="17860"/>
                </a:lnTo>
                <a:lnTo>
                  <a:pt x="125015" y="8930"/>
                </a:lnTo>
                <a:lnTo>
                  <a:pt x="125015" y="0"/>
                </a:lnTo>
                <a:lnTo>
                  <a:pt x="125015" y="0"/>
                </a:lnTo>
                <a:lnTo>
                  <a:pt x="116086" y="8930"/>
                </a:lnTo>
                <a:lnTo>
                  <a:pt x="116086" y="17860"/>
                </a:lnTo>
                <a:lnTo>
                  <a:pt x="107156" y="35719"/>
                </a:lnTo>
                <a:lnTo>
                  <a:pt x="116086" y="62508"/>
                </a:lnTo>
                <a:lnTo>
                  <a:pt x="116086" y="89297"/>
                </a:lnTo>
                <a:lnTo>
                  <a:pt x="125015" y="116086"/>
                </a:lnTo>
                <a:lnTo>
                  <a:pt x="133945" y="142875"/>
                </a:lnTo>
                <a:lnTo>
                  <a:pt x="142875" y="169664"/>
                </a:lnTo>
                <a:lnTo>
                  <a:pt x="142875" y="196453"/>
                </a:lnTo>
                <a:lnTo>
                  <a:pt x="133945" y="223242"/>
                </a:lnTo>
                <a:lnTo>
                  <a:pt x="125015" y="232172"/>
                </a:lnTo>
                <a:lnTo>
                  <a:pt x="116086" y="241102"/>
                </a:lnTo>
                <a:lnTo>
                  <a:pt x="98226" y="241102"/>
                </a:lnTo>
                <a:lnTo>
                  <a:pt x="80367" y="232172"/>
                </a:lnTo>
                <a:lnTo>
                  <a:pt x="53578" y="214313"/>
                </a:lnTo>
                <a:lnTo>
                  <a:pt x="35718" y="196453"/>
                </a:lnTo>
                <a:lnTo>
                  <a:pt x="35718"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1" name="Freeform 180"/>
          <p:cNvSpPr/>
          <p:nvPr/>
        </p:nvSpPr>
        <p:spPr>
          <a:xfrm>
            <a:off x="8536780" y="687586"/>
            <a:ext cx="196455" cy="205384"/>
          </a:xfrm>
          <a:custGeom>
            <a:avLst/>
            <a:gdLst/>
            <a:ahLst/>
            <a:cxnLst/>
            <a:rect l="0" t="0" r="0" b="0"/>
            <a:pathLst>
              <a:path w="196455" h="205384">
                <a:moveTo>
                  <a:pt x="8930" y="0"/>
                </a:moveTo>
                <a:lnTo>
                  <a:pt x="0" y="8930"/>
                </a:lnTo>
                <a:lnTo>
                  <a:pt x="8930" y="26789"/>
                </a:lnTo>
                <a:lnTo>
                  <a:pt x="8930" y="53578"/>
                </a:lnTo>
                <a:lnTo>
                  <a:pt x="8930" y="80367"/>
                </a:lnTo>
                <a:lnTo>
                  <a:pt x="8930" y="107156"/>
                </a:lnTo>
                <a:lnTo>
                  <a:pt x="17860" y="133945"/>
                </a:lnTo>
                <a:lnTo>
                  <a:pt x="17860" y="151805"/>
                </a:lnTo>
                <a:lnTo>
                  <a:pt x="26790" y="169664"/>
                </a:lnTo>
                <a:lnTo>
                  <a:pt x="35719" y="187523"/>
                </a:lnTo>
                <a:lnTo>
                  <a:pt x="44649" y="187523"/>
                </a:lnTo>
                <a:lnTo>
                  <a:pt x="44649" y="187523"/>
                </a:lnTo>
                <a:lnTo>
                  <a:pt x="53579" y="187523"/>
                </a:lnTo>
                <a:lnTo>
                  <a:pt x="53579" y="169664"/>
                </a:lnTo>
                <a:lnTo>
                  <a:pt x="62508" y="142875"/>
                </a:lnTo>
                <a:lnTo>
                  <a:pt x="62508" y="116086"/>
                </a:lnTo>
                <a:lnTo>
                  <a:pt x="71438" y="98226"/>
                </a:lnTo>
                <a:lnTo>
                  <a:pt x="80368" y="89297"/>
                </a:lnTo>
                <a:lnTo>
                  <a:pt x="89297" y="89297"/>
                </a:lnTo>
                <a:lnTo>
                  <a:pt x="107157" y="107156"/>
                </a:lnTo>
                <a:lnTo>
                  <a:pt x="125016" y="125015"/>
                </a:lnTo>
                <a:lnTo>
                  <a:pt x="133946" y="151805"/>
                </a:lnTo>
                <a:lnTo>
                  <a:pt x="151805" y="178594"/>
                </a:lnTo>
                <a:lnTo>
                  <a:pt x="160735" y="196453"/>
                </a:lnTo>
                <a:lnTo>
                  <a:pt x="169665" y="205383"/>
                </a:lnTo>
                <a:lnTo>
                  <a:pt x="178594" y="205383"/>
                </a:lnTo>
                <a:lnTo>
                  <a:pt x="178594" y="205383"/>
                </a:lnTo>
                <a:lnTo>
                  <a:pt x="178594" y="187523"/>
                </a:lnTo>
                <a:lnTo>
                  <a:pt x="187524" y="160734"/>
                </a:lnTo>
                <a:lnTo>
                  <a:pt x="196454" y="116086"/>
                </a:lnTo>
                <a:lnTo>
                  <a:pt x="196454"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2" name="Freeform 181"/>
          <p:cNvSpPr/>
          <p:nvPr/>
        </p:nvSpPr>
        <p:spPr>
          <a:xfrm>
            <a:off x="8697515" y="598289"/>
            <a:ext cx="125016" cy="241103"/>
          </a:xfrm>
          <a:custGeom>
            <a:avLst/>
            <a:gdLst/>
            <a:ahLst/>
            <a:cxnLst/>
            <a:rect l="0" t="0" r="0" b="0"/>
            <a:pathLst>
              <a:path w="125016" h="241103">
                <a:moveTo>
                  <a:pt x="0" y="0"/>
                </a:moveTo>
                <a:lnTo>
                  <a:pt x="0" y="17859"/>
                </a:lnTo>
                <a:lnTo>
                  <a:pt x="0" y="44649"/>
                </a:lnTo>
                <a:lnTo>
                  <a:pt x="0" y="80367"/>
                </a:lnTo>
                <a:lnTo>
                  <a:pt x="17859" y="125016"/>
                </a:lnTo>
                <a:lnTo>
                  <a:pt x="26789" y="151805"/>
                </a:lnTo>
                <a:lnTo>
                  <a:pt x="44648" y="187523"/>
                </a:lnTo>
                <a:lnTo>
                  <a:pt x="62508" y="214312"/>
                </a:lnTo>
                <a:lnTo>
                  <a:pt x="89297" y="232172"/>
                </a:lnTo>
                <a:lnTo>
                  <a:pt x="98226" y="241102"/>
                </a:lnTo>
                <a:lnTo>
                  <a:pt x="116086" y="241102"/>
                </a:lnTo>
                <a:lnTo>
                  <a:pt x="125015" y="241102"/>
                </a:lnTo>
                <a:lnTo>
                  <a:pt x="125015" y="232172"/>
                </a:lnTo>
                <a:lnTo>
                  <a:pt x="125015" y="214312"/>
                </a:lnTo>
                <a:lnTo>
                  <a:pt x="125015"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3" name="Freeform 182"/>
          <p:cNvSpPr/>
          <p:nvPr/>
        </p:nvSpPr>
        <p:spPr>
          <a:xfrm>
            <a:off x="8608218" y="678656"/>
            <a:ext cx="241103" cy="62509"/>
          </a:xfrm>
          <a:custGeom>
            <a:avLst/>
            <a:gdLst/>
            <a:ahLst/>
            <a:cxnLst/>
            <a:rect l="0" t="0" r="0" b="0"/>
            <a:pathLst>
              <a:path w="241103" h="62509">
                <a:moveTo>
                  <a:pt x="0" y="53578"/>
                </a:moveTo>
                <a:lnTo>
                  <a:pt x="8930" y="62508"/>
                </a:lnTo>
                <a:lnTo>
                  <a:pt x="17859" y="62508"/>
                </a:lnTo>
                <a:lnTo>
                  <a:pt x="44648" y="53578"/>
                </a:lnTo>
                <a:lnTo>
                  <a:pt x="80367" y="53578"/>
                </a:lnTo>
                <a:lnTo>
                  <a:pt x="116086" y="44649"/>
                </a:lnTo>
                <a:lnTo>
                  <a:pt x="160734" y="35719"/>
                </a:lnTo>
                <a:lnTo>
                  <a:pt x="196453" y="17860"/>
                </a:lnTo>
                <a:lnTo>
                  <a:pt x="223242" y="8930"/>
                </a:lnTo>
                <a:lnTo>
                  <a:pt x="241102" y="0"/>
                </a:lnTo>
                <a:lnTo>
                  <a:pt x="24110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4" name="Freeform 183"/>
          <p:cNvSpPr/>
          <p:nvPr/>
        </p:nvSpPr>
        <p:spPr>
          <a:xfrm>
            <a:off x="7447359" y="44648"/>
            <a:ext cx="1687712" cy="1232298"/>
          </a:xfrm>
          <a:custGeom>
            <a:avLst/>
            <a:gdLst/>
            <a:ahLst/>
            <a:cxnLst/>
            <a:rect l="0" t="0" r="0" b="0"/>
            <a:pathLst>
              <a:path w="1687712" h="1232298">
                <a:moveTo>
                  <a:pt x="1553765" y="276821"/>
                </a:moveTo>
                <a:lnTo>
                  <a:pt x="1553765" y="267891"/>
                </a:lnTo>
                <a:lnTo>
                  <a:pt x="1544836" y="250032"/>
                </a:lnTo>
                <a:lnTo>
                  <a:pt x="1544836" y="241102"/>
                </a:lnTo>
                <a:lnTo>
                  <a:pt x="1526976" y="223243"/>
                </a:lnTo>
                <a:lnTo>
                  <a:pt x="1509117" y="205383"/>
                </a:lnTo>
                <a:lnTo>
                  <a:pt x="1473398" y="187524"/>
                </a:lnTo>
                <a:lnTo>
                  <a:pt x="1437679" y="160735"/>
                </a:lnTo>
                <a:lnTo>
                  <a:pt x="1393031" y="133946"/>
                </a:lnTo>
                <a:lnTo>
                  <a:pt x="1348382" y="116086"/>
                </a:lnTo>
                <a:lnTo>
                  <a:pt x="1294804" y="89297"/>
                </a:lnTo>
                <a:lnTo>
                  <a:pt x="1232296" y="62508"/>
                </a:lnTo>
                <a:lnTo>
                  <a:pt x="1160859" y="44649"/>
                </a:lnTo>
                <a:lnTo>
                  <a:pt x="1089421" y="26789"/>
                </a:lnTo>
                <a:lnTo>
                  <a:pt x="1009054" y="8930"/>
                </a:lnTo>
                <a:lnTo>
                  <a:pt x="928687" y="0"/>
                </a:lnTo>
                <a:lnTo>
                  <a:pt x="848320" y="0"/>
                </a:lnTo>
                <a:lnTo>
                  <a:pt x="759023" y="0"/>
                </a:lnTo>
                <a:lnTo>
                  <a:pt x="678657" y="8930"/>
                </a:lnTo>
                <a:lnTo>
                  <a:pt x="482204" y="53579"/>
                </a:lnTo>
                <a:lnTo>
                  <a:pt x="330399" y="125016"/>
                </a:lnTo>
                <a:lnTo>
                  <a:pt x="205383" y="205383"/>
                </a:lnTo>
                <a:lnTo>
                  <a:pt x="107157" y="312539"/>
                </a:lnTo>
                <a:lnTo>
                  <a:pt x="44649" y="410766"/>
                </a:lnTo>
                <a:lnTo>
                  <a:pt x="8930" y="517922"/>
                </a:lnTo>
                <a:lnTo>
                  <a:pt x="0" y="625079"/>
                </a:lnTo>
                <a:lnTo>
                  <a:pt x="8930" y="732235"/>
                </a:lnTo>
                <a:lnTo>
                  <a:pt x="35719" y="839391"/>
                </a:lnTo>
                <a:lnTo>
                  <a:pt x="80368" y="928688"/>
                </a:lnTo>
                <a:lnTo>
                  <a:pt x="151805" y="1009055"/>
                </a:lnTo>
                <a:lnTo>
                  <a:pt x="250032" y="1080493"/>
                </a:lnTo>
                <a:lnTo>
                  <a:pt x="366118" y="1134071"/>
                </a:lnTo>
                <a:lnTo>
                  <a:pt x="500063" y="1178719"/>
                </a:lnTo>
                <a:lnTo>
                  <a:pt x="642938" y="1214438"/>
                </a:lnTo>
                <a:lnTo>
                  <a:pt x="794742" y="1232297"/>
                </a:lnTo>
                <a:lnTo>
                  <a:pt x="946546" y="1232297"/>
                </a:lnTo>
                <a:lnTo>
                  <a:pt x="1062632" y="1223368"/>
                </a:lnTo>
                <a:lnTo>
                  <a:pt x="1151929" y="1214438"/>
                </a:lnTo>
                <a:lnTo>
                  <a:pt x="1232296" y="1187649"/>
                </a:lnTo>
                <a:lnTo>
                  <a:pt x="1294804" y="1169789"/>
                </a:lnTo>
                <a:lnTo>
                  <a:pt x="1384101" y="1134071"/>
                </a:lnTo>
                <a:lnTo>
                  <a:pt x="1482328" y="1089422"/>
                </a:lnTo>
                <a:lnTo>
                  <a:pt x="1580554" y="1026914"/>
                </a:lnTo>
                <a:lnTo>
                  <a:pt x="1651992" y="946547"/>
                </a:lnTo>
                <a:lnTo>
                  <a:pt x="1687711" y="866180"/>
                </a:lnTo>
                <a:lnTo>
                  <a:pt x="1687711" y="767953"/>
                </a:lnTo>
                <a:lnTo>
                  <a:pt x="1687711" y="750094"/>
                </a:lnTo>
                <a:lnTo>
                  <a:pt x="1687711" y="705446"/>
                </a:lnTo>
                <a:lnTo>
                  <a:pt x="1687711" y="669727"/>
                </a:lnTo>
                <a:lnTo>
                  <a:pt x="1687711" y="571500"/>
                </a:lnTo>
                <a:lnTo>
                  <a:pt x="1687711" y="482204"/>
                </a:lnTo>
                <a:lnTo>
                  <a:pt x="1687711" y="401836"/>
                </a:lnTo>
                <a:lnTo>
                  <a:pt x="1625203" y="321469"/>
                </a:lnTo>
                <a:lnTo>
                  <a:pt x="1553765" y="267891"/>
                </a:lnTo>
                <a:lnTo>
                  <a:pt x="1464468" y="214313"/>
                </a:lnTo>
                <a:lnTo>
                  <a:pt x="1357312" y="178594"/>
                </a:lnTo>
                <a:lnTo>
                  <a:pt x="1357312"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5" name="Freeform 184"/>
          <p:cNvSpPr/>
          <p:nvPr/>
        </p:nvSpPr>
        <p:spPr>
          <a:xfrm>
            <a:off x="1107281" y="1268016"/>
            <a:ext cx="35720" cy="133946"/>
          </a:xfrm>
          <a:custGeom>
            <a:avLst/>
            <a:gdLst/>
            <a:ahLst/>
            <a:cxnLst/>
            <a:rect l="0" t="0" r="0" b="0"/>
            <a:pathLst>
              <a:path w="35720" h="133946">
                <a:moveTo>
                  <a:pt x="8930" y="44648"/>
                </a:moveTo>
                <a:lnTo>
                  <a:pt x="8930" y="35718"/>
                </a:lnTo>
                <a:lnTo>
                  <a:pt x="8930" y="35718"/>
                </a:lnTo>
                <a:lnTo>
                  <a:pt x="8930" y="35718"/>
                </a:lnTo>
                <a:lnTo>
                  <a:pt x="8930" y="26789"/>
                </a:lnTo>
                <a:lnTo>
                  <a:pt x="8930" y="17859"/>
                </a:lnTo>
                <a:lnTo>
                  <a:pt x="0" y="17859"/>
                </a:lnTo>
                <a:lnTo>
                  <a:pt x="0" y="8929"/>
                </a:lnTo>
                <a:lnTo>
                  <a:pt x="0" y="0"/>
                </a:lnTo>
                <a:lnTo>
                  <a:pt x="0" y="0"/>
                </a:lnTo>
                <a:lnTo>
                  <a:pt x="0" y="8929"/>
                </a:lnTo>
                <a:lnTo>
                  <a:pt x="0" y="8929"/>
                </a:lnTo>
                <a:lnTo>
                  <a:pt x="0" y="26789"/>
                </a:lnTo>
                <a:lnTo>
                  <a:pt x="0" y="44648"/>
                </a:lnTo>
                <a:lnTo>
                  <a:pt x="8930" y="62507"/>
                </a:lnTo>
                <a:lnTo>
                  <a:pt x="8930" y="80367"/>
                </a:lnTo>
                <a:lnTo>
                  <a:pt x="8930" y="98226"/>
                </a:lnTo>
                <a:lnTo>
                  <a:pt x="17860" y="107156"/>
                </a:lnTo>
                <a:lnTo>
                  <a:pt x="17860" y="125015"/>
                </a:lnTo>
                <a:lnTo>
                  <a:pt x="26789" y="133945"/>
                </a:lnTo>
                <a:lnTo>
                  <a:pt x="26789" y="133945"/>
                </a:lnTo>
                <a:lnTo>
                  <a:pt x="26789" y="133945"/>
                </a:lnTo>
                <a:lnTo>
                  <a:pt x="35719" y="125015"/>
                </a:lnTo>
                <a:lnTo>
                  <a:pt x="35719" y="107156"/>
                </a:lnTo>
                <a:lnTo>
                  <a:pt x="35719"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6" name="Freeform 185"/>
          <p:cNvSpPr/>
          <p:nvPr/>
        </p:nvSpPr>
        <p:spPr>
          <a:xfrm>
            <a:off x="1160859" y="1268016"/>
            <a:ext cx="17861" cy="107157"/>
          </a:xfrm>
          <a:custGeom>
            <a:avLst/>
            <a:gdLst/>
            <a:ahLst/>
            <a:cxnLst/>
            <a:rect l="0" t="0" r="0" b="0"/>
            <a:pathLst>
              <a:path w="17861" h="107157">
                <a:moveTo>
                  <a:pt x="8930" y="0"/>
                </a:moveTo>
                <a:lnTo>
                  <a:pt x="8930" y="0"/>
                </a:lnTo>
                <a:lnTo>
                  <a:pt x="8930" y="0"/>
                </a:lnTo>
                <a:lnTo>
                  <a:pt x="0" y="8929"/>
                </a:lnTo>
                <a:lnTo>
                  <a:pt x="0" y="17859"/>
                </a:lnTo>
                <a:lnTo>
                  <a:pt x="0" y="26789"/>
                </a:lnTo>
                <a:lnTo>
                  <a:pt x="0" y="44648"/>
                </a:lnTo>
                <a:lnTo>
                  <a:pt x="0" y="53578"/>
                </a:lnTo>
                <a:lnTo>
                  <a:pt x="8930" y="71437"/>
                </a:lnTo>
                <a:lnTo>
                  <a:pt x="8930" y="89297"/>
                </a:lnTo>
                <a:lnTo>
                  <a:pt x="17860" y="98226"/>
                </a:lnTo>
                <a:lnTo>
                  <a:pt x="17860" y="107156"/>
                </a:lnTo>
                <a:lnTo>
                  <a:pt x="17860"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7" name="Freeform 186"/>
          <p:cNvSpPr/>
          <p:nvPr/>
        </p:nvSpPr>
        <p:spPr>
          <a:xfrm>
            <a:off x="1285875" y="1321594"/>
            <a:ext cx="62509" cy="330399"/>
          </a:xfrm>
          <a:custGeom>
            <a:avLst/>
            <a:gdLst/>
            <a:ahLst/>
            <a:cxnLst/>
            <a:rect l="0" t="0" r="0" b="0"/>
            <a:pathLst>
              <a:path w="62509" h="330399">
                <a:moveTo>
                  <a:pt x="0" y="0"/>
                </a:moveTo>
                <a:lnTo>
                  <a:pt x="0" y="0"/>
                </a:lnTo>
                <a:lnTo>
                  <a:pt x="0" y="0"/>
                </a:lnTo>
                <a:lnTo>
                  <a:pt x="0" y="0"/>
                </a:lnTo>
                <a:lnTo>
                  <a:pt x="0" y="8929"/>
                </a:lnTo>
                <a:lnTo>
                  <a:pt x="0" y="17859"/>
                </a:lnTo>
                <a:lnTo>
                  <a:pt x="0" y="35719"/>
                </a:lnTo>
                <a:lnTo>
                  <a:pt x="8930" y="62508"/>
                </a:lnTo>
                <a:lnTo>
                  <a:pt x="8930" y="98226"/>
                </a:lnTo>
                <a:lnTo>
                  <a:pt x="17859" y="142875"/>
                </a:lnTo>
                <a:lnTo>
                  <a:pt x="26789" y="178593"/>
                </a:lnTo>
                <a:lnTo>
                  <a:pt x="35719" y="223242"/>
                </a:lnTo>
                <a:lnTo>
                  <a:pt x="44648" y="258960"/>
                </a:lnTo>
                <a:lnTo>
                  <a:pt x="53578" y="294679"/>
                </a:lnTo>
                <a:lnTo>
                  <a:pt x="62508" y="312539"/>
                </a:lnTo>
                <a:lnTo>
                  <a:pt x="62508" y="330398"/>
                </a:lnTo>
                <a:lnTo>
                  <a:pt x="62508" y="330398"/>
                </a:lnTo>
                <a:lnTo>
                  <a:pt x="62508" y="321468"/>
                </a:lnTo>
                <a:lnTo>
                  <a:pt x="62508" y="303609"/>
                </a:lnTo>
                <a:lnTo>
                  <a:pt x="44648" y="267890"/>
                </a:lnTo>
                <a:lnTo>
                  <a:pt x="44648" y="2678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8" name="Freeform 187"/>
          <p:cNvSpPr/>
          <p:nvPr/>
        </p:nvSpPr>
        <p:spPr>
          <a:xfrm>
            <a:off x="1196578" y="1357313"/>
            <a:ext cx="285751" cy="330399"/>
          </a:xfrm>
          <a:custGeom>
            <a:avLst/>
            <a:gdLst/>
            <a:ahLst/>
            <a:cxnLst/>
            <a:rect l="0" t="0" r="0" b="0"/>
            <a:pathLst>
              <a:path w="285751" h="330399">
                <a:moveTo>
                  <a:pt x="0" y="8929"/>
                </a:moveTo>
                <a:lnTo>
                  <a:pt x="0" y="8929"/>
                </a:lnTo>
                <a:lnTo>
                  <a:pt x="0" y="8929"/>
                </a:lnTo>
                <a:lnTo>
                  <a:pt x="8930" y="8929"/>
                </a:lnTo>
                <a:lnTo>
                  <a:pt x="17860" y="8929"/>
                </a:lnTo>
                <a:lnTo>
                  <a:pt x="26789" y="0"/>
                </a:lnTo>
                <a:lnTo>
                  <a:pt x="53578" y="0"/>
                </a:lnTo>
                <a:lnTo>
                  <a:pt x="71438" y="0"/>
                </a:lnTo>
                <a:lnTo>
                  <a:pt x="98227" y="0"/>
                </a:lnTo>
                <a:lnTo>
                  <a:pt x="133945" y="0"/>
                </a:lnTo>
                <a:lnTo>
                  <a:pt x="169664" y="8929"/>
                </a:lnTo>
                <a:lnTo>
                  <a:pt x="205383" y="26789"/>
                </a:lnTo>
                <a:lnTo>
                  <a:pt x="232172" y="53577"/>
                </a:lnTo>
                <a:lnTo>
                  <a:pt x="258961" y="80366"/>
                </a:lnTo>
                <a:lnTo>
                  <a:pt x="276820" y="116085"/>
                </a:lnTo>
                <a:lnTo>
                  <a:pt x="285750" y="160734"/>
                </a:lnTo>
                <a:lnTo>
                  <a:pt x="276820" y="196452"/>
                </a:lnTo>
                <a:lnTo>
                  <a:pt x="250031" y="232171"/>
                </a:lnTo>
                <a:lnTo>
                  <a:pt x="223242" y="267890"/>
                </a:lnTo>
                <a:lnTo>
                  <a:pt x="178594" y="294679"/>
                </a:lnTo>
                <a:lnTo>
                  <a:pt x="142875" y="312538"/>
                </a:lnTo>
                <a:lnTo>
                  <a:pt x="107156" y="330398"/>
                </a:lnTo>
                <a:lnTo>
                  <a:pt x="89297" y="330398"/>
                </a:lnTo>
                <a:lnTo>
                  <a:pt x="80367" y="312538"/>
                </a:lnTo>
                <a:lnTo>
                  <a:pt x="89297" y="294679"/>
                </a:lnTo>
                <a:lnTo>
                  <a:pt x="116086" y="267890"/>
                </a:lnTo>
                <a:lnTo>
                  <a:pt x="116086" y="2678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9" name="Freeform 188"/>
          <p:cNvSpPr/>
          <p:nvPr/>
        </p:nvSpPr>
        <p:spPr>
          <a:xfrm>
            <a:off x="1518047" y="1482328"/>
            <a:ext cx="133946" cy="151806"/>
          </a:xfrm>
          <a:custGeom>
            <a:avLst/>
            <a:gdLst/>
            <a:ahLst/>
            <a:cxnLst/>
            <a:rect l="0" t="0" r="0" b="0"/>
            <a:pathLst>
              <a:path w="133946" h="151806">
                <a:moveTo>
                  <a:pt x="62508" y="0"/>
                </a:moveTo>
                <a:lnTo>
                  <a:pt x="53578" y="8930"/>
                </a:lnTo>
                <a:lnTo>
                  <a:pt x="35719" y="26789"/>
                </a:lnTo>
                <a:lnTo>
                  <a:pt x="26789" y="44648"/>
                </a:lnTo>
                <a:lnTo>
                  <a:pt x="8930" y="71437"/>
                </a:lnTo>
                <a:lnTo>
                  <a:pt x="0" y="98226"/>
                </a:lnTo>
                <a:lnTo>
                  <a:pt x="0" y="116086"/>
                </a:lnTo>
                <a:lnTo>
                  <a:pt x="17859" y="142875"/>
                </a:lnTo>
                <a:lnTo>
                  <a:pt x="26789" y="151805"/>
                </a:lnTo>
                <a:lnTo>
                  <a:pt x="53578" y="151805"/>
                </a:lnTo>
                <a:lnTo>
                  <a:pt x="80367" y="151805"/>
                </a:lnTo>
                <a:lnTo>
                  <a:pt x="98226" y="151805"/>
                </a:lnTo>
                <a:lnTo>
                  <a:pt x="116086" y="142875"/>
                </a:lnTo>
                <a:lnTo>
                  <a:pt x="133945" y="125016"/>
                </a:lnTo>
                <a:lnTo>
                  <a:pt x="133945" y="107156"/>
                </a:lnTo>
                <a:lnTo>
                  <a:pt x="125016" y="89297"/>
                </a:lnTo>
                <a:lnTo>
                  <a:pt x="107156" y="71437"/>
                </a:lnTo>
                <a:lnTo>
                  <a:pt x="80367" y="53578"/>
                </a:lnTo>
                <a:lnTo>
                  <a:pt x="62508" y="53578"/>
                </a:lnTo>
                <a:lnTo>
                  <a:pt x="44648" y="53578"/>
                </a:lnTo>
                <a:lnTo>
                  <a:pt x="35719" y="53578"/>
                </a:lnTo>
                <a:lnTo>
                  <a:pt x="44648" y="62508"/>
                </a:lnTo>
                <a:lnTo>
                  <a:pt x="62508" y="62508"/>
                </a:lnTo>
                <a:lnTo>
                  <a:pt x="98226" y="62508"/>
                </a:lnTo>
                <a:lnTo>
                  <a:pt x="98226"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0" name="Freeform 189"/>
          <p:cNvSpPr/>
          <p:nvPr/>
        </p:nvSpPr>
        <p:spPr>
          <a:xfrm>
            <a:off x="2018109" y="1428750"/>
            <a:ext cx="312540" cy="258962"/>
          </a:xfrm>
          <a:custGeom>
            <a:avLst/>
            <a:gdLst/>
            <a:ahLst/>
            <a:cxnLst/>
            <a:rect l="0" t="0" r="0" b="0"/>
            <a:pathLst>
              <a:path w="312540" h="258962">
                <a:moveTo>
                  <a:pt x="0" y="0"/>
                </a:moveTo>
                <a:lnTo>
                  <a:pt x="0" y="0"/>
                </a:lnTo>
                <a:lnTo>
                  <a:pt x="0" y="8929"/>
                </a:lnTo>
                <a:lnTo>
                  <a:pt x="0" y="17859"/>
                </a:lnTo>
                <a:lnTo>
                  <a:pt x="0" y="44648"/>
                </a:lnTo>
                <a:lnTo>
                  <a:pt x="8930" y="71437"/>
                </a:lnTo>
                <a:lnTo>
                  <a:pt x="8930" y="107156"/>
                </a:lnTo>
                <a:lnTo>
                  <a:pt x="8930" y="142875"/>
                </a:lnTo>
                <a:lnTo>
                  <a:pt x="17860" y="178594"/>
                </a:lnTo>
                <a:lnTo>
                  <a:pt x="17860" y="205383"/>
                </a:lnTo>
                <a:lnTo>
                  <a:pt x="17860" y="232172"/>
                </a:lnTo>
                <a:lnTo>
                  <a:pt x="17860" y="241101"/>
                </a:lnTo>
                <a:lnTo>
                  <a:pt x="17860" y="241101"/>
                </a:lnTo>
                <a:lnTo>
                  <a:pt x="26789" y="232172"/>
                </a:lnTo>
                <a:lnTo>
                  <a:pt x="26789" y="205383"/>
                </a:lnTo>
                <a:lnTo>
                  <a:pt x="35719" y="178594"/>
                </a:lnTo>
                <a:lnTo>
                  <a:pt x="44649" y="133945"/>
                </a:lnTo>
                <a:lnTo>
                  <a:pt x="62508" y="98226"/>
                </a:lnTo>
                <a:lnTo>
                  <a:pt x="71438" y="62508"/>
                </a:lnTo>
                <a:lnTo>
                  <a:pt x="89297" y="44648"/>
                </a:lnTo>
                <a:lnTo>
                  <a:pt x="98227" y="44648"/>
                </a:lnTo>
                <a:lnTo>
                  <a:pt x="107157" y="53578"/>
                </a:lnTo>
                <a:lnTo>
                  <a:pt x="116086" y="80367"/>
                </a:lnTo>
                <a:lnTo>
                  <a:pt x="125016" y="116086"/>
                </a:lnTo>
                <a:lnTo>
                  <a:pt x="125016" y="142875"/>
                </a:lnTo>
                <a:lnTo>
                  <a:pt x="125016" y="178594"/>
                </a:lnTo>
                <a:lnTo>
                  <a:pt x="133946" y="205383"/>
                </a:lnTo>
                <a:lnTo>
                  <a:pt x="142875" y="214312"/>
                </a:lnTo>
                <a:lnTo>
                  <a:pt x="151805" y="223242"/>
                </a:lnTo>
                <a:lnTo>
                  <a:pt x="169664" y="223242"/>
                </a:lnTo>
                <a:lnTo>
                  <a:pt x="187524" y="214312"/>
                </a:lnTo>
                <a:lnTo>
                  <a:pt x="196454" y="187523"/>
                </a:lnTo>
                <a:lnTo>
                  <a:pt x="214313" y="151804"/>
                </a:lnTo>
                <a:lnTo>
                  <a:pt x="223243" y="116086"/>
                </a:lnTo>
                <a:lnTo>
                  <a:pt x="241102" y="80367"/>
                </a:lnTo>
                <a:lnTo>
                  <a:pt x="250032" y="53578"/>
                </a:lnTo>
                <a:lnTo>
                  <a:pt x="250032" y="44648"/>
                </a:lnTo>
                <a:lnTo>
                  <a:pt x="250032" y="53578"/>
                </a:lnTo>
                <a:lnTo>
                  <a:pt x="241102" y="71437"/>
                </a:lnTo>
                <a:lnTo>
                  <a:pt x="232172" y="107156"/>
                </a:lnTo>
                <a:lnTo>
                  <a:pt x="223243" y="151804"/>
                </a:lnTo>
                <a:lnTo>
                  <a:pt x="223243" y="187523"/>
                </a:lnTo>
                <a:lnTo>
                  <a:pt x="223243" y="214312"/>
                </a:lnTo>
                <a:lnTo>
                  <a:pt x="232172" y="241101"/>
                </a:lnTo>
                <a:lnTo>
                  <a:pt x="241102" y="258961"/>
                </a:lnTo>
                <a:lnTo>
                  <a:pt x="250032" y="258961"/>
                </a:lnTo>
                <a:lnTo>
                  <a:pt x="267891" y="258961"/>
                </a:lnTo>
                <a:lnTo>
                  <a:pt x="276821" y="241101"/>
                </a:lnTo>
                <a:lnTo>
                  <a:pt x="285750" y="214312"/>
                </a:lnTo>
                <a:lnTo>
                  <a:pt x="294680" y="178594"/>
                </a:lnTo>
                <a:lnTo>
                  <a:pt x="285750" y="142875"/>
                </a:lnTo>
                <a:lnTo>
                  <a:pt x="285750" y="107156"/>
                </a:lnTo>
                <a:lnTo>
                  <a:pt x="267891" y="80367"/>
                </a:lnTo>
                <a:lnTo>
                  <a:pt x="250032" y="71437"/>
                </a:lnTo>
                <a:lnTo>
                  <a:pt x="232172" y="71437"/>
                </a:lnTo>
                <a:lnTo>
                  <a:pt x="214313" y="89297"/>
                </a:lnTo>
                <a:lnTo>
                  <a:pt x="196454" y="107156"/>
                </a:lnTo>
                <a:lnTo>
                  <a:pt x="187524" y="125015"/>
                </a:lnTo>
                <a:lnTo>
                  <a:pt x="187524" y="142875"/>
                </a:lnTo>
                <a:lnTo>
                  <a:pt x="205383" y="151804"/>
                </a:lnTo>
                <a:lnTo>
                  <a:pt x="223243" y="151804"/>
                </a:lnTo>
                <a:lnTo>
                  <a:pt x="250032" y="142875"/>
                </a:lnTo>
                <a:lnTo>
                  <a:pt x="285750" y="125015"/>
                </a:lnTo>
                <a:lnTo>
                  <a:pt x="312539" y="98226"/>
                </a:lnTo>
                <a:lnTo>
                  <a:pt x="312539"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1" name="Freeform 190"/>
          <p:cNvSpPr/>
          <p:nvPr/>
        </p:nvSpPr>
        <p:spPr>
          <a:xfrm>
            <a:off x="2446734" y="1268016"/>
            <a:ext cx="71439" cy="446485"/>
          </a:xfrm>
          <a:custGeom>
            <a:avLst/>
            <a:gdLst/>
            <a:ahLst/>
            <a:cxnLst/>
            <a:rect l="0" t="0" r="0" b="0"/>
            <a:pathLst>
              <a:path w="71439" h="446485">
                <a:moveTo>
                  <a:pt x="26789" y="0"/>
                </a:moveTo>
                <a:lnTo>
                  <a:pt x="17860" y="0"/>
                </a:lnTo>
                <a:lnTo>
                  <a:pt x="17860" y="0"/>
                </a:lnTo>
                <a:lnTo>
                  <a:pt x="8930" y="0"/>
                </a:lnTo>
                <a:lnTo>
                  <a:pt x="0" y="0"/>
                </a:lnTo>
                <a:lnTo>
                  <a:pt x="0" y="8929"/>
                </a:lnTo>
                <a:lnTo>
                  <a:pt x="0" y="17859"/>
                </a:lnTo>
                <a:lnTo>
                  <a:pt x="0" y="44648"/>
                </a:lnTo>
                <a:lnTo>
                  <a:pt x="0" y="89297"/>
                </a:lnTo>
                <a:lnTo>
                  <a:pt x="0" y="142874"/>
                </a:lnTo>
                <a:lnTo>
                  <a:pt x="8930" y="205382"/>
                </a:lnTo>
                <a:lnTo>
                  <a:pt x="8930" y="267890"/>
                </a:lnTo>
                <a:lnTo>
                  <a:pt x="17860" y="321468"/>
                </a:lnTo>
                <a:lnTo>
                  <a:pt x="26789" y="375046"/>
                </a:lnTo>
                <a:lnTo>
                  <a:pt x="35719" y="410765"/>
                </a:lnTo>
                <a:lnTo>
                  <a:pt x="35719" y="437554"/>
                </a:lnTo>
                <a:lnTo>
                  <a:pt x="53579" y="446484"/>
                </a:lnTo>
                <a:lnTo>
                  <a:pt x="62508" y="437554"/>
                </a:lnTo>
                <a:lnTo>
                  <a:pt x="71438" y="419695"/>
                </a:lnTo>
                <a:lnTo>
                  <a:pt x="71438" y="392906"/>
                </a:lnTo>
                <a:lnTo>
                  <a:pt x="62508" y="339328"/>
                </a:lnTo>
                <a:lnTo>
                  <a:pt x="53579" y="285749"/>
                </a:lnTo>
                <a:lnTo>
                  <a:pt x="35719" y="232171"/>
                </a:lnTo>
                <a:lnTo>
                  <a:pt x="35719" y="23217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2" name="Freeform 191"/>
          <p:cNvSpPr/>
          <p:nvPr/>
        </p:nvSpPr>
        <p:spPr>
          <a:xfrm>
            <a:off x="2294930" y="1455539"/>
            <a:ext cx="357188" cy="62509"/>
          </a:xfrm>
          <a:custGeom>
            <a:avLst/>
            <a:gdLst/>
            <a:ahLst/>
            <a:cxnLst/>
            <a:rect l="0" t="0" r="0" b="0"/>
            <a:pathLst>
              <a:path w="357188" h="62509">
                <a:moveTo>
                  <a:pt x="17859" y="35719"/>
                </a:moveTo>
                <a:lnTo>
                  <a:pt x="8929" y="44648"/>
                </a:lnTo>
                <a:lnTo>
                  <a:pt x="8929" y="53578"/>
                </a:lnTo>
                <a:lnTo>
                  <a:pt x="0" y="62508"/>
                </a:lnTo>
                <a:lnTo>
                  <a:pt x="8929" y="62508"/>
                </a:lnTo>
                <a:lnTo>
                  <a:pt x="26789" y="62508"/>
                </a:lnTo>
                <a:lnTo>
                  <a:pt x="53578" y="53578"/>
                </a:lnTo>
                <a:lnTo>
                  <a:pt x="98226" y="44648"/>
                </a:lnTo>
                <a:lnTo>
                  <a:pt x="160734" y="35719"/>
                </a:lnTo>
                <a:lnTo>
                  <a:pt x="223242" y="17859"/>
                </a:lnTo>
                <a:lnTo>
                  <a:pt x="294679" y="8930"/>
                </a:lnTo>
                <a:lnTo>
                  <a:pt x="357187" y="0"/>
                </a:lnTo>
                <a:lnTo>
                  <a:pt x="35718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3" name="Freeform 192"/>
          <p:cNvSpPr/>
          <p:nvPr/>
        </p:nvSpPr>
        <p:spPr>
          <a:xfrm>
            <a:off x="3062883" y="1339453"/>
            <a:ext cx="116087" cy="401837"/>
          </a:xfrm>
          <a:custGeom>
            <a:avLst/>
            <a:gdLst/>
            <a:ahLst/>
            <a:cxnLst/>
            <a:rect l="0" t="0" r="0" b="0"/>
            <a:pathLst>
              <a:path w="116087" h="401837">
                <a:moveTo>
                  <a:pt x="26789" y="0"/>
                </a:moveTo>
                <a:lnTo>
                  <a:pt x="17859" y="0"/>
                </a:lnTo>
                <a:lnTo>
                  <a:pt x="17859" y="0"/>
                </a:lnTo>
                <a:lnTo>
                  <a:pt x="17859" y="8930"/>
                </a:lnTo>
                <a:lnTo>
                  <a:pt x="8930" y="26789"/>
                </a:lnTo>
                <a:lnTo>
                  <a:pt x="8930" y="53578"/>
                </a:lnTo>
                <a:lnTo>
                  <a:pt x="8930" y="89297"/>
                </a:lnTo>
                <a:lnTo>
                  <a:pt x="0" y="133945"/>
                </a:lnTo>
                <a:lnTo>
                  <a:pt x="0" y="178594"/>
                </a:lnTo>
                <a:lnTo>
                  <a:pt x="0" y="232172"/>
                </a:lnTo>
                <a:lnTo>
                  <a:pt x="8930" y="276820"/>
                </a:lnTo>
                <a:lnTo>
                  <a:pt x="17859" y="321469"/>
                </a:lnTo>
                <a:lnTo>
                  <a:pt x="26789" y="357187"/>
                </a:lnTo>
                <a:lnTo>
                  <a:pt x="44648" y="383976"/>
                </a:lnTo>
                <a:lnTo>
                  <a:pt x="62508" y="401836"/>
                </a:lnTo>
                <a:lnTo>
                  <a:pt x="80367" y="401836"/>
                </a:lnTo>
                <a:lnTo>
                  <a:pt x="98226" y="383976"/>
                </a:lnTo>
                <a:lnTo>
                  <a:pt x="116086" y="366117"/>
                </a:lnTo>
                <a:lnTo>
                  <a:pt x="116086" y="36611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4" name="Freeform 193"/>
          <p:cNvSpPr/>
          <p:nvPr/>
        </p:nvSpPr>
        <p:spPr>
          <a:xfrm>
            <a:off x="3178969" y="1616273"/>
            <a:ext cx="8930" cy="35720"/>
          </a:xfrm>
          <a:custGeom>
            <a:avLst/>
            <a:gdLst/>
            <a:ahLst/>
            <a:cxnLst/>
            <a:rect l="0" t="0" r="0" b="0"/>
            <a:pathLst>
              <a:path w="8930" h="35720">
                <a:moveTo>
                  <a:pt x="8929" y="35719"/>
                </a:move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5" name="Freeform 194"/>
          <p:cNvSpPr/>
          <p:nvPr/>
        </p:nvSpPr>
        <p:spPr>
          <a:xfrm>
            <a:off x="2893219" y="1491258"/>
            <a:ext cx="428626" cy="107157"/>
          </a:xfrm>
          <a:custGeom>
            <a:avLst/>
            <a:gdLst/>
            <a:ahLst/>
            <a:cxnLst/>
            <a:rect l="0" t="0" r="0" b="0"/>
            <a:pathLst>
              <a:path w="428626" h="107157">
                <a:moveTo>
                  <a:pt x="0" y="107156"/>
                </a:moveTo>
                <a:lnTo>
                  <a:pt x="8929" y="98226"/>
                </a:lnTo>
                <a:lnTo>
                  <a:pt x="17859" y="98226"/>
                </a:lnTo>
                <a:lnTo>
                  <a:pt x="44648" y="89296"/>
                </a:lnTo>
                <a:lnTo>
                  <a:pt x="80367" y="71437"/>
                </a:lnTo>
                <a:lnTo>
                  <a:pt x="133945" y="53578"/>
                </a:lnTo>
                <a:lnTo>
                  <a:pt x="187523" y="44648"/>
                </a:lnTo>
                <a:lnTo>
                  <a:pt x="250031" y="26789"/>
                </a:lnTo>
                <a:lnTo>
                  <a:pt x="312539" y="17859"/>
                </a:lnTo>
                <a:lnTo>
                  <a:pt x="366117" y="8929"/>
                </a:lnTo>
                <a:lnTo>
                  <a:pt x="401836" y="8929"/>
                </a:lnTo>
                <a:lnTo>
                  <a:pt x="428625" y="0"/>
                </a:lnTo>
                <a:lnTo>
                  <a:pt x="42862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6" name="Freeform 195"/>
          <p:cNvSpPr/>
          <p:nvPr/>
        </p:nvSpPr>
        <p:spPr>
          <a:xfrm>
            <a:off x="3259336" y="1482328"/>
            <a:ext cx="339329" cy="196454"/>
          </a:xfrm>
          <a:custGeom>
            <a:avLst/>
            <a:gdLst/>
            <a:ahLst/>
            <a:cxnLst/>
            <a:rect l="0" t="0" r="0" b="0"/>
            <a:pathLst>
              <a:path w="339329" h="196454">
                <a:moveTo>
                  <a:pt x="0" y="0"/>
                </a:moveTo>
                <a:lnTo>
                  <a:pt x="0" y="8930"/>
                </a:lnTo>
                <a:lnTo>
                  <a:pt x="0" y="17859"/>
                </a:lnTo>
                <a:lnTo>
                  <a:pt x="0" y="35719"/>
                </a:lnTo>
                <a:lnTo>
                  <a:pt x="0" y="62508"/>
                </a:lnTo>
                <a:lnTo>
                  <a:pt x="0" y="89297"/>
                </a:lnTo>
                <a:lnTo>
                  <a:pt x="8930" y="125016"/>
                </a:lnTo>
                <a:lnTo>
                  <a:pt x="17859" y="142875"/>
                </a:lnTo>
                <a:lnTo>
                  <a:pt x="35719" y="160734"/>
                </a:lnTo>
                <a:lnTo>
                  <a:pt x="44648" y="178594"/>
                </a:lnTo>
                <a:lnTo>
                  <a:pt x="53578" y="178594"/>
                </a:lnTo>
                <a:lnTo>
                  <a:pt x="71437" y="178594"/>
                </a:lnTo>
                <a:lnTo>
                  <a:pt x="89297" y="169664"/>
                </a:lnTo>
                <a:lnTo>
                  <a:pt x="98227" y="151805"/>
                </a:lnTo>
                <a:lnTo>
                  <a:pt x="107156" y="125016"/>
                </a:lnTo>
                <a:lnTo>
                  <a:pt x="116086" y="89297"/>
                </a:lnTo>
                <a:lnTo>
                  <a:pt x="125016" y="53578"/>
                </a:lnTo>
                <a:lnTo>
                  <a:pt x="125016" y="35719"/>
                </a:lnTo>
                <a:lnTo>
                  <a:pt x="125016" y="17859"/>
                </a:lnTo>
                <a:lnTo>
                  <a:pt x="133945" y="17859"/>
                </a:lnTo>
                <a:lnTo>
                  <a:pt x="133945" y="35719"/>
                </a:lnTo>
                <a:lnTo>
                  <a:pt x="142875" y="53578"/>
                </a:lnTo>
                <a:lnTo>
                  <a:pt x="142875" y="89297"/>
                </a:lnTo>
                <a:lnTo>
                  <a:pt x="151805" y="116086"/>
                </a:lnTo>
                <a:lnTo>
                  <a:pt x="169664" y="142875"/>
                </a:lnTo>
                <a:lnTo>
                  <a:pt x="178594" y="169664"/>
                </a:lnTo>
                <a:lnTo>
                  <a:pt x="187523" y="178594"/>
                </a:lnTo>
                <a:lnTo>
                  <a:pt x="196453" y="196453"/>
                </a:lnTo>
                <a:lnTo>
                  <a:pt x="205383" y="196453"/>
                </a:lnTo>
                <a:lnTo>
                  <a:pt x="214312" y="187523"/>
                </a:lnTo>
                <a:lnTo>
                  <a:pt x="223242" y="178594"/>
                </a:lnTo>
                <a:lnTo>
                  <a:pt x="223242" y="151805"/>
                </a:lnTo>
                <a:lnTo>
                  <a:pt x="232172" y="116086"/>
                </a:lnTo>
                <a:lnTo>
                  <a:pt x="232172" y="89297"/>
                </a:lnTo>
                <a:lnTo>
                  <a:pt x="232172" y="53578"/>
                </a:lnTo>
                <a:lnTo>
                  <a:pt x="232172" y="35719"/>
                </a:lnTo>
                <a:lnTo>
                  <a:pt x="232172" y="26789"/>
                </a:lnTo>
                <a:lnTo>
                  <a:pt x="241102" y="17859"/>
                </a:lnTo>
                <a:lnTo>
                  <a:pt x="250031" y="26789"/>
                </a:lnTo>
                <a:lnTo>
                  <a:pt x="258961" y="26789"/>
                </a:lnTo>
                <a:lnTo>
                  <a:pt x="276820" y="35719"/>
                </a:lnTo>
                <a:lnTo>
                  <a:pt x="303609" y="35719"/>
                </a:lnTo>
                <a:lnTo>
                  <a:pt x="321469" y="35719"/>
                </a:lnTo>
                <a:lnTo>
                  <a:pt x="339328" y="26789"/>
                </a:lnTo>
                <a:lnTo>
                  <a:pt x="339328"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7" name="Freeform 196"/>
          <p:cNvSpPr/>
          <p:nvPr/>
        </p:nvSpPr>
        <p:spPr>
          <a:xfrm>
            <a:off x="3625453" y="1482328"/>
            <a:ext cx="232173" cy="169665"/>
          </a:xfrm>
          <a:custGeom>
            <a:avLst/>
            <a:gdLst/>
            <a:ahLst/>
            <a:cxnLst/>
            <a:rect l="0" t="0" r="0" b="0"/>
            <a:pathLst>
              <a:path w="232173" h="169665">
                <a:moveTo>
                  <a:pt x="8930" y="0"/>
                </a:moveTo>
                <a:lnTo>
                  <a:pt x="8930" y="0"/>
                </a:lnTo>
                <a:lnTo>
                  <a:pt x="8930" y="0"/>
                </a:lnTo>
                <a:lnTo>
                  <a:pt x="0" y="8930"/>
                </a:lnTo>
                <a:lnTo>
                  <a:pt x="0" y="17859"/>
                </a:lnTo>
                <a:lnTo>
                  <a:pt x="8930" y="35719"/>
                </a:lnTo>
                <a:lnTo>
                  <a:pt x="8930" y="62508"/>
                </a:lnTo>
                <a:lnTo>
                  <a:pt x="8930" y="89297"/>
                </a:lnTo>
                <a:lnTo>
                  <a:pt x="17860" y="107156"/>
                </a:lnTo>
                <a:lnTo>
                  <a:pt x="26789" y="133945"/>
                </a:lnTo>
                <a:lnTo>
                  <a:pt x="26789" y="151805"/>
                </a:lnTo>
                <a:lnTo>
                  <a:pt x="26789" y="160734"/>
                </a:lnTo>
                <a:lnTo>
                  <a:pt x="26789" y="169664"/>
                </a:lnTo>
                <a:lnTo>
                  <a:pt x="35719" y="169664"/>
                </a:lnTo>
                <a:lnTo>
                  <a:pt x="35719" y="160734"/>
                </a:lnTo>
                <a:lnTo>
                  <a:pt x="44649" y="142875"/>
                </a:lnTo>
                <a:lnTo>
                  <a:pt x="53578" y="116086"/>
                </a:lnTo>
                <a:lnTo>
                  <a:pt x="62508" y="80367"/>
                </a:lnTo>
                <a:lnTo>
                  <a:pt x="71438" y="44648"/>
                </a:lnTo>
                <a:lnTo>
                  <a:pt x="80367" y="17859"/>
                </a:lnTo>
                <a:lnTo>
                  <a:pt x="98227" y="8930"/>
                </a:lnTo>
                <a:lnTo>
                  <a:pt x="107156" y="17859"/>
                </a:lnTo>
                <a:lnTo>
                  <a:pt x="116086" y="26789"/>
                </a:lnTo>
                <a:lnTo>
                  <a:pt x="125016" y="53578"/>
                </a:lnTo>
                <a:lnTo>
                  <a:pt x="133945" y="89297"/>
                </a:lnTo>
                <a:lnTo>
                  <a:pt x="142875" y="116086"/>
                </a:lnTo>
                <a:lnTo>
                  <a:pt x="151805" y="133945"/>
                </a:lnTo>
                <a:lnTo>
                  <a:pt x="160735" y="151805"/>
                </a:lnTo>
                <a:lnTo>
                  <a:pt x="178594" y="160734"/>
                </a:lnTo>
                <a:lnTo>
                  <a:pt x="187524" y="169664"/>
                </a:lnTo>
                <a:lnTo>
                  <a:pt x="196453" y="160734"/>
                </a:lnTo>
                <a:lnTo>
                  <a:pt x="214313" y="133945"/>
                </a:lnTo>
                <a:lnTo>
                  <a:pt x="223242" y="107156"/>
                </a:lnTo>
                <a:lnTo>
                  <a:pt x="232172" y="71437"/>
                </a:lnTo>
                <a:lnTo>
                  <a:pt x="232172"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8" name="Freeform 197"/>
          <p:cNvSpPr/>
          <p:nvPr/>
        </p:nvSpPr>
        <p:spPr>
          <a:xfrm>
            <a:off x="4080867" y="1401961"/>
            <a:ext cx="392907" cy="232173"/>
          </a:xfrm>
          <a:custGeom>
            <a:avLst/>
            <a:gdLst/>
            <a:ahLst/>
            <a:cxnLst/>
            <a:rect l="0" t="0" r="0" b="0"/>
            <a:pathLst>
              <a:path w="392907" h="232173">
                <a:moveTo>
                  <a:pt x="0" y="71437"/>
                </a:moveTo>
                <a:lnTo>
                  <a:pt x="0" y="71437"/>
                </a:lnTo>
                <a:lnTo>
                  <a:pt x="0" y="71437"/>
                </a:lnTo>
                <a:lnTo>
                  <a:pt x="0" y="71437"/>
                </a:lnTo>
                <a:lnTo>
                  <a:pt x="0" y="89297"/>
                </a:lnTo>
                <a:lnTo>
                  <a:pt x="8930" y="107156"/>
                </a:lnTo>
                <a:lnTo>
                  <a:pt x="8930" y="133945"/>
                </a:lnTo>
                <a:lnTo>
                  <a:pt x="17860" y="160734"/>
                </a:lnTo>
                <a:lnTo>
                  <a:pt x="26789" y="178593"/>
                </a:lnTo>
                <a:lnTo>
                  <a:pt x="26789" y="205383"/>
                </a:lnTo>
                <a:lnTo>
                  <a:pt x="35719" y="223242"/>
                </a:lnTo>
                <a:lnTo>
                  <a:pt x="35719" y="232172"/>
                </a:lnTo>
                <a:lnTo>
                  <a:pt x="44649" y="232172"/>
                </a:lnTo>
                <a:lnTo>
                  <a:pt x="53578" y="223242"/>
                </a:lnTo>
                <a:lnTo>
                  <a:pt x="62508" y="214312"/>
                </a:lnTo>
                <a:lnTo>
                  <a:pt x="80367" y="196453"/>
                </a:lnTo>
                <a:lnTo>
                  <a:pt x="89297" y="169664"/>
                </a:lnTo>
                <a:lnTo>
                  <a:pt x="107156" y="142875"/>
                </a:lnTo>
                <a:lnTo>
                  <a:pt x="116086" y="116086"/>
                </a:lnTo>
                <a:lnTo>
                  <a:pt x="133946" y="107156"/>
                </a:lnTo>
                <a:lnTo>
                  <a:pt x="142875" y="98226"/>
                </a:lnTo>
                <a:lnTo>
                  <a:pt x="151805" y="116086"/>
                </a:lnTo>
                <a:lnTo>
                  <a:pt x="151805" y="125015"/>
                </a:lnTo>
                <a:lnTo>
                  <a:pt x="151805" y="151804"/>
                </a:lnTo>
                <a:lnTo>
                  <a:pt x="160735" y="169664"/>
                </a:lnTo>
                <a:lnTo>
                  <a:pt x="160735" y="178593"/>
                </a:lnTo>
                <a:lnTo>
                  <a:pt x="160735" y="196453"/>
                </a:lnTo>
                <a:lnTo>
                  <a:pt x="160735" y="205383"/>
                </a:lnTo>
                <a:lnTo>
                  <a:pt x="160735" y="205383"/>
                </a:lnTo>
                <a:lnTo>
                  <a:pt x="169664" y="205383"/>
                </a:lnTo>
                <a:lnTo>
                  <a:pt x="178594" y="187523"/>
                </a:lnTo>
                <a:lnTo>
                  <a:pt x="196453" y="178593"/>
                </a:lnTo>
                <a:lnTo>
                  <a:pt x="214313" y="160734"/>
                </a:lnTo>
                <a:lnTo>
                  <a:pt x="241102" y="151804"/>
                </a:lnTo>
                <a:lnTo>
                  <a:pt x="267891" y="151804"/>
                </a:lnTo>
                <a:lnTo>
                  <a:pt x="285750" y="151804"/>
                </a:lnTo>
                <a:lnTo>
                  <a:pt x="312539" y="160734"/>
                </a:lnTo>
                <a:lnTo>
                  <a:pt x="330399" y="160734"/>
                </a:lnTo>
                <a:lnTo>
                  <a:pt x="348258" y="178593"/>
                </a:lnTo>
                <a:lnTo>
                  <a:pt x="366117" y="178593"/>
                </a:lnTo>
                <a:lnTo>
                  <a:pt x="383977" y="178593"/>
                </a:lnTo>
                <a:lnTo>
                  <a:pt x="383977" y="178593"/>
                </a:lnTo>
                <a:lnTo>
                  <a:pt x="392906" y="169664"/>
                </a:lnTo>
                <a:lnTo>
                  <a:pt x="383977" y="151804"/>
                </a:lnTo>
                <a:lnTo>
                  <a:pt x="375047" y="133945"/>
                </a:lnTo>
                <a:lnTo>
                  <a:pt x="357188" y="98226"/>
                </a:lnTo>
                <a:lnTo>
                  <a:pt x="330399" y="53578"/>
                </a:lnTo>
                <a:lnTo>
                  <a:pt x="303610" y="0"/>
                </a:lnTo>
                <a:lnTo>
                  <a:pt x="30361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9" name="Freeform 198"/>
          <p:cNvSpPr/>
          <p:nvPr/>
        </p:nvSpPr>
        <p:spPr>
          <a:xfrm>
            <a:off x="4259461" y="1187648"/>
            <a:ext cx="17860" cy="26790"/>
          </a:xfrm>
          <a:custGeom>
            <a:avLst/>
            <a:gdLst/>
            <a:ahLst/>
            <a:cxnLst/>
            <a:rect l="0" t="0" r="0" b="0"/>
            <a:pathLst>
              <a:path w="17860" h="26790">
                <a:moveTo>
                  <a:pt x="0" y="0"/>
                </a:moveTo>
                <a:lnTo>
                  <a:pt x="0" y="0"/>
                </a:lnTo>
                <a:lnTo>
                  <a:pt x="0" y="8930"/>
                </a:lnTo>
                <a:lnTo>
                  <a:pt x="0" y="8930"/>
                </a:lnTo>
                <a:lnTo>
                  <a:pt x="0" y="8930"/>
                </a:lnTo>
                <a:lnTo>
                  <a:pt x="8930" y="17860"/>
                </a:lnTo>
                <a:lnTo>
                  <a:pt x="8930" y="17860"/>
                </a:lnTo>
                <a:lnTo>
                  <a:pt x="17859" y="17860"/>
                </a:lnTo>
                <a:lnTo>
                  <a:pt x="17859" y="26789"/>
                </a:lnTo>
                <a:lnTo>
                  <a:pt x="8930" y="26789"/>
                </a:lnTo>
                <a:lnTo>
                  <a:pt x="8930"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0" name="Freeform 199"/>
          <p:cNvSpPr/>
          <p:nvPr/>
        </p:nvSpPr>
        <p:spPr>
          <a:xfrm>
            <a:off x="2241352" y="1866304"/>
            <a:ext cx="759024" cy="357189"/>
          </a:xfrm>
          <a:custGeom>
            <a:avLst/>
            <a:gdLst/>
            <a:ahLst/>
            <a:cxnLst/>
            <a:rect l="0" t="0" r="0" b="0"/>
            <a:pathLst>
              <a:path w="759024" h="357189">
                <a:moveTo>
                  <a:pt x="35718" y="0"/>
                </a:moveTo>
                <a:lnTo>
                  <a:pt x="35718" y="0"/>
                </a:lnTo>
                <a:lnTo>
                  <a:pt x="35718" y="0"/>
                </a:lnTo>
                <a:lnTo>
                  <a:pt x="26789" y="8930"/>
                </a:lnTo>
                <a:lnTo>
                  <a:pt x="17859" y="17860"/>
                </a:lnTo>
                <a:lnTo>
                  <a:pt x="17859" y="44649"/>
                </a:lnTo>
                <a:lnTo>
                  <a:pt x="8929" y="80368"/>
                </a:lnTo>
                <a:lnTo>
                  <a:pt x="0" y="116086"/>
                </a:lnTo>
                <a:lnTo>
                  <a:pt x="0" y="151805"/>
                </a:lnTo>
                <a:lnTo>
                  <a:pt x="0" y="196454"/>
                </a:lnTo>
                <a:lnTo>
                  <a:pt x="8929" y="223243"/>
                </a:lnTo>
                <a:lnTo>
                  <a:pt x="17859" y="250032"/>
                </a:lnTo>
                <a:lnTo>
                  <a:pt x="26789" y="267891"/>
                </a:lnTo>
                <a:lnTo>
                  <a:pt x="35718" y="267891"/>
                </a:lnTo>
                <a:lnTo>
                  <a:pt x="53578" y="258961"/>
                </a:lnTo>
                <a:lnTo>
                  <a:pt x="71437" y="241102"/>
                </a:lnTo>
                <a:lnTo>
                  <a:pt x="89296" y="223243"/>
                </a:lnTo>
                <a:lnTo>
                  <a:pt x="107156" y="187524"/>
                </a:lnTo>
                <a:lnTo>
                  <a:pt x="116086" y="151805"/>
                </a:lnTo>
                <a:lnTo>
                  <a:pt x="133945" y="116086"/>
                </a:lnTo>
                <a:lnTo>
                  <a:pt x="142875" y="89297"/>
                </a:lnTo>
                <a:lnTo>
                  <a:pt x="142875" y="71438"/>
                </a:lnTo>
                <a:lnTo>
                  <a:pt x="151804" y="62508"/>
                </a:lnTo>
                <a:lnTo>
                  <a:pt x="151804" y="71438"/>
                </a:lnTo>
                <a:lnTo>
                  <a:pt x="151804" y="98227"/>
                </a:lnTo>
                <a:lnTo>
                  <a:pt x="151804" y="125016"/>
                </a:lnTo>
                <a:lnTo>
                  <a:pt x="151804" y="169665"/>
                </a:lnTo>
                <a:lnTo>
                  <a:pt x="160734" y="205383"/>
                </a:lnTo>
                <a:lnTo>
                  <a:pt x="160734" y="232172"/>
                </a:lnTo>
                <a:lnTo>
                  <a:pt x="169664" y="258961"/>
                </a:lnTo>
                <a:lnTo>
                  <a:pt x="178593" y="276821"/>
                </a:lnTo>
                <a:lnTo>
                  <a:pt x="187523" y="276821"/>
                </a:lnTo>
                <a:lnTo>
                  <a:pt x="196453" y="276821"/>
                </a:lnTo>
                <a:lnTo>
                  <a:pt x="205382" y="258961"/>
                </a:lnTo>
                <a:lnTo>
                  <a:pt x="214312" y="232172"/>
                </a:lnTo>
                <a:lnTo>
                  <a:pt x="232171" y="196454"/>
                </a:lnTo>
                <a:lnTo>
                  <a:pt x="232171" y="160735"/>
                </a:lnTo>
                <a:lnTo>
                  <a:pt x="241101" y="125016"/>
                </a:lnTo>
                <a:lnTo>
                  <a:pt x="250031" y="89297"/>
                </a:lnTo>
                <a:lnTo>
                  <a:pt x="258961" y="71438"/>
                </a:lnTo>
                <a:lnTo>
                  <a:pt x="258961" y="71438"/>
                </a:lnTo>
                <a:lnTo>
                  <a:pt x="267890" y="89297"/>
                </a:lnTo>
                <a:lnTo>
                  <a:pt x="267890" y="116086"/>
                </a:lnTo>
                <a:lnTo>
                  <a:pt x="276820" y="151805"/>
                </a:lnTo>
                <a:lnTo>
                  <a:pt x="285750" y="187524"/>
                </a:lnTo>
                <a:lnTo>
                  <a:pt x="294679" y="223243"/>
                </a:lnTo>
                <a:lnTo>
                  <a:pt x="294679" y="250032"/>
                </a:lnTo>
                <a:lnTo>
                  <a:pt x="303609" y="267891"/>
                </a:lnTo>
                <a:lnTo>
                  <a:pt x="312539" y="276821"/>
                </a:lnTo>
                <a:lnTo>
                  <a:pt x="321468" y="276821"/>
                </a:lnTo>
                <a:lnTo>
                  <a:pt x="330398" y="267891"/>
                </a:lnTo>
                <a:lnTo>
                  <a:pt x="330398" y="250032"/>
                </a:lnTo>
                <a:lnTo>
                  <a:pt x="339328" y="214313"/>
                </a:lnTo>
                <a:lnTo>
                  <a:pt x="348257" y="178594"/>
                </a:lnTo>
                <a:lnTo>
                  <a:pt x="357187" y="142875"/>
                </a:lnTo>
                <a:lnTo>
                  <a:pt x="357187" y="107157"/>
                </a:lnTo>
                <a:lnTo>
                  <a:pt x="366117" y="89297"/>
                </a:lnTo>
                <a:lnTo>
                  <a:pt x="375046" y="80368"/>
                </a:lnTo>
                <a:lnTo>
                  <a:pt x="375046" y="89297"/>
                </a:lnTo>
                <a:lnTo>
                  <a:pt x="383976" y="116086"/>
                </a:lnTo>
                <a:lnTo>
                  <a:pt x="392906" y="142875"/>
                </a:lnTo>
                <a:lnTo>
                  <a:pt x="401836" y="178594"/>
                </a:lnTo>
                <a:lnTo>
                  <a:pt x="410765" y="205383"/>
                </a:lnTo>
                <a:lnTo>
                  <a:pt x="419695" y="223243"/>
                </a:lnTo>
                <a:lnTo>
                  <a:pt x="419695" y="241102"/>
                </a:lnTo>
                <a:lnTo>
                  <a:pt x="428625" y="250032"/>
                </a:lnTo>
                <a:lnTo>
                  <a:pt x="437554" y="250032"/>
                </a:lnTo>
                <a:lnTo>
                  <a:pt x="446484" y="232172"/>
                </a:lnTo>
                <a:lnTo>
                  <a:pt x="455414" y="214313"/>
                </a:lnTo>
                <a:lnTo>
                  <a:pt x="464343" y="187524"/>
                </a:lnTo>
                <a:lnTo>
                  <a:pt x="473273" y="151805"/>
                </a:lnTo>
                <a:lnTo>
                  <a:pt x="482203" y="107157"/>
                </a:lnTo>
                <a:lnTo>
                  <a:pt x="482203" y="71438"/>
                </a:lnTo>
                <a:lnTo>
                  <a:pt x="482203" y="53579"/>
                </a:lnTo>
                <a:lnTo>
                  <a:pt x="482203" y="44649"/>
                </a:lnTo>
                <a:lnTo>
                  <a:pt x="482203" y="53579"/>
                </a:lnTo>
                <a:lnTo>
                  <a:pt x="482203" y="80368"/>
                </a:lnTo>
                <a:lnTo>
                  <a:pt x="482203" y="107157"/>
                </a:lnTo>
                <a:lnTo>
                  <a:pt x="482203" y="142875"/>
                </a:lnTo>
                <a:lnTo>
                  <a:pt x="482203" y="169665"/>
                </a:lnTo>
                <a:lnTo>
                  <a:pt x="482203" y="196454"/>
                </a:lnTo>
                <a:lnTo>
                  <a:pt x="491132" y="214313"/>
                </a:lnTo>
                <a:lnTo>
                  <a:pt x="491132" y="223243"/>
                </a:lnTo>
                <a:lnTo>
                  <a:pt x="500062" y="232172"/>
                </a:lnTo>
                <a:lnTo>
                  <a:pt x="508992" y="223243"/>
                </a:lnTo>
                <a:lnTo>
                  <a:pt x="508992" y="205383"/>
                </a:lnTo>
                <a:lnTo>
                  <a:pt x="508992" y="187524"/>
                </a:lnTo>
                <a:lnTo>
                  <a:pt x="517921" y="151805"/>
                </a:lnTo>
                <a:lnTo>
                  <a:pt x="526851" y="125016"/>
                </a:lnTo>
                <a:lnTo>
                  <a:pt x="535781" y="107157"/>
                </a:lnTo>
                <a:lnTo>
                  <a:pt x="544711" y="89297"/>
                </a:lnTo>
                <a:lnTo>
                  <a:pt x="553640" y="89297"/>
                </a:lnTo>
                <a:lnTo>
                  <a:pt x="562570" y="107157"/>
                </a:lnTo>
                <a:lnTo>
                  <a:pt x="580429" y="133946"/>
                </a:lnTo>
                <a:lnTo>
                  <a:pt x="589359" y="160735"/>
                </a:lnTo>
                <a:lnTo>
                  <a:pt x="598289" y="196454"/>
                </a:lnTo>
                <a:lnTo>
                  <a:pt x="607218" y="232172"/>
                </a:lnTo>
                <a:lnTo>
                  <a:pt x="607218" y="267891"/>
                </a:lnTo>
                <a:lnTo>
                  <a:pt x="598289" y="303610"/>
                </a:lnTo>
                <a:lnTo>
                  <a:pt x="598289" y="330399"/>
                </a:lnTo>
                <a:lnTo>
                  <a:pt x="589359" y="348258"/>
                </a:lnTo>
                <a:lnTo>
                  <a:pt x="580429" y="357188"/>
                </a:lnTo>
                <a:lnTo>
                  <a:pt x="571500" y="348258"/>
                </a:lnTo>
                <a:lnTo>
                  <a:pt x="571500" y="330399"/>
                </a:lnTo>
                <a:lnTo>
                  <a:pt x="580429" y="303610"/>
                </a:lnTo>
                <a:lnTo>
                  <a:pt x="598289" y="267891"/>
                </a:lnTo>
                <a:lnTo>
                  <a:pt x="625078" y="241102"/>
                </a:lnTo>
                <a:lnTo>
                  <a:pt x="669726" y="214313"/>
                </a:lnTo>
                <a:lnTo>
                  <a:pt x="714375" y="196454"/>
                </a:lnTo>
                <a:lnTo>
                  <a:pt x="759023" y="178594"/>
                </a:lnTo>
                <a:lnTo>
                  <a:pt x="759023"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1" name="Freeform 200"/>
          <p:cNvSpPr/>
          <p:nvPr/>
        </p:nvSpPr>
        <p:spPr>
          <a:xfrm>
            <a:off x="3116461" y="1857375"/>
            <a:ext cx="214313" cy="339329"/>
          </a:xfrm>
          <a:custGeom>
            <a:avLst/>
            <a:gdLst/>
            <a:ahLst/>
            <a:cxnLst/>
            <a:rect l="0" t="0" r="0" b="0"/>
            <a:pathLst>
              <a:path w="214313" h="339329">
                <a:moveTo>
                  <a:pt x="0" y="80367"/>
                </a:moveTo>
                <a:lnTo>
                  <a:pt x="0" y="89297"/>
                </a:lnTo>
                <a:lnTo>
                  <a:pt x="0" y="98226"/>
                </a:lnTo>
                <a:lnTo>
                  <a:pt x="8930" y="116086"/>
                </a:lnTo>
                <a:lnTo>
                  <a:pt x="8930" y="133945"/>
                </a:lnTo>
                <a:lnTo>
                  <a:pt x="17859" y="160734"/>
                </a:lnTo>
                <a:lnTo>
                  <a:pt x="17859" y="196453"/>
                </a:lnTo>
                <a:lnTo>
                  <a:pt x="26789" y="223242"/>
                </a:lnTo>
                <a:lnTo>
                  <a:pt x="26789" y="250031"/>
                </a:lnTo>
                <a:lnTo>
                  <a:pt x="26789" y="276820"/>
                </a:lnTo>
                <a:lnTo>
                  <a:pt x="35719" y="294679"/>
                </a:lnTo>
                <a:lnTo>
                  <a:pt x="35719" y="321469"/>
                </a:lnTo>
                <a:lnTo>
                  <a:pt x="35719" y="330398"/>
                </a:lnTo>
                <a:lnTo>
                  <a:pt x="26789" y="339328"/>
                </a:lnTo>
                <a:lnTo>
                  <a:pt x="26789" y="330398"/>
                </a:lnTo>
                <a:lnTo>
                  <a:pt x="17859" y="312539"/>
                </a:lnTo>
                <a:lnTo>
                  <a:pt x="8930" y="285750"/>
                </a:lnTo>
                <a:lnTo>
                  <a:pt x="8930" y="250031"/>
                </a:lnTo>
                <a:lnTo>
                  <a:pt x="8930" y="196453"/>
                </a:lnTo>
                <a:lnTo>
                  <a:pt x="8930" y="133945"/>
                </a:lnTo>
                <a:lnTo>
                  <a:pt x="26789" y="80367"/>
                </a:lnTo>
                <a:lnTo>
                  <a:pt x="53578" y="35719"/>
                </a:lnTo>
                <a:lnTo>
                  <a:pt x="89297" y="8929"/>
                </a:lnTo>
                <a:lnTo>
                  <a:pt x="125016" y="0"/>
                </a:lnTo>
                <a:lnTo>
                  <a:pt x="160734" y="8929"/>
                </a:lnTo>
                <a:lnTo>
                  <a:pt x="187523" y="17859"/>
                </a:lnTo>
                <a:lnTo>
                  <a:pt x="205383" y="44648"/>
                </a:lnTo>
                <a:lnTo>
                  <a:pt x="214312" y="80367"/>
                </a:lnTo>
                <a:lnTo>
                  <a:pt x="205383" y="116086"/>
                </a:lnTo>
                <a:lnTo>
                  <a:pt x="187523" y="142875"/>
                </a:lnTo>
                <a:lnTo>
                  <a:pt x="160734" y="169664"/>
                </a:lnTo>
                <a:lnTo>
                  <a:pt x="133945" y="187523"/>
                </a:lnTo>
                <a:lnTo>
                  <a:pt x="116086" y="205383"/>
                </a:lnTo>
                <a:lnTo>
                  <a:pt x="107156" y="196453"/>
                </a:lnTo>
                <a:lnTo>
                  <a:pt x="98227" y="187523"/>
                </a:lnTo>
                <a:lnTo>
                  <a:pt x="107156" y="160734"/>
                </a:lnTo>
                <a:lnTo>
                  <a:pt x="116086" y="125015"/>
                </a:lnTo>
                <a:lnTo>
                  <a:pt x="142875" y="89297"/>
                </a:lnTo>
                <a:lnTo>
                  <a:pt x="142875"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2" name="Freeform 201"/>
          <p:cNvSpPr/>
          <p:nvPr/>
        </p:nvSpPr>
        <p:spPr>
          <a:xfrm>
            <a:off x="3330773" y="1839515"/>
            <a:ext cx="267892" cy="258962"/>
          </a:xfrm>
          <a:custGeom>
            <a:avLst/>
            <a:gdLst/>
            <a:ahLst/>
            <a:cxnLst/>
            <a:rect l="0" t="0" r="0" b="0"/>
            <a:pathLst>
              <a:path w="267892" h="258962">
                <a:moveTo>
                  <a:pt x="107157" y="0"/>
                </a:moveTo>
                <a:lnTo>
                  <a:pt x="98227" y="8930"/>
                </a:lnTo>
                <a:lnTo>
                  <a:pt x="80368" y="26789"/>
                </a:lnTo>
                <a:lnTo>
                  <a:pt x="53579" y="53579"/>
                </a:lnTo>
                <a:lnTo>
                  <a:pt x="26790" y="89297"/>
                </a:lnTo>
                <a:lnTo>
                  <a:pt x="8930" y="125016"/>
                </a:lnTo>
                <a:lnTo>
                  <a:pt x="0" y="160735"/>
                </a:lnTo>
                <a:lnTo>
                  <a:pt x="0" y="196454"/>
                </a:lnTo>
                <a:lnTo>
                  <a:pt x="8930" y="214313"/>
                </a:lnTo>
                <a:lnTo>
                  <a:pt x="17860" y="223243"/>
                </a:lnTo>
                <a:lnTo>
                  <a:pt x="35719" y="232172"/>
                </a:lnTo>
                <a:lnTo>
                  <a:pt x="62508" y="223243"/>
                </a:lnTo>
                <a:lnTo>
                  <a:pt x="80368" y="205383"/>
                </a:lnTo>
                <a:lnTo>
                  <a:pt x="98227" y="187524"/>
                </a:lnTo>
                <a:lnTo>
                  <a:pt x="116086" y="160735"/>
                </a:lnTo>
                <a:lnTo>
                  <a:pt x="133946" y="133946"/>
                </a:lnTo>
                <a:lnTo>
                  <a:pt x="142875" y="107157"/>
                </a:lnTo>
                <a:lnTo>
                  <a:pt x="151805" y="89297"/>
                </a:lnTo>
                <a:lnTo>
                  <a:pt x="151805" y="71438"/>
                </a:lnTo>
                <a:lnTo>
                  <a:pt x="151805" y="71438"/>
                </a:lnTo>
                <a:lnTo>
                  <a:pt x="142875" y="89297"/>
                </a:lnTo>
                <a:lnTo>
                  <a:pt x="142875" y="116086"/>
                </a:lnTo>
                <a:lnTo>
                  <a:pt x="142875" y="151805"/>
                </a:lnTo>
                <a:lnTo>
                  <a:pt x="142875" y="187524"/>
                </a:lnTo>
                <a:lnTo>
                  <a:pt x="151805" y="214313"/>
                </a:lnTo>
                <a:lnTo>
                  <a:pt x="160735" y="241102"/>
                </a:lnTo>
                <a:lnTo>
                  <a:pt x="169665" y="250032"/>
                </a:lnTo>
                <a:lnTo>
                  <a:pt x="187524" y="258961"/>
                </a:lnTo>
                <a:lnTo>
                  <a:pt x="205383" y="250032"/>
                </a:lnTo>
                <a:lnTo>
                  <a:pt x="232172" y="241102"/>
                </a:lnTo>
                <a:lnTo>
                  <a:pt x="250032" y="214313"/>
                </a:lnTo>
                <a:lnTo>
                  <a:pt x="267891" y="178594"/>
                </a:lnTo>
                <a:lnTo>
                  <a:pt x="267891"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3" name="Freeform 202"/>
          <p:cNvSpPr/>
          <p:nvPr/>
        </p:nvSpPr>
        <p:spPr>
          <a:xfrm>
            <a:off x="3536156" y="1812726"/>
            <a:ext cx="232173" cy="232173"/>
          </a:xfrm>
          <a:custGeom>
            <a:avLst/>
            <a:gdLst/>
            <a:ahLst/>
            <a:cxnLst/>
            <a:rect l="0" t="0" r="0" b="0"/>
            <a:pathLst>
              <a:path w="232173" h="232173">
                <a:moveTo>
                  <a:pt x="160735" y="0"/>
                </a:moveTo>
                <a:lnTo>
                  <a:pt x="142875" y="8930"/>
                </a:lnTo>
                <a:lnTo>
                  <a:pt x="125016" y="17860"/>
                </a:lnTo>
                <a:lnTo>
                  <a:pt x="89297" y="35719"/>
                </a:lnTo>
                <a:lnTo>
                  <a:pt x="53578" y="62508"/>
                </a:lnTo>
                <a:lnTo>
                  <a:pt x="26789" y="80368"/>
                </a:lnTo>
                <a:lnTo>
                  <a:pt x="8930" y="98227"/>
                </a:lnTo>
                <a:lnTo>
                  <a:pt x="0" y="116086"/>
                </a:lnTo>
                <a:lnTo>
                  <a:pt x="17860" y="116086"/>
                </a:lnTo>
                <a:lnTo>
                  <a:pt x="44649" y="125016"/>
                </a:lnTo>
                <a:lnTo>
                  <a:pt x="80367" y="125016"/>
                </a:lnTo>
                <a:lnTo>
                  <a:pt x="116086" y="133946"/>
                </a:lnTo>
                <a:lnTo>
                  <a:pt x="160735" y="133946"/>
                </a:lnTo>
                <a:lnTo>
                  <a:pt x="196453" y="133946"/>
                </a:lnTo>
                <a:lnTo>
                  <a:pt x="223242" y="142875"/>
                </a:lnTo>
                <a:lnTo>
                  <a:pt x="232172" y="151805"/>
                </a:lnTo>
                <a:lnTo>
                  <a:pt x="232172" y="169664"/>
                </a:lnTo>
                <a:lnTo>
                  <a:pt x="214313" y="187524"/>
                </a:lnTo>
                <a:lnTo>
                  <a:pt x="187524" y="196453"/>
                </a:lnTo>
                <a:lnTo>
                  <a:pt x="151805" y="214313"/>
                </a:lnTo>
                <a:lnTo>
                  <a:pt x="125016" y="232172"/>
                </a:lnTo>
                <a:lnTo>
                  <a:pt x="98227" y="232172"/>
                </a:lnTo>
                <a:lnTo>
                  <a:pt x="89297" y="232172"/>
                </a:lnTo>
                <a:lnTo>
                  <a:pt x="98227" y="223243"/>
                </a:lnTo>
                <a:lnTo>
                  <a:pt x="116086" y="214313"/>
                </a:lnTo>
                <a:lnTo>
                  <a:pt x="151805" y="187524"/>
                </a:lnTo>
                <a:lnTo>
                  <a:pt x="187524" y="160735"/>
                </a:lnTo>
                <a:lnTo>
                  <a:pt x="232172" y="133946"/>
                </a:lnTo>
                <a:lnTo>
                  <a:pt x="232172"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4" name="Freeform 203"/>
          <p:cNvSpPr/>
          <p:nvPr/>
        </p:nvSpPr>
        <p:spPr>
          <a:xfrm>
            <a:off x="3812977" y="1821656"/>
            <a:ext cx="142876" cy="205384"/>
          </a:xfrm>
          <a:custGeom>
            <a:avLst/>
            <a:gdLst/>
            <a:ahLst/>
            <a:cxnLst/>
            <a:rect l="0" t="0" r="0" b="0"/>
            <a:pathLst>
              <a:path w="142876" h="205384">
                <a:moveTo>
                  <a:pt x="98226" y="0"/>
                </a:moveTo>
                <a:lnTo>
                  <a:pt x="80367" y="0"/>
                </a:lnTo>
                <a:lnTo>
                  <a:pt x="71437" y="0"/>
                </a:lnTo>
                <a:lnTo>
                  <a:pt x="44648" y="8930"/>
                </a:lnTo>
                <a:lnTo>
                  <a:pt x="26789" y="17859"/>
                </a:lnTo>
                <a:lnTo>
                  <a:pt x="8929" y="26789"/>
                </a:lnTo>
                <a:lnTo>
                  <a:pt x="0" y="44648"/>
                </a:lnTo>
                <a:lnTo>
                  <a:pt x="0" y="62508"/>
                </a:lnTo>
                <a:lnTo>
                  <a:pt x="8929" y="71438"/>
                </a:lnTo>
                <a:lnTo>
                  <a:pt x="17859" y="80367"/>
                </a:lnTo>
                <a:lnTo>
                  <a:pt x="44648" y="98227"/>
                </a:lnTo>
                <a:lnTo>
                  <a:pt x="71437" y="107156"/>
                </a:lnTo>
                <a:lnTo>
                  <a:pt x="98226" y="107156"/>
                </a:lnTo>
                <a:lnTo>
                  <a:pt x="125015" y="125016"/>
                </a:lnTo>
                <a:lnTo>
                  <a:pt x="133945" y="133945"/>
                </a:lnTo>
                <a:lnTo>
                  <a:pt x="142875" y="142875"/>
                </a:lnTo>
                <a:lnTo>
                  <a:pt x="133945" y="160734"/>
                </a:lnTo>
                <a:lnTo>
                  <a:pt x="116086" y="169664"/>
                </a:lnTo>
                <a:lnTo>
                  <a:pt x="89296" y="187523"/>
                </a:lnTo>
                <a:lnTo>
                  <a:pt x="62507" y="196453"/>
                </a:lnTo>
                <a:lnTo>
                  <a:pt x="35718" y="205383"/>
                </a:lnTo>
                <a:lnTo>
                  <a:pt x="17859" y="196453"/>
                </a:lnTo>
                <a:lnTo>
                  <a:pt x="17859" y="187523"/>
                </a:lnTo>
                <a:lnTo>
                  <a:pt x="17859" y="169664"/>
                </a:lnTo>
                <a:lnTo>
                  <a:pt x="17859"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5" name="Freeform 204"/>
          <p:cNvSpPr/>
          <p:nvPr/>
        </p:nvSpPr>
        <p:spPr>
          <a:xfrm>
            <a:off x="4045148" y="1848445"/>
            <a:ext cx="294681" cy="205384"/>
          </a:xfrm>
          <a:custGeom>
            <a:avLst/>
            <a:gdLst/>
            <a:ahLst/>
            <a:cxnLst/>
            <a:rect l="0" t="0" r="0" b="0"/>
            <a:pathLst>
              <a:path w="294681" h="205384">
                <a:moveTo>
                  <a:pt x="0" y="53578"/>
                </a:moveTo>
                <a:lnTo>
                  <a:pt x="8930" y="44649"/>
                </a:lnTo>
                <a:lnTo>
                  <a:pt x="8930" y="44649"/>
                </a:lnTo>
                <a:lnTo>
                  <a:pt x="8930" y="44649"/>
                </a:lnTo>
                <a:lnTo>
                  <a:pt x="17860" y="53578"/>
                </a:lnTo>
                <a:lnTo>
                  <a:pt x="26790" y="62508"/>
                </a:lnTo>
                <a:lnTo>
                  <a:pt x="35719" y="71438"/>
                </a:lnTo>
                <a:lnTo>
                  <a:pt x="35719" y="98227"/>
                </a:lnTo>
                <a:lnTo>
                  <a:pt x="44649" y="116086"/>
                </a:lnTo>
                <a:lnTo>
                  <a:pt x="53579" y="142875"/>
                </a:lnTo>
                <a:lnTo>
                  <a:pt x="62508" y="169664"/>
                </a:lnTo>
                <a:lnTo>
                  <a:pt x="62508" y="187524"/>
                </a:lnTo>
                <a:lnTo>
                  <a:pt x="71438" y="196453"/>
                </a:lnTo>
                <a:lnTo>
                  <a:pt x="80368" y="205383"/>
                </a:lnTo>
                <a:lnTo>
                  <a:pt x="80368" y="196453"/>
                </a:lnTo>
                <a:lnTo>
                  <a:pt x="98227" y="187524"/>
                </a:lnTo>
                <a:lnTo>
                  <a:pt x="107157" y="178594"/>
                </a:lnTo>
                <a:lnTo>
                  <a:pt x="116086" y="160734"/>
                </a:lnTo>
                <a:lnTo>
                  <a:pt x="125016" y="133945"/>
                </a:lnTo>
                <a:lnTo>
                  <a:pt x="142875" y="107156"/>
                </a:lnTo>
                <a:lnTo>
                  <a:pt x="151805" y="89297"/>
                </a:lnTo>
                <a:lnTo>
                  <a:pt x="151805" y="80367"/>
                </a:lnTo>
                <a:lnTo>
                  <a:pt x="160735" y="80367"/>
                </a:lnTo>
                <a:lnTo>
                  <a:pt x="160735" y="89297"/>
                </a:lnTo>
                <a:lnTo>
                  <a:pt x="169665" y="107156"/>
                </a:lnTo>
                <a:lnTo>
                  <a:pt x="178594" y="125016"/>
                </a:lnTo>
                <a:lnTo>
                  <a:pt x="178594" y="151805"/>
                </a:lnTo>
                <a:lnTo>
                  <a:pt x="187524" y="160734"/>
                </a:lnTo>
                <a:lnTo>
                  <a:pt x="196454" y="178594"/>
                </a:lnTo>
                <a:lnTo>
                  <a:pt x="214313" y="187524"/>
                </a:lnTo>
                <a:lnTo>
                  <a:pt x="223243" y="187524"/>
                </a:lnTo>
                <a:lnTo>
                  <a:pt x="232172" y="178594"/>
                </a:lnTo>
                <a:lnTo>
                  <a:pt x="232172" y="160734"/>
                </a:lnTo>
                <a:lnTo>
                  <a:pt x="241102" y="142875"/>
                </a:lnTo>
                <a:lnTo>
                  <a:pt x="241102" y="116086"/>
                </a:lnTo>
                <a:lnTo>
                  <a:pt x="232172" y="89297"/>
                </a:lnTo>
                <a:lnTo>
                  <a:pt x="223243" y="53578"/>
                </a:lnTo>
                <a:lnTo>
                  <a:pt x="223243" y="26789"/>
                </a:lnTo>
                <a:lnTo>
                  <a:pt x="223243" y="8930"/>
                </a:lnTo>
                <a:lnTo>
                  <a:pt x="223243" y="0"/>
                </a:lnTo>
                <a:lnTo>
                  <a:pt x="232172" y="0"/>
                </a:lnTo>
                <a:lnTo>
                  <a:pt x="250032" y="0"/>
                </a:lnTo>
                <a:lnTo>
                  <a:pt x="267891" y="0"/>
                </a:lnTo>
                <a:lnTo>
                  <a:pt x="294680" y="0"/>
                </a:lnTo>
                <a:lnTo>
                  <a:pt x="29468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6" name="Freeform 205"/>
          <p:cNvSpPr/>
          <p:nvPr/>
        </p:nvSpPr>
        <p:spPr>
          <a:xfrm>
            <a:off x="4446984" y="1857375"/>
            <a:ext cx="98228" cy="160735"/>
          </a:xfrm>
          <a:custGeom>
            <a:avLst/>
            <a:gdLst/>
            <a:ahLst/>
            <a:cxnLst/>
            <a:rect l="0" t="0" r="0" b="0"/>
            <a:pathLst>
              <a:path w="98228" h="160735">
                <a:moveTo>
                  <a:pt x="44649" y="8929"/>
                </a:moveTo>
                <a:lnTo>
                  <a:pt x="35719" y="17859"/>
                </a:lnTo>
                <a:lnTo>
                  <a:pt x="26789" y="17859"/>
                </a:lnTo>
                <a:lnTo>
                  <a:pt x="17860" y="35719"/>
                </a:lnTo>
                <a:lnTo>
                  <a:pt x="8930" y="53578"/>
                </a:lnTo>
                <a:lnTo>
                  <a:pt x="0" y="80367"/>
                </a:lnTo>
                <a:lnTo>
                  <a:pt x="0" y="98226"/>
                </a:lnTo>
                <a:lnTo>
                  <a:pt x="0" y="125015"/>
                </a:lnTo>
                <a:lnTo>
                  <a:pt x="0" y="142875"/>
                </a:lnTo>
                <a:lnTo>
                  <a:pt x="17860" y="151804"/>
                </a:lnTo>
                <a:lnTo>
                  <a:pt x="26789" y="160734"/>
                </a:lnTo>
                <a:lnTo>
                  <a:pt x="44649" y="160734"/>
                </a:lnTo>
                <a:lnTo>
                  <a:pt x="62508" y="151804"/>
                </a:lnTo>
                <a:lnTo>
                  <a:pt x="80368" y="133945"/>
                </a:lnTo>
                <a:lnTo>
                  <a:pt x="89297" y="125015"/>
                </a:lnTo>
                <a:lnTo>
                  <a:pt x="98227" y="98226"/>
                </a:lnTo>
                <a:lnTo>
                  <a:pt x="98227" y="71437"/>
                </a:lnTo>
                <a:lnTo>
                  <a:pt x="89297" y="44648"/>
                </a:lnTo>
                <a:lnTo>
                  <a:pt x="71438" y="26789"/>
                </a:lnTo>
                <a:lnTo>
                  <a:pt x="62508" y="8929"/>
                </a:lnTo>
                <a:lnTo>
                  <a:pt x="53579" y="0"/>
                </a:lnTo>
                <a:lnTo>
                  <a:pt x="44649" y="8929"/>
                </a:lnTo>
                <a:lnTo>
                  <a:pt x="44649" y="17859"/>
                </a:lnTo>
                <a:lnTo>
                  <a:pt x="44649" y="26789"/>
                </a:lnTo>
                <a:lnTo>
                  <a:pt x="4464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7" name="Freeform 206"/>
          <p:cNvSpPr/>
          <p:nvPr/>
        </p:nvSpPr>
        <p:spPr>
          <a:xfrm>
            <a:off x="4661297" y="1893094"/>
            <a:ext cx="125017" cy="125016"/>
          </a:xfrm>
          <a:custGeom>
            <a:avLst/>
            <a:gdLst/>
            <a:ahLst/>
            <a:cxnLst/>
            <a:rect l="0" t="0" r="0" b="0"/>
            <a:pathLst>
              <a:path w="125017" h="125016">
                <a:moveTo>
                  <a:pt x="0" y="35718"/>
                </a:moveTo>
                <a:lnTo>
                  <a:pt x="0" y="35718"/>
                </a:lnTo>
                <a:lnTo>
                  <a:pt x="0" y="35718"/>
                </a:lnTo>
                <a:lnTo>
                  <a:pt x="0" y="35718"/>
                </a:lnTo>
                <a:lnTo>
                  <a:pt x="0" y="35718"/>
                </a:lnTo>
                <a:lnTo>
                  <a:pt x="8930" y="53578"/>
                </a:lnTo>
                <a:lnTo>
                  <a:pt x="8930" y="62507"/>
                </a:lnTo>
                <a:lnTo>
                  <a:pt x="8930" y="80367"/>
                </a:lnTo>
                <a:lnTo>
                  <a:pt x="8930" y="98226"/>
                </a:lnTo>
                <a:lnTo>
                  <a:pt x="17859" y="116085"/>
                </a:lnTo>
                <a:lnTo>
                  <a:pt x="17859" y="125015"/>
                </a:lnTo>
                <a:lnTo>
                  <a:pt x="17859" y="125015"/>
                </a:lnTo>
                <a:lnTo>
                  <a:pt x="17859" y="125015"/>
                </a:lnTo>
                <a:lnTo>
                  <a:pt x="17859" y="116085"/>
                </a:lnTo>
                <a:lnTo>
                  <a:pt x="17859" y="98226"/>
                </a:lnTo>
                <a:lnTo>
                  <a:pt x="26789" y="80367"/>
                </a:lnTo>
                <a:lnTo>
                  <a:pt x="26789" y="62507"/>
                </a:lnTo>
                <a:lnTo>
                  <a:pt x="35719" y="35718"/>
                </a:lnTo>
                <a:lnTo>
                  <a:pt x="44648" y="17859"/>
                </a:lnTo>
                <a:lnTo>
                  <a:pt x="53578" y="8929"/>
                </a:lnTo>
                <a:lnTo>
                  <a:pt x="71437" y="0"/>
                </a:lnTo>
                <a:lnTo>
                  <a:pt x="89297" y="0"/>
                </a:lnTo>
                <a:lnTo>
                  <a:pt x="98226" y="0"/>
                </a:lnTo>
                <a:lnTo>
                  <a:pt x="125016" y="8929"/>
                </a:lnTo>
                <a:lnTo>
                  <a:pt x="125016"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8" name="Freeform 207"/>
          <p:cNvSpPr/>
          <p:nvPr/>
        </p:nvSpPr>
        <p:spPr>
          <a:xfrm>
            <a:off x="4786313" y="1723429"/>
            <a:ext cx="250032" cy="348259"/>
          </a:xfrm>
          <a:custGeom>
            <a:avLst/>
            <a:gdLst/>
            <a:ahLst/>
            <a:cxnLst/>
            <a:rect l="0" t="0" r="0" b="0"/>
            <a:pathLst>
              <a:path w="250032" h="348259">
                <a:moveTo>
                  <a:pt x="71437" y="169665"/>
                </a:moveTo>
                <a:lnTo>
                  <a:pt x="62507" y="160735"/>
                </a:lnTo>
                <a:lnTo>
                  <a:pt x="62507" y="160735"/>
                </a:lnTo>
                <a:lnTo>
                  <a:pt x="53578" y="151805"/>
                </a:lnTo>
                <a:lnTo>
                  <a:pt x="53578" y="151805"/>
                </a:lnTo>
                <a:lnTo>
                  <a:pt x="44648" y="151805"/>
                </a:lnTo>
                <a:lnTo>
                  <a:pt x="35718" y="160735"/>
                </a:lnTo>
                <a:lnTo>
                  <a:pt x="17859" y="178594"/>
                </a:lnTo>
                <a:lnTo>
                  <a:pt x="8929" y="205383"/>
                </a:lnTo>
                <a:lnTo>
                  <a:pt x="0" y="232172"/>
                </a:lnTo>
                <a:lnTo>
                  <a:pt x="0" y="258961"/>
                </a:lnTo>
                <a:lnTo>
                  <a:pt x="0" y="276821"/>
                </a:lnTo>
                <a:lnTo>
                  <a:pt x="0" y="294680"/>
                </a:lnTo>
                <a:lnTo>
                  <a:pt x="0" y="303610"/>
                </a:lnTo>
                <a:lnTo>
                  <a:pt x="8929" y="303610"/>
                </a:lnTo>
                <a:lnTo>
                  <a:pt x="26789" y="294680"/>
                </a:lnTo>
                <a:lnTo>
                  <a:pt x="35718" y="285750"/>
                </a:lnTo>
                <a:lnTo>
                  <a:pt x="53578" y="267891"/>
                </a:lnTo>
                <a:lnTo>
                  <a:pt x="62507" y="241102"/>
                </a:lnTo>
                <a:lnTo>
                  <a:pt x="80367" y="205383"/>
                </a:lnTo>
                <a:lnTo>
                  <a:pt x="89296" y="169665"/>
                </a:lnTo>
                <a:lnTo>
                  <a:pt x="98226" y="125016"/>
                </a:lnTo>
                <a:lnTo>
                  <a:pt x="107156" y="71438"/>
                </a:lnTo>
                <a:lnTo>
                  <a:pt x="107156" y="35719"/>
                </a:lnTo>
                <a:lnTo>
                  <a:pt x="107156" y="8930"/>
                </a:lnTo>
                <a:lnTo>
                  <a:pt x="107156" y="0"/>
                </a:lnTo>
                <a:lnTo>
                  <a:pt x="98226" y="8930"/>
                </a:lnTo>
                <a:lnTo>
                  <a:pt x="89296" y="35719"/>
                </a:lnTo>
                <a:lnTo>
                  <a:pt x="80367" y="71438"/>
                </a:lnTo>
                <a:lnTo>
                  <a:pt x="62507" y="107157"/>
                </a:lnTo>
                <a:lnTo>
                  <a:pt x="53578" y="142875"/>
                </a:lnTo>
                <a:lnTo>
                  <a:pt x="53578" y="178594"/>
                </a:lnTo>
                <a:lnTo>
                  <a:pt x="53578" y="214313"/>
                </a:lnTo>
                <a:lnTo>
                  <a:pt x="62507" y="232172"/>
                </a:lnTo>
                <a:lnTo>
                  <a:pt x="80367" y="250032"/>
                </a:lnTo>
                <a:lnTo>
                  <a:pt x="89296" y="258961"/>
                </a:lnTo>
                <a:lnTo>
                  <a:pt x="116085" y="258961"/>
                </a:lnTo>
                <a:lnTo>
                  <a:pt x="142875" y="241102"/>
                </a:lnTo>
                <a:lnTo>
                  <a:pt x="169664" y="232172"/>
                </a:lnTo>
                <a:lnTo>
                  <a:pt x="196453" y="214313"/>
                </a:lnTo>
                <a:lnTo>
                  <a:pt x="223242" y="196454"/>
                </a:lnTo>
                <a:lnTo>
                  <a:pt x="241101" y="187524"/>
                </a:lnTo>
                <a:lnTo>
                  <a:pt x="250031" y="196454"/>
                </a:lnTo>
                <a:lnTo>
                  <a:pt x="250031" y="214313"/>
                </a:lnTo>
                <a:lnTo>
                  <a:pt x="250031" y="241102"/>
                </a:lnTo>
                <a:lnTo>
                  <a:pt x="241101" y="267891"/>
                </a:lnTo>
                <a:lnTo>
                  <a:pt x="223242" y="294680"/>
                </a:lnTo>
                <a:lnTo>
                  <a:pt x="205382" y="321469"/>
                </a:lnTo>
                <a:lnTo>
                  <a:pt x="196453" y="339329"/>
                </a:lnTo>
                <a:lnTo>
                  <a:pt x="187523" y="348258"/>
                </a:lnTo>
                <a:lnTo>
                  <a:pt x="178593" y="348258"/>
                </a:lnTo>
                <a:lnTo>
                  <a:pt x="178593" y="330399"/>
                </a:lnTo>
                <a:lnTo>
                  <a:pt x="187523" y="312540"/>
                </a:lnTo>
                <a:lnTo>
                  <a:pt x="205382" y="276821"/>
                </a:lnTo>
                <a:lnTo>
                  <a:pt x="223242" y="232172"/>
                </a:lnTo>
                <a:lnTo>
                  <a:pt x="241101" y="187524"/>
                </a:lnTo>
                <a:lnTo>
                  <a:pt x="241101"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9" name="Freeform 208"/>
          <p:cNvSpPr/>
          <p:nvPr/>
        </p:nvSpPr>
        <p:spPr>
          <a:xfrm>
            <a:off x="5063133" y="1687711"/>
            <a:ext cx="44649" cy="53579"/>
          </a:xfrm>
          <a:custGeom>
            <a:avLst/>
            <a:gdLst/>
            <a:ahLst/>
            <a:cxnLst/>
            <a:rect l="0" t="0" r="0" b="0"/>
            <a:pathLst>
              <a:path w="44649" h="53579">
                <a:moveTo>
                  <a:pt x="8930" y="0"/>
                </a:moveTo>
                <a:lnTo>
                  <a:pt x="0" y="0"/>
                </a:lnTo>
                <a:lnTo>
                  <a:pt x="0" y="0"/>
                </a:lnTo>
                <a:lnTo>
                  <a:pt x="0" y="0"/>
                </a:lnTo>
                <a:lnTo>
                  <a:pt x="0" y="0"/>
                </a:lnTo>
                <a:lnTo>
                  <a:pt x="0" y="0"/>
                </a:lnTo>
                <a:lnTo>
                  <a:pt x="0" y="8929"/>
                </a:lnTo>
                <a:lnTo>
                  <a:pt x="8930" y="17859"/>
                </a:lnTo>
                <a:lnTo>
                  <a:pt x="17859" y="26789"/>
                </a:lnTo>
                <a:lnTo>
                  <a:pt x="26789" y="44648"/>
                </a:lnTo>
                <a:lnTo>
                  <a:pt x="35719" y="53578"/>
                </a:lnTo>
                <a:lnTo>
                  <a:pt x="44648" y="53578"/>
                </a:lnTo>
                <a:lnTo>
                  <a:pt x="4464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0" name="Freeform 209"/>
          <p:cNvSpPr/>
          <p:nvPr/>
        </p:nvSpPr>
        <p:spPr>
          <a:xfrm>
            <a:off x="5134570" y="1696640"/>
            <a:ext cx="17861" cy="98228"/>
          </a:xfrm>
          <a:custGeom>
            <a:avLst/>
            <a:gdLst/>
            <a:ahLst/>
            <a:cxnLst/>
            <a:rect l="0" t="0" r="0" b="0"/>
            <a:pathLst>
              <a:path w="17861" h="98228">
                <a:moveTo>
                  <a:pt x="17860" y="0"/>
                </a:moveTo>
                <a:lnTo>
                  <a:pt x="8930" y="8930"/>
                </a:lnTo>
                <a:lnTo>
                  <a:pt x="8930" y="26789"/>
                </a:lnTo>
                <a:lnTo>
                  <a:pt x="0" y="44649"/>
                </a:lnTo>
                <a:lnTo>
                  <a:pt x="0" y="71438"/>
                </a:lnTo>
                <a:lnTo>
                  <a:pt x="0" y="80368"/>
                </a:lnTo>
                <a:lnTo>
                  <a:pt x="0" y="98227"/>
                </a:lnTo>
                <a:lnTo>
                  <a:pt x="0" y="98227"/>
                </a:lnTo>
                <a:lnTo>
                  <a:pt x="0"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1" name="Freeform 210"/>
          <p:cNvSpPr/>
          <p:nvPr/>
        </p:nvSpPr>
        <p:spPr>
          <a:xfrm>
            <a:off x="946547" y="991195"/>
            <a:ext cx="4589860" cy="1348384"/>
          </a:xfrm>
          <a:custGeom>
            <a:avLst/>
            <a:gdLst/>
            <a:ahLst/>
            <a:cxnLst/>
            <a:rect l="0" t="0" r="0" b="0"/>
            <a:pathLst>
              <a:path w="4589860" h="1348384">
                <a:moveTo>
                  <a:pt x="4366617" y="366118"/>
                </a:moveTo>
                <a:lnTo>
                  <a:pt x="4366617" y="366118"/>
                </a:lnTo>
                <a:lnTo>
                  <a:pt x="4366617" y="357188"/>
                </a:lnTo>
                <a:lnTo>
                  <a:pt x="4357687" y="348258"/>
                </a:lnTo>
                <a:lnTo>
                  <a:pt x="4357687" y="348258"/>
                </a:lnTo>
                <a:lnTo>
                  <a:pt x="4357687" y="339328"/>
                </a:lnTo>
                <a:lnTo>
                  <a:pt x="4348758" y="339328"/>
                </a:lnTo>
                <a:lnTo>
                  <a:pt x="4330898" y="330399"/>
                </a:lnTo>
                <a:lnTo>
                  <a:pt x="4313039" y="330399"/>
                </a:lnTo>
                <a:lnTo>
                  <a:pt x="4295180" y="321469"/>
                </a:lnTo>
                <a:lnTo>
                  <a:pt x="4268391" y="321469"/>
                </a:lnTo>
                <a:lnTo>
                  <a:pt x="4232672" y="312539"/>
                </a:lnTo>
                <a:lnTo>
                  <a:pt x="4188023" y="303610"/>
                </a:lnTo>
                <a:lnTo>
                  <a:pt x="4143375" y="285750"/>
                </a:lnTo>
                <a:lnTo>
                  <a:pt x="4089797" y="276821"/>
                </a:lnTo>
                <a:lnTo>
                  <a:pt x="4027289" y="258961"/>
                </a:lnTo>
                <a:lnTo>
                  <a:pt x="3964781" y="241102"/>
                </a:lnTo>
                <a:lnTo>
                  <a:pt x="3902273" y="232172"/>
                </a:lnTo>
                <a:lnTo>
                  <a:pt x="3839766" y="214313"/>
                </a:lnTo>
                <a:lnTo>
                  <a:pt x="3759398" y="205383"/>
                </a:lnTo>
                <a:lnTo>
                  <a:pt x="3687961" y="196453"/>
                </a:lnTo>
                <a:lnTo>
                  <a:pt x="3607594" y="187524"/>
                </a:lnTo>
                <a:lnTo>
                  <a:pt x="3518297" y="178594"/>
                </a:lnTo>
                <a:lnTo>
                  <a:pt x="3437930" y="169664"/>
                </a:lnTo>
                <a:lnTo>
                  <a:pt x="3348633" y="160735"/>
                </a:lnTo>
                <a:lnTo>
                  <a:pt x="3259336" y="151805"/>
                </a:lnTo>
                <a:lnTo>
                  <a:pt x="3170039" y="133946"/>
                </a:lnTo>
                <a:lnTo>
                  <a:pt x="3080742" y="125016"/>
                </a:lnTo>
                <a:lnTo>
                  <a:pt x="2982516" y="116086"/>
                </a:lnTo>
                <a:lnTo>
                  <a:pt x="2893219" y="107156"/>
                </a:lnTo>
                <a:lnTo>
                  <a:pt x="2794992" y="98227"/>
                </a:lnTo>
                <a:lnTo>
                  <a:pt x="2696766" y="98227"/>
                </a:lnTo>
                <a:lnTo>
                  <a:pt x="2589609" y="98227"/>
                </a:lnTo>
                <a:lnTo>
                  <a:pt x="2491383" y="89297"/>
                </a:lnTo>
                <a:lnTo>
                  <a:pt x="2393156" y="89297"/>
                </a:lnTo>
                <a:lnTo>
                  <a:pt x="2294930" y="80367"/>
                </a:lnTo>
                <a:lnTo>
                  <a:pt x="2196703" y="71438"/>
                </a:lnTo>
                <a:lnTo>
                  <a:pt x="2098476" y="62508"/>
                </a:lnTo>
                <a:lnTo>
                  <a:pt x="2000250" y="53578"/>
                </a:lnTo>
                <a:lnTo>
                  <a:pt x="1893094" y="44649"/>
                </a:lnTo>
                <a:lnTo>
                  <a:pt x="1794867" y="26789"/>
                </a:lnTo>
                <a:lnTo>
                  <a:pt x="1687711" y="17860"/>
                </a:lnTo>
                <a:lnTo>
                  <a:pt x="1589484" y="8930"/>
                </a:lnTo>
                <a:lnTo>
                  <a:pt x="1491258" y="8930"/>
                </a:lnTo>
                <a:lnTo>
                  <a:pt x="1401961" y="8930"/>
                </a:lnTo>
                <a:lnTo>
                  <a:pt x="1312664" y="8930"/>
                </a:lnTo>
                <a:lnTo>
                  <a:pt x="1223367" y="0"/>
                </a:lnTo>
                <a:lnTo>
                  <a:pt x="1134070" y="0"/>
                </a:lnTo>
                <a:lnTo>
                  <a:pt x="1053703" y="0"/>
                </a:lnTo>
                <a:lnTo>
                  <a:pt x="964406" y="0"/>
                </a:lnTo>
                <a:lnTo>
                  <a:pt x="884039" y="0"/>
                </a:lnTo>
                <a:lnTo>
                  <a:pt x="803672" y="0"/>
                </a:lnTo>
                <a:lnTo>
                  <a:pt x="723305" y="0"/>
                </a:lnTo>
                <a:lnTo>
                  <a:pt x="651867" y="0"/>
                </a:lnTo>
                <a:lnTo>
                  <a:pt x="580430" y="8930"/>
                </a:lnTo>
                <a:lnTo>
                  <a:pt x="508992" y="17860"/>
                </a:lnTo>
                <a:lnTo>
                  <a:pt x="446484" y="26789"/>
                </a:lnTo>
                <a:lnTo>
                  <a:pt x="383976" y="53578"/>
                </a:lnTo>
                <a:lnTo>
                  <a:pt x="321469" y="71438"/>
                </a:lnTo>
                <a:lnTo>
                  <a:pt x="276820" y="98227"/>
                </a:lnTo>
                <a:lnTo>
                  <a:pt x="223242" y="125016"/>
                </a:lnTo>
                <a:lnTo>
                  <a:pt x="178594" y="151805"/>
                </a:lnTo>
                <a:lnTo>
                  <a:pt x="142875" y="178594"/>
                </a:lnTo>
                <a:lnTo>
                  <a:pt x="107156" y="205383"/>
                </a:lnTo>
                <a:lnTo>
                  <a:pt x="80367" y="241102"/>
                </a:lnTo>
                <a:lnTo>
                  <a:pt x="53578" y="267891"/>
                </a:lnTo>
                <a:lnTo>
                  <a:pt x="35719" y="303610"/>
                </a:lnTo>
                <a:lnTo>
                  <a:pt x="17859" y="339328"/>
                </a:lnTo>
                <a:lnTo>
                  <a:pt x="8930" y="375047"/>
                </a:lnTo>
                <a:lnTo>
                  <a:pt x="0" y="419695"/>
                </a:lnTo>
                <a:lnTo>
                  <a:pt x="0" y="464344"/>
                </a:lnTo>
                <a:lnTo>
                  <a:pt x="8930" y="508992"/>
                </a:lnTo>
                <a:lnTo>
                  <a:pt x="17859" y="562570"/>
                </a:lnTo>
                <a:lnTo>
                  <a:pt x="35719" y="607219"/>
                </a:lnTo>
                <a:lnTo>
                  <a:pt x="53578" y="651867"/>
                </a:lnTo>
                <a:lnTo>
                  <a:pt x="80367" y="696516"/>
                </a:lnTo>
                <a:lnTo>
                  <a:pt x="107156" y="741164"/>
                </a:lnTo>
                <a:lnTo>
                  <a:pt x="142875" y="776883"/>
                </a:lnTo>
                <a:lnTo>
                  <a:pt x="178594" y="812602"/>
                </a:lnTo>
                <a:lnTo>
                  <a:pt x="214312" y="839391"/>
                </a:lnTo>
                <a:lnTo>
                  <a:pt x="258961" y="866180"/>
                </a:lnTo>
                <a:lnTo>
                  <a:pt x="312539" y="892969"/>
                </a:lnTo>
                <a:lnTo>
                  <a:pt x="366117" y="910828"/>
                </a:lnTo>
                <a:lnTo>
                  <a:pt x="410766" y="937617"/>
                </a:lnTo>
                <a:lnTo>
                  <a:pt x="473273" y="955477"/>
                </a:lnTo>
                <a:lnTo>
                  <a:pt x="526851" y="982266"/>
                </a:lnTo>
                <a:lnTo>
                  <a:pt x="589359" y="1000125"/>
                </a:lnTo>
                <a:lnTo>
                  <a:pt x="651867" y="1017984"/>
                </a:lnTo>
                <a:lnTo>
                  <a:pt x="714375" y="1044774"/>
                </a:lnTo>
                <a:lnTo>
                  <a:pt x="767953" y="1062633"/>
                </a:lnTo>
                <a:lnTo>
                  <a:pt x="830461" y="1080492"/>
                </a:lnTo>
                <a:lnTo>
                  <a:pt x="884039" y="1098352"/>
                </a:lnTo>
                <a:lnTo>
                  <a:pt x="937617" y="1116211"/>
                </a:lnTo>
                <a:lnTo>
                  <a:pt x="991195" y="1134070"/>
                </a:lnTo>
                <a:lnTo>
                  <a:pt x="1053703" y="1151930"/>
                </a:lnTo>
                <a:lnTo>
                  <a:pt x="1107281" y="1169789"/>
                </a:lnTo>
                <a:lnTo>
                  <a:pt x="1169789" y="1187649"/>
                </a:lnTo>
                <a:lnTo>
                  <a:pt x="1232297" y="1205508"/>
                </a:lnTo>
                <a:lnTo>
                  <a:pt x="1294805" y="1223367"/>
                </a:lnTo>
                <a:lnTo>
                  <a:pt x="1357312" y="1241227"/>
                </a:lnTo>
                <a:lnTo>
                  <a:pt x="1428750" y="1259086"/>
                </a:lnTo>
                <a:lnTo>
                  <a:pt x="1500187" y="1268016"/>
                </a:lnTo>
                <a:lnTo>
                  <a:pt x="1580555" y="1276945"/>
                </a:lnTo>
                <a:lnTo>
                  <a:pt x="1660922" y="1285875"/>
                </a:lnTo>
                <a:lnTo>
                  <a:pt x="1741289" y="1276945"/>
                </a:lnTo>
                <a:lnTo>
                  <a:pt x="1821656" y="1276945"/>
                </a:lnTo>
                <a:lnTo>
                  <a:pt x="1902023" y="1268016"/>
                </a:lnTo>
                <a:lnTo>
                  <a:pt x="1982391" y="1259086"/>
                </a:lnTo>
                <a:lnTo>
                  <a:pt x="2062758" y="1259086"/>
                </a:lnTo>
                <a:lnTo>
                  <a:pt x="2143125" y="1268016"/>
                </a:lnTo>
                <a:lnTo>
                  <a:pt x="2223492" y="1276945"/>
                </a:lnTo>
                <a:lnTo>
                  <a:pt x="2303859" y="1285875"/>
                </a:lnTo>
                <a:lnTo>
                  <a:pt x="2384226" y="1303734"/>
                </a:lnTo>
                <a:lnTo>
                  <a:pt x="2464594" y="1321594"/>
                </a:lnTo>
                <a:lnTo>
                  <a:pt x="2544961" y="1330524"/>
                </a:lnTo>
                <a:lnTo>
                  <a:pt x="2625328" y="1339453"/>
                </a:lnTo>
                <a:lnTo>
                  <a:pt x="2696766" y="1339453"/>
                </a:lnTo>
                <a:lnTo>
                  <a:pt x="2768203" y="1330524"/>
                </a:lnTo>
                <a:lnTo>
                  <a:pt x="2830711" y="1321594"/>
                </a:lnTo>
                <a:lnTo>
                  <a:pt x="2902148" y="1312664"/>
                </a:lnTo>
                <a:lnTo>
                  <a:pt x="2964656" y="1294805"/>
                </a:lnTo>
                <a:lnTo>
                  <a:pt x="3018234" y="1285875"/>
                </a:lnTo>
                <a:lnTo>
                  <a:pt x="3071812" y="1276945"/>
                </a:lnTo>
                <a:lnTo>
                  <a:pt x="3134320" y="1276945"/>
                </a:lnTo>
                <a:lnTo>
                  <a:pt x="3187898" y="1285875"/>
                </a:lnTo>
                <a:lnTo>
                  <a:pt x="3241476" y="1294805"/>
                </a:lnTo>
                <a:lnTo>
                  <a:pt x="3295055" y="1312664"/>
                </a:lnTo>
                <a:lnTo>
                  <a:pt x="3348633" y="1330524"/>
                </a:lnTo>
                <a:lnTo>
                  <a:pt x="3402211" y="1339453"/>
                </a:lnTo>
                <a:lnTo>
                  <a:pt x="3455789" y="1348383"/>
                </a:lnTo>
                <a:lnTo>
                  <a:pt x="3500437" y="1348383"/>
                </a:lnTo>
                <a:lnTo>
                  <a:pt x="3562945" y="1348383"/>
                </a:lnTo>
                <a:lnTo>
                  <a:pt x="3607594" y="1339453"/>
                </a:lnTo>
                <a:lnTo>
                  <a:pt x="3670101" y="1321594"/>
                </a:lnTo>
                <a:lnTo>
                  <a:pt x="3714750" y="1303734"/>
                </a:lnTo>
                <a:lnTo>
                  <a:pt x="3768328" y="1285875"/>
                </a:lnTo>
                <a:lnTo>
                  <a:pt x="3821906" y="1276945"/>
                </a:lnTo>
                <a:lnTo>
                  <a:pt x="3875484" y="1268016"/>
                </a:lnTo>
                <a:lnTo>
                  <a:pt x="3920133" y="1259086"/>
                </a:lnTo>
                <a:lnTo>
                  <a:pt x="3973711" y="1259086"/>
                </a:lnTo>
                <a:lnTo>
                  <a:pt x="4027289" y="1268016"/>
                </a:lnTo>
                <a:lnTo>
                  <a:pt x="4080867" y="1268016"/>
                </a:lnTo>
                <a:lnTo>
                  <a:pt x="4134445" y="1276945"/>
                </a:lnTo>
                <a:lnTo>
                  <a:pt x="4188023" y="1268016"/>
                </a:lnTo>
                <a:lnTo>
                  <a:pt x="4241601" y="1259086"/>
                </a:lnTo>
                <a:lnTo>
                  <a:pt x="4286250" y="1250156"/>
                </a:lnTo>
                <a:lnTo>
                  <a:pt x="4330898" y="1223367"/>
                </a:lnTo>
                <a:lnTo>
                  <a:pt x="4375547" y="1196578"/>
                </a:lnTo>
                <a:lnTo>
                  <a:pt x="4411266" y="1160859"/>
                </a:lnTo>
                <a:lnTo>
                  <a:pt x="4446984" y="1125141"/>
                </a:lnTo>
                <a:lnTo>
                  <a:pt x="4473773" y="1098352"/>
                </a:lnTo>
                <a:lnTo>
                  <a:pt x="4500562" y="1071563"/>
                </a:lnTo>
                <a:lnTo>
                  <a:pt x="4527351" y="1044774"/>
                </a:lnTo>
                <a:lnTo>
                  <a:pt x="4545211" y="1035844"/>
                </a:lnTo>
                <a:lnTo>
                  <a:pt x="4563070" y="1017984"/>
                </a:lnTo>
                <a:lnTo>
                  <a:pt x="4572000" y="1017984"/>
                </a:lnTo>
                <a:lnTo>
                  <a:pt x="4580930" y="1009055"/>
                </a:lnTo>
                <a:lnTo>
                  <a:pt x="4589859" y="991195"/>
                </a:lnTo>
                <a:lnTo>
                  <a:pt x="4589859" y="982266"/>
                </a:lnTo>
                <a:lnTo>
                  <a:pt x="4589859" y="955477"/>
                </a:lnTo>
                <a:lnTo>
                  <a:pt x="4589859" y="928688"/>
                </a:lnTo>
                <a:lnTo>
                  <a:pt x="4580930" y="892969"/>
                </a:lnTo>
                <a:lnTo>
                  <a:pt x="4572000" y="857250"/>
                </a:lnTo>
                <a:lnTo>
                  <a:pt x="4563070" y="812602"/>
                </a:lnTo>
                <a:lnTo>
                  <a:pt x="4545211" y="767953"/>
                </a:lnTo>
                <a:lnTo>
                  <a:pt x="4527351" y="723305"/>
                </a:lnTo>
                <a:lnTo>
                  <a:pt x="4518422" y="687586"/>
                </a:lnTo>
                <a:lnTo>
                  <a:pt x="4500562" y="660797"/>
                </a:lnTo>
                <a:lnTo>
                  <a:pt x="4482703" y="642938"/>
                </a:lnTo>
                <a:lnTo>
                  <a:pt x="4464844" y="616149"/>
                </a:lnTo>
                <a:lnTo>
                  <a:pt x="4446984" y="598289"/>
                </a:lnTo>
                <a:lnTo>
                  <a:pt x="4438055" y="571500"/>
                </a:lnTo>
                <a:lnTo>
                  <a:pt x="4420195" y="544711"/>
                </a:lnTo>
                <a:lnTo>
                  <a:pt x="4402336" y="517922"/>
                </a:lnTo>
                <a:lnTo>
                  <a:pt x="4393406" y="482203"/>
                </a:lnTo>
                <a:lnTo>
                  <a:pt x="4375547" y="437555"/>
                </a:lnTo>
                <a:lnTo>
                  <a:pt x="4357687" y="392907"/>
                </a:lnTo>
                <a:lnTo>
                  <a:pt x="4330898" y="348258"/>
                </a:lnTo>
                <a:lnTo>
                  <a:pt x="4313039" y="312539"/>
                </a:lnTo>
                <a:lnTo>
                  <a:pt x="4286250" y="294680"/>
                </a:lnTo>
                <a:lnTo>
                  <a:pt x="4268391" y="285750"/>
                </a:lnTo>
                <a:lnTo>
                  <a:pt x="4250531" y="285750"/>
                </a:lnTo>
                <a:lnTo>
                  <a:pt x="4241601" y="294680"/>
                </a:lnTo>
                <a:lnTo>
                  <a:pt x="4232672" y="294680"/>
                </a:lnTo>
                <a:lnTo>
                  <a:pt x="4232672" y="294680"/>
                </a:lnTo>
                <a:lnTo>
                  <a:pt x="4241601" y="285750"/>
                </a:lnTo>
                <a:lnTo>
                  <a:pt x="4241601"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86461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2</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b="1" dirty="0"/>
              <a:t>.seleniumhq.org/docs/04_webdriver_advanced.jsp</a:t>
            </a:r>
            <a:endParaRPr lang="en-US" b="1" dirty="0" smtClean="0"/>
          </a:p>
        </p:txBody>
      </p:sp>
      <p:sp>
        <p:nvSpPr>
          <p:cNvPr id="5" name="Freeform 4"/>
          <p:cNvSpPr/>
          <p:nvPr/>
        </p:nvSpPr>
        <p:spPr>
          <a:xfrm>
            <a:off x="3295055" y="2107406"/>
            <a:ext cx="1830587" cy="1928813"/>
          </a:xfrm>
          <a:custGeom>
            <a:avLst/>
            <a:gdLst/>
            <a:ahLst/>
            <a:cxnLst/>
            <a:rect l="0" t="0" r="0" b="0"/>
            <a:pathLst>
              <a:path w="1830587" h="1928813">
                <a:moveTo>
                  <a:pt x="0" y="1321594"/>
                </a:moveTo>
                <a:lnTo>
                  <a:pt x="0" y="1321594"/>
                </a:lnTo>
                <a:lnTo>
                  <a:pt x="0" y="1330523"/>
                </a:lnTo>
                <a:lnTo>
                  <a:pt x="8929" y="1339453"/>
                </a:lnTo>
                <a:lnTo>
                  <a:pt x="17859" y="1348383"/>
                </a:lnTo>
                <a:lnTo>
                  <a:pt x="35718" y="1384101"/>
                </a:lnTo>
                <a:lnTo>
                  <a:pt x="53578" y="1428750"/>
                </a:lnTo>
                <a:lnTo>
                  <a:pt x="71437" y="1482328"/>
                </a:lnTo>
                <a:lnTo>
                  <a:pt x="98226" y="1562695"/>
                </a:lnTo>
                <a:lnTo>
                  <a:pt x="107156" y="1643062"/>
                </a:lnTo>
                <a:lnTo>
                  <a:pt x="125015" y="1723430"/>
                </a:lnTo>
                <a:lnTo>
                  <a:pt x="133945" y="1803797"/>
                </a:lnTo>
                <a:lnTo>
                  <a:pt x="142875" y="1866305"/>
                </a:lnTo>
                <a:lnTo>
                  <a:pt x="151804" y="1910953"/>
                </a:lnTo>
                <a:lnTo>
                  <a:pt x="178593" y="1928812"/>
                </a:lnTo>
                <a:lnTo>
                  <a:pt x="214312" y="1902023"/>
                </a:lnTo>
                <a:lnTo>
                  <a:pt x="285750" y="1839515"/>
                </a:lnTo>
                <a:lnTo>
                  <a:pt x="383976" y="1723430"/>
                </a:lnTo>
                <a:lnTo>
                  <a:pt x="508992" y="1571625"/>
                </a:lnTo>
                <a:lnTo>
                  <a:pt x="669726" y="1393031"/>
                </a:lnTo>
                <a:lnTo>
                  <a:pt x="839390" y="1187648"/>
                </a:lnTo>
                <a:lnTo>
                  <a:pt x="1017984" y="982265"/>
                </a:lnTo>
                <a:lnTo>
                  <a:pt x="1196578" y="776883"/>
                </a:lnTo>
                <a:lnTo>
                  <a:pt x="1366242" y="589360"/>
                </a:lnTo>
                <a:lnTo>
                  <a:pt x="1526976" y="410766"/>
                </a:lnTo>
                <a:lnTo>
                  <a:pt x="1660922" y="250031"/>
                </a:lnTo>
                <a:lnTo>
                  <a:pt x="1759148" y="116086"/>
                </a:lnTo>
                <a:lnTo>
                  <a:pt x="1830586" y="0"/>
                </a:lnTo>
                <a:lnTo>
                  <a:pt x="18305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864619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Web-Driver API</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94309357"/>
              </p:ext>
            </p:extLst>
          </p:nvPr>
        </p:nvGraphicFramePr>
        <p:xfrm>
          <a:off x="571967" y="1600200"/>
          <a:ext cx="8000066" cy="4525963"/>
        </p:xfrm>
        <a:graphic>
          <a:graphicData uri="http://schemas.openxmlformats.org/drawingml/2006/table">
            <a:tbl>
              <a:tblPr/>
              <a:tblGrid>
                <a:gridCol w="2552233"/>
                <a:gridCol w="5447833"/>
              </a:tblGrid>
              <a:tr h="303706">
                <a:tc>
                  <a:txBody>
                    <a:bodyPr/>
                    <a:lstStyle/>
                    <a:p>
                      <a:r>
                        <a:rPr lang="en-US" sz="1700"/>
                        <a:t>Modifier and Type</a:t>
                      </a:r>
                    </a:p>
                  </a:txBody>
                  <a:tcPr marL="18519" marR="18519" marT="18519" marB="18519" anchor="ctr">
                    <a:lnL>
                      <a:noFill/>
                    </a:lnL>
                    <a:lnR>
                      <a:noFill/>
                    </a:lnR>
                    <a:lnT>
                      <a:noFill/>
                    </a:lnT>
                    <a:lnB>
                      <a:noFill/>
                    </a:lnB>
                  </a:tcPr>
                </a:tc>
                <a:tc>
                  <a:txBody>
                    <a:bodyPr/>
                    <a:lstStyle/>
                    <a:p>
                      <a:r>
                        <a:rPr lang="en-US" sz="1700"/>
                        <a:t>Method and Description</a:t>
                      </a:r>
                    </a:p>
                  </a:txBody>
                  <a:tcPr marL="18519" marR="18519" marT="18519" marB="18519" anchor="ctr">
                    <a:lnL>
                      <a:noFill/>
                    </a:lnL>
                    <a:lnR>
                      <a:noFill/>
                    </a:lnR>
                    <a:lnT>
                      <a:noFill/>
                    </a:lnT>
                    <a:lnB>
                      <a:noFill/>
                    </a:lnB>
                  </a:tcPr>
                </a:tc>
              </a:tr>
              <a:tr h="837044">
                <a:tc>
                  <a:txBody>
                    <a:bodyPr/>
                    <a:lstStyle/>
                    <a:p>
                      <a:r>
                        <a:rPr lang="en-US" sz="1700"/>
                        <a:t>void</a:t>
                      </a:r>
                    </a:p>
                  </a:txBody>
                  <a:tcPr marL="18519" marR="18519" marT="18519" marB="18519" anchor="ctr">
                    <a:lnL>
                      <a:noFill/>
                    </a:lnL>
                    <a:lnR>
                      <a:noFill/>
                    </a:lnR>
                    <a:lnT>
                      <a:noFill/>
                    </a:lnT>
                    <a:lnB>
                      <a:noFill/>
                    </a:lnB>
                  </a:tcPr>
                </a:tc>
                <a:tc>
                  <a:txBody>
                    <a:bodyPr/>
                    <a:lstStyle/>
                    <a:p>
                      <a:r>
                        <a:rPr lang="en-US" sz="1700" b="1">
                          <a:hlinkClick r:id="rId2"/>
                        </a:rPr>
                        <a:t>close</a:t>
                      </a:r>
                      <a:r>
                        <a:rPr lang="en-US" sz="1700"/>
                        <a:t>() Close the current window, quitting the browser if it's the last window currently open.</a:t>
                      </a:r>
                    </a:p>
                  </a:txBody>
                  <a:tcPr marL="18519" marR="18519" marT="18519" marB="18519" anchor="ctr">
                    <a:lnL>
                      <a:noFill/>
                    </a:lnL>
                    <a:lnR>
                      <a:noFill/>
                    </a:lnR>
                    <a:lnT>
                      <a:noFill/>
                    </a:lnT>
                    <a:lnB>
                      <a:noFill/>
                    </a:lnB>
                  </a:tcPr>
                </a:tc>
              </a:tr>
              <a:tr h="570375">
                <a:tc>
                  <a:txBody>
                    <a:bodyPr/>
                    <a:lstStyle/>
                    <a:p>
                      <a:r>
                        <a:rPr lang="en-US" sz="1700">
                          <a:hlinkClick r:id="rId3" tooltip="interface in org.openqa.selenium"/>
                        </a:rPr>
                        <a:t>WebElement</a:t>
                      </a:r>
                      <a:endParaRPr lang="en-US" sz="1700"/>
                    </a:p>
                  </a:txBody>
                  <a:tcPr marL="18519" marR="18519" marT="18519" marB="18519" anchor="ctr">
                    <a:lnL>
                      <a:noFill/>
                    </a:lnL>
                    <a:lnR>
                      <a:noFill/>
                    </a:lnR>
                    <a:lnT>
                      <a:noFill/>
                    </a:lnT>
                    <a:lnB>
                      <a:noFill/>
                    </a:lnB>
                  </a:tcPr>
                </a:tc>
                <a:tc>
                  <a:txBody>
                    <a:bodyPr/>
                    <a:lstStyle/>
                    <a:p>
                      <a:r>
                        <a:rPr lang="en-US" sz="1700" b="1">
                          <a:hlinkClick r:id="rId4"/>
                        </a:rPr>
                        <a:t>findElement</a:t>
                      </a:r>
                      <a:r>
                        <a:rPr lang="en-US" sz="1700"/>
                        <a:t>(</a:t>
                      </a:r>
                      <a:r>
                        <a:rPr lang="en-US" sz="1700">
                          <a:hlinkClick r:id="rId5" tooltip="class in org.openqa.selenium"/>
                        </a:rPr>
                        <a:t>By</a:t>
                      </a:r>
                      <a:r>
                        <a:rPr lang="en-US" sz="1700"/>
                        <a:t> by) Find the first </a:t>
                      </a:r>
                      <a:r>
                        <a:rPr lang="en-US" sz="1700">
                          <a:hlinkClick r:id="rId3" tooltip="interface in org.openqa.selenium"/>
                        </a:rPr>
                        <a:t>WebElement</a:t>
                      </a:r>
                      <a:r>
                        <a:rPr lang="en-US" sz="1700"/>
                        <a:t> using the given method.</a:t>
                      </a:r>
                    </a:p>
                  </a:txBody>
                  <a:tcPr marL="18519" marR="18519" marT="18519" marB="18519" anchor="ctr">
                    <a:lnL>
                      <a:noFill/>
                    </a:lnL>
                    <a:lnR>
                      <a:noFill/>
                    </a:lnR>
                    <a:lnT>
                      <a:noFill/>
                    </a:lnT>
                    <a:lnB>
                      <a:noFill/>
                    </a:lnB>
                  </a:tcPr>
                </a:tc>
              </a:tr>
              <a:tr h="837044">
                <a:tc>
                  <a:txBody>
                    <a:bodyPr/>
                    <a:lstStyle/>
                    <a:p>
                      <a:r>
                        <a:rPr lang="en-US" sz="1700"/>
                        <a:t>java.util.List&lt;</a:t>
                      </a:r>
                      <a:r>
                        <a:rPr lang="en-US" sz="1700">
                          <a:hlinkClick r:id="rId3" tooltip="interface in org.openqa.selenium"/>
                        </a:rPr>
                        <a:t>WebElement</a:t>
                      </a:r>
                      <a:r>
                        <a:rPr lang="en-US" sz="1700"/>
                        <a:t>&gt;</a:t>
                      </a:r>
                    </a:p>
                  </a:txBody>
                  <a:tcPr marL="18519" marR="18519" marT="18519" marB="18519" anchor="ctr">
                    <a:lnL>
                      <a:noFill/>
                    </a:lnL>
                    <a:lnR>
                      <a:noFill/>
                    </a:lnR>
                    <a:lnT>
                      <a:noFill/>
                    </a:lnT>
                    <a:lnB>
                      <a:noFill/>
                    </a:lnB>
                  </a:tcPr>
                </a:tc>
                <a:tc>
                  <a:txBody>
                    <a:bodyPr/>
                    <a:lstStyle/>
                    <a:p>
                      <a:r>
                        <a:rPr lang="en-US" sz="1700" b="1">
                          <a:hlinkClick r:id="rId6"/>
                        </a:rPr>
                        <a:t>findElements</a:t>
                      </a:r>
                      <a:r>
                        <a:rPr lang="en-US" sz="1700"/>
                        <a:t>(</a:t>
                      </a:r>
                      <a:r>
                        <a:rPr lang="en-US" sz="1700">
                          <a:hlinkClick r:id="rId5" tooltip="class in org.openqa.selenium"/>
                        </a:rPr>
                        <a:t>By</a:t>
                      </a:r>
                      <a:r>
                        <a:rPr lang="en-US" sz="1700"/>
                        <a:t> by) Find all elements within the current page using the given mechanism.</a:t>
                      </a:r>
                    </a:p>
                  </a:txBody>
                  <a:tcPr marL="18519" marR="18519" marT="18519" marB="18519" anchor="ctr">
                    <a:lnL>
                      <a:noFill/>
                    </a:lnL>
                    <a:lnR>
                      <a:noFill/>
                    </a:lnR>
                    <a:lnT>
                      <a:noFill/>
                    </a:lnT>
                    <a:lnB>
                      <a:noFill/>
                    </a:lnB>
                  </a:tcPr>
                </a:tc>
              </a:tr>
              <a:tr h="570375">
                <a:tc>
                  <a:txBody>
                    <a:bodyPr/>
                    <a:lstStyle/>
                    <a:p>
                      <a:r>
                        <a:rPr lang="en-US" sz="1700"/>
                        <a:t>void</a:t>
                      </a:r>
                    </a:p>
                  </a:txBody>
                  <a:tcPr marL="18519" marR="18519" marT="18519" marB="18519" anchor="ctr">
                    <a:lnL>
                      <a:noFill/>
                    </a:lnL>
                    <a:lnR>
                      <a:noFill/>
                    </a:lnR>
                    <a:lnT>
                      <a:noFill/>
                    </a:lnT>
                    <a:lnB>
                      <a:noFill/>
                    </a:lnB>
                  </a:tcPr>
                </a:tc>
                <a:tc>
                  <a:txBody>
                    <a:bodyPr/>
                    <a:lstStyle/>
                    <a:p>
                      <a:r>
                        <a:rPr lang="en-US" sz="1700" b="1">
                          <a:hlinkClick r:id="rId7"/>
                        </a:rPr>
                        <a:t>get</a:t>
                      </a:r>
                      <a:r>
                        <a:rPr lang="en-US" sz="1700"/>
                        <a:t>(java.lang.String url) Load a new web page in the current browser window.</a:t>
                      </a:r>
                    </a:p>
                  </a:txBody>
                  <a:tcPr marL="18519" marR="18519" marT="18519" marB="18519" anchor="ctr">
                    <a:lnL>
                      <a:noFill/>
                    </a:lnL>
                    <a:lnR>
                      <a:noFill/>
                    </a:lnR>
                    <a:lnT>
                      <a:noFill/>
                    </a:lnT>
                    <a:lnB>
                      <a:noFill/>
                    </a:lnB>
                  </a:tcPr>
                </a:tc>
              </a:tr>
              <a:tr h="837044">
                <a:tc>
                  <a:txBody>
                    <a:bodyPr/>
                    <a:lstStyle/>
                    <a:p>
                      <a:r>
                        <a:rPr lang="en-US" sz="1700"/>
                        <a:t>java.lang.String</a:t>
                      </a:r>
                    </a:p>
                  </a:txBody>
                  <a:tcPr marL="18519" marR="18519" marT="18519" marB="18519" anchor="ctr">
                    <a:lnL>
                      <a:noFill/>
                    </a:lnL>
                    <a:lnR>
                      <a:noFill/>
                    </a:lnR>
                    <a:lnT>
                      <a:noFill/>
                    </a:lnT>
                    <a:lnB>
                      <a:noFill/>
                    </a:lnB>
                  </a:tcPr>
                </a:tc>
                <a:tc>
                  <a:txBody>
                    <a:bodyPr/>
                    <a:lstStyle/>
                    <a:p>
                      <a:r>
                        <a:rPr lang="en-US" sz="1700" b="1">
                          <a:hlinkClick r:id="rId8"/>
                        </a:rPr>
                        <a:t>getCurrentUrl</a:t>
                      </a:r>
                      <a:r>
                        <a:rPr lang="en-US" sz="1700"/>
                        <a:t>() Get a string representing the current URL that the browser is looking at.</a:t>
                      </a:r>
                    </a:p>
                  </a:txBody>
                  <a:tcPr marL="18519" marR="18519" marT="18519" marB="18519" anchor="ctr">
                    <a:lnL>
                      <a:noFill/>
                    </a:lnL>
                    <a:lnR>
                      <a:noFill/>
                    </a:lnR>
                    <a:lnT>
                      <a:noFill/>
                    </a:lnT>
                    <a:lnB>
                      <a:noFill/>
                    </a:lnB>
                  </a:tcPr>
                </a:tc>
              </a:tr>
              <a:tr h="570375">
                <a:tc>
                  <a:txBody>
                    <a:bodyPr/>
                    <a:lstStyle/>
                    <a:p>
                      <a:r>
                        <a:rPr lang="en-US" sz="1700"/>
                        <a:t>java.lang.String</a:t>
                      </a:r>
                    </a:p>
                  </a:txBody>
                  <a:tcPr marL="18519" marR="18519" marT="18519" marB="18519" anchor="ctr">
                    <a:lnL>
                      <a:noFill/>
                    </a:lnL>
                    <a:lnR>
                      <a:noFill/>
                    </a:lnR>
                    <a:lnT>
                      <a:noFill/>
                    </a:lnT>
                    <a:lnB>
                      <a:noFill/>
                    </a:lnB>
                  </a:tcPr>
                </a:tc>
                <a:tc>
                  <a:txBody>
                    <a:bodyPr/>
                    <a:lstStyle/>
                    <a:p>
                      <a:r>
                        <a:rPr lang="en-US" sz="1700" b="1" dirty="0" err="1">
                          <a:hlinkClick r:id="rId9"/>
                        </a:rPr>
                        <a:t>getPageSource</a:t>
                      </a:r>
                      <a:r>
                        <a:rPr lang="en-US" sz="1700" dirty="0"/>
                        <a:t>() Get the source of the last loaded page.</a:t>
                      </a:r>
                    </a:p>
                  </a:txBody>
                  <a:tcPr marL="18519" marR="18519" marT="18519" marB="18519" anchor="ctr">
                    <a:lnL>
                      <a:noFill/>
                    </a:lnL>
                    <a:lnR>
                      <a:noFill/>
                    </a:lnR>
                    <a:lnT>
                      <a:noFill/>
                    </a:lnT>
                    <a:lnB>
                      <a:noFill/>
                    </a:lnB>
                  </a:tcPr>
                </a:tc>
              </a:tr>
            </a:tbl>
          </a:graphicData>
        </a:graphic>
      </p:graphicFrame>
      <p:sp>
        <p:nvSpPr>
          <p:cNvPr id="4" name="Footer Placeholder 3"/>
          <p:cNvSpPr>
            <a:spLocks noGrp="1"/>
          </p:cNvSpPr>
          <p:nvPr>
            <p:ph type="ftr" sz="quarter" idx="11"/>
          </p:nvPr>
        </p:nvSpPr>
        <p:spPr>
          <a:xfrm>
            <a:off x="2590800" y="6356350"/>
            <a:ext cx="3733800" cy="365125"/>
          </a:xfrm>
        </p:spPr>
        <p:txBody>
          <a:bodyPr/>
          <a:lstStyle/>
          <a:p>
            <a:r>
              <a:rPr lang="en-US" b="1" dirty="0"/>
              <a:t>http://selenium.googlecode.com/git/docs/api/java/org/openqa/selenium/WebDriver.html</a:t>
            </a:r>
            <a:endParaRPr lang="en-US" b="1" dirty="0" smtClean="0"/>
          </a:p>
        </p:txBody>
      </p:sp>
      <p:sp>
        <p:nvSpPr>
          <p:cNvPr id="3" name="Freeform 2"/>
          <p:cNvSpPr/>
          <p:nvPr/>
        </p:nvSpPr>
        <p:spPr>
          <a:xfrm>
            <a:off x="2500313" y="6018609"/>
            <a:ext cx="4009430" cy="830462"/>
          </a:xfrm>
          <a:custGeom>
            <a:avLst/>
            <a:gdLst/>
            <a:ahLst/>
            <a:cxnLst/>
            <a:rect l="0" t="0" r="0" b="0"/>
            <a:pathLst>
              <a:path w="4009430" h="830462">
                <a:moveTo>
                  <a:pt x="3750468" y="294679"/>
                </a:moveTo>
                <a:lnTo>
                  <a:pt x="3750468" y="285750"/>
                </a:lnTo>
                <a:lnTo>
                  <a:pt x="3732609" y="276820"/>
                </a:lnTo>
                <a:lnTo>
                  <a:pt x="3723679" y="276820"/>
                </a:lnTo>
                <a:lnTo>
                  <a:pt x="3705820" y="267890"/>
                </a:lnTo>
                <a:lnTo>
                  <a:pt x="3679031" y="258961"/>
                </a:lnTo>
                <a:lnTo>
                  <a:pt x="3661171" y="250031"/>
                </a:lnTo>
                <a:lnTo>
                  <a:pt x="3634382" y="241101"/>
                </a:lnTo>
                <a:lnTo>
                  <a:pt x="3607593" y="232171"/>
                </a:lnTo>
                <a:lnTo>
                  <a:pt x="3571875" y="223242"/>
                </a:lnTo>
                <a:lnTo>
                  <a:pt x="3545085" y="214312"/>
                </a:lnTo>
                <a:lnTo>
                  <a:pt x="3509367" y="205382"/>
                </a:lnTo>
                <a:lnTo>
                  <a:pt x="3482578" y="196453"/>
                </a:lnTo>
                <a:lnTo>
                  <a:pt x="3446859" y="187523"/>
                </a:lnTo>
                <a:lnTo>
                  <a:pt x="3411140" y="169664"/>
                </a:lnTo>
                <a:lnTo>
                  <a:pt x="3375421" y="160734"/>
                </a:lnTo>
                <a:lnTo>
                  <a:pt x="3339703" y="151804"/>
                </a:lnTo>
                <a:lnTo>
                  <a:pt x="3303984" y="142875"/>
                </a:lnTo>
                <a:lnTo>
                  <a:pt x="3268265" y="133945"/>
                </a:lnTo>
                <a:lnTo>
                  <a:pt x="3223617" y="125015"/>
                </a:lnTo>
                <a:lnTo>
                  <a:pt x="3187898" y="116086"/>
                </a:lnTo>
                <a:lnTo>
                  <a:pt x="3143250" y="107156"/>
                </a:lnTo>
                <a:lnTo>
                  <a:pt x="3098601" y="98226"/>
                </a:lnTo>
                <a:lnTo>
                  <a:pt x="3053953" y="89296"/>
                </a:lnTo>
                <a:lnTo>
                  <a:pt x="3000375" y="80367"/>
                </a:lnTo>
                <a:lnTo>
                  <a:pt x="2946796" y="71437"/>
                </a:lnTo>
                <a:lnTo>
                  <a:pt x="2902148" y="62507"/>
                </a:lnTo>
                <a:lnTo>
                  <a:pt x="2848570" y="62507"/>
                </a:lnTo>
                <a:lnTo>
                  <a:pt x="2803921" y="53578"/>
                </a:lnTo>
                <a:lnTo>
                  <a:pt x="2750343" y="44648"/>
                </a:lnTo>
                <a:lnTo>
                  <a:pt x="2696765" y="44648"/>
                </a:lnTo>
                <a:lnTo>
                  <a:pt x="2643187" y="35718"/>
                </a:lnTo>
                <a:lnTo>
                  <a:pt x="2580679" y="26789"/>
                </a:lnTo>
                <a:lnTo>
                  <a:pt x="2527101" y="26789"/>
                </a:lnTo>
                <a:lnTo>
                  <a:pt x="2473523" y="26789"/>
                </a:lnTo>
                <a:lnTo>
                  <a:pt x="2411015" y="26789"/>
                </a:lnTo>
                <a:lnTo>
                  <a:pt x="2357437" y="26789"/>
                </a:lnTo>
                <a:lnTo>
                  <a:pt x="2303859" y="17859"/>
                </a:lnTo>
                <a:lnTo>
                  <a:pt x="2241351" y="8929"/>
                </a:lnTo>
                <a:lnTo>
                  <a:pt x="2187773" y="8929"/>
                </a:lnTo>
                <a:lnTo>
                  <a:pt x="2125265" y="8929"/>
                </a:lnTo>
                <a:lnTo>
                  <a:pt x="2062757" y="8929"/>
                </a:lnTo>
                <a:lnTo>
                  <a:pt x="2009179" y="8929"/>
                </a:lnTo>
                <a:lnTo>
                  <a:pt x="1946671" y="8929"/>
                </a:lnTo>
                <a:lnTo>
                  <a:pt x="1884164" y="8929"/>
                </a:lnTo>
                <a:lnTo>
                  <a:pt x="1821656" y="8929"/>
                </a:lnTo>
                <a:lnTo>
                  <a:pt x="1768078" y="8929"/>
                </a:lnTo>
                <a:lnTo>
                  <a:pt x="1705570" y="8929"/>
                </a:lnTo>
                <a:lnTo>
                  <a:pt x="1643062" y="8929"/>
                </a:lnTo>
                <a:lnTo>
                  <a:pt x="1589484" y="8929"/>
                </a:lnTo>
                <a:lnTo>
                  <a:pt x="1526976" y="0"/>
                </a:lnTo>
                <a:lnTo>
                  <a:pt x="1464468" y="0"/>
                </a:lnTo>
                <a:lnTo>
                  <a:pt x="1401960" y="0"/>
                </a:lnTo>
                <a:lnTo>
                  <a:pt x="1339453" y="0"/>
                </a:lnTo>
                <a:lnTo>
                  <a:pt x="1285875" y="0"/>
                </a:lnTo>
                <a:lnTo>
                  <a:pt x="1223367" y="0"/>
                </a:lnTo>
                <a:lnTo>
                  <a:pt x="1160859" y="0"/>
                </a:lnTo>
                <a:lnTo>
                  <a:pt x="1098351" y="0"/>
                </a:lnTo>
                <a:lnTo>
                  <a:pt x="1044773" y="0"/>
                </a:lnTo>
                <a:lnTo>
                  <a:pt x="982265" y="0"/>
                </a:lnTo>
                <a:lnTo>
                  <a:pt x="928687" y="8929"/>
                </a:lnTo>
                <a:lnTo>
                  <a:pt x="866179" y="8929"/>
                </a:lnTo>
                <a:lnTo>
                  <a:pt x="812601" y="17859"/>
                </a:lnTo>
                <a:lnTo>
                  <a:pt x="750093" y="26789"/>
                </a:lnTo>
                <a:lnTo>
                  <a:pt x="705445" y="35718"/>
                </a:lnTo>
                <a:lnTo>
                  <a:pt x="651867" y="35718"/>
                </a:lnTo>
                <a:lnTo>
                  <a:pt x="598289" y="44648"/>
                </a:lnTo>
                <a:lnTo>
                  <a:pt x="544710" y="53578"/>
                </a:lnTo>
                <a:lnTo>
                  <a:pt x="491132" y="62507"/>
                </a:lnTo>
                <a:lnTo>
                  <a:pt x="446484" y="71437"/>
                </a:lnTo>
                <a:lnTo>
                  <a:pt x="401835" y="80367"/>
                </a:lnTo>
                <a:lnTo>
                  <a:pt x="366117" y="89296"/>
                </a:lnTo>
                <a:lnTo>
                  <a:pt x="321468" y="98226"/>
                </a:lnTo>
                <a:lnTo>
                  <a:pt x="285750" y="116086"/>
                </a:lnTo>
                <a:lnTo>
                  <a:pt x="250031" y="125015"/>
                </a:lnTo>
                <a:lnTo>
                  <a:pt x="214312" y="133945"/>
                </a:lnTo>
                <a:lnTo>
                  <a:pt x="187523" y="151804"/>
                </a:lnTo>
                <a:lnTo>
                  <a:pt x="160734" y="160734"/>
                </a:lnTo>
                <a:lnTo>
                  <a:pt x="133945" y="178593"/>
                </a:lnTo>
                <a:lnTo>
                  <a:pt x="98226" y="205382"/>
                </a:lnTo>
                <a:lnTo>
                  <a:pt x="80367" y="223242"/>
                </a:lnTo>
                <a:lnTo>
                  <a:pt x="62507" y="250031"/>
                </a:lnTo>
                <a:lnTo>
                  <a:pt x="44648" y="267890"/>
                </a:lnTo>
                <a:lnTo>
                  <a:pt x="26789" y="294679"/>
                </a:lnTo>
                <a:lnTo>
                  <a:pt x="17859" y="312539"/>
                </a:lnTo>
                <a:lnTo>
                  <a:pt x="8929" y="339328"/>
                </a:lnTo>
                <a:lnTo>
                  <a:pt x="0" y="366117"/>
                </a:lnTo>
                <a:lnTo>
                  <a:pt x="0" y="392906"/>
                </a:lnTo>
                <a:lnTo>
                  <a:pt x="0" y="419695"/>
                </a:lnTo>
                <a:lnTo>
                  <a:pt x="0" y="437554"/>
                </a:lnTo>
                <a:lnTo>
                  <a:pt x="0" y="455414"/>
                </a:lnTo>
                <a:lnTo>
                  <a:pt x="8929" y="473273"/>
                </a:lnTo>
                <a:lnTo>
                  <a:pt x="8929" y="482203"/>
                </a:lnTo>
                <a:lnTo>
                  <a:pt x="17859" y="508992"/>
                </a:lnTo>
                <a:lnTo>
                  <a:pt x="26789" y="535781"/>
                </a:lnTo>
                <a:lnTo>
                  <a:pt x="44648" y="562570"/>
                </a:lnTo>
                <a:lnTo>
                  <a:pt x="53578" y="589359"/>
                </a:lnTo>
                <a:lnTo>
                  <a:pt x="71437" y="616148"/>
                </a:lnTo>
                <a:lnTo>
                  <a:pt x="89296" y="642937"/>
                </a:lnTo>
                <a:lnTo>
                  <a:pt x="98226" y="651867"/>
                </a:lnTo>
                <a:lnTo>
                  <a:pt x="107156" y="669726"/>
                </a:lnTo>
                <a:lnTo>
                  <a:pt x="116085" y="687586"/>
                </a:lnTo>
                <a:lnTo>
                  <a:pt x="133945" y="705445"/>
                </a:lnTo>
                <a:lnTo>
                  <a:pt x="151804" y="723304"/>
                </a:lnTo>
                <a:lnTo>
                  <a:pt x="169664" y="741164"/>
                </a:lnTo>
                <a:lnTo>
                  <a:pt x="196453" y="759023"/>
                </a:lnTo>
                <a:lnTo>
                  <a:pt x="214312" y="776882"/>
                </a:lnTo>
                <a:lnTo>
                  <a:pt x="241101" y="785812"/>
                </a:lnTo>
                <a:lnTo>
                  <a:pt x="267890" y="803671"/>
                </a:lnTo>
                <a:lnTo>
                  <a:pt x="294679" y="812601"/>
                </a:lnTo>
                <a:lnTo>
                  <a:pt x="321468" y="821531"/>
                </a:lnTo>
                <a:lnTo>
                  <a:pt x="348257" y="830461"/>
                </a:lnTo>
                <a:lnTo>
                  <a:pt x="383976" y="830461"/>
                </a:lnTo>
                <a:lnTo>
                  <a:pt x="419695" y="830461"/>
                </a:lnTo>
                <a:lnTo>
                  <a:pt x="446484" y="830461"/>
                </a:lnTo>
                <a:lnTo>
                  <a:pt x="482203" y="830461"/>
                </a:lnTo>
                <a:lnTo>
                  <a:pt x="526851" y="830461"/>
                </a:lnTo>
                <a:lnTo>
                  <a:pt x="562570" y="830461"/>
                </a:lnTo>
                <a:lnTo>
                  <a:pt x="598289" y="830461"/>
                </a:lnTo>
                <a:lnTo>
                  <a:pt x="634007" y="830461"/>
                </a:lnTo>
                <a:lnTo>
                  <a:pt x="678656" y="830461"/>
                </a:lnTo>
                <a:lnTo>
                  <a:pt x="714375" y="830461"/>
                </a:lnTo>
                <a:lnTo>
                  <a:pt x="759023" y="830461"/>
                </a:lnTo>
                <a:lnTo>
                  <a:pt x="803671" y="830461"/>
                </a:lnTo>
                <a:lnTo>
                  <a:pt x="839390" y="830461"/>
                </a:lnTo>
                <a:lnTo>
                  <a:pt x="884039" y="830461"/>
                </a:lnTo>
                <a:lnTo>
                  <a:pt x="928687" y="830461"/>
                </a:lnTo>
                <a:lnTo>
                  <a:pt x="973335" y="830461"/>
                </a:lnTo>
                <a:lnTo>
                  <a:pt x="1026914" y="830461"/>
                </a:lnTo>
                <a:lnTo>
                  <a:pt x="1062632" y="830461"/>
                </a:lnTo>
                <a:lnTo>
                  <a:pt x="1116210" y="830461"/>
                </a:lnTo>
                <a:lnTo>
                  <a:pt x="1160859" y="830461"/>
                </a:lnTo>
                <a:lnTo>
                  <a:pt x="1214437" y="830461"/>
                </a:lnTo>
                <a:lnTo>
                  <a:pt x="1259085" y="830461"/>
                </a:lnTo>
                <a:lnTo>
                  <a:pt x="1312664" y="830461"/>
                </a:lnTo>
                <a:lnTo>
                  <a:pt x="1366242" y="830461"/>
                </a:lnTo>
                <a:lnTo>
                  <a:pt x="1410890" y="830461"/>
                </a:lnTo>
                <a:lnTo>
                  <a:pt x="1464468" y="830461"/>
                </a:lnTo>
                <a:lnTo>
                  <a:pt x="1509117" y="830461"/>
                </a:lnTo>
                <a:lnTo>
                  <a:pt x="1553765" y="830461"/>
                </a:lnTo>
                <a:lnTo>
                  <a:pt x="1598414" y="830461"/>
                </a:lnTo>
                <a:lnTo>
                  <a:pt x="1643062" y="830461"/>
                </a:lnTo>
                <a:lnTo>
                  <a:pt x="1687710" y="830461"/>
                </a:lnTo>
                <a:lnTo>
                  <a:pt x="1741289" y="830461"/>
                </a:lnTo>
                <a:lnTo>
                  <a:pt x="1785937" y="830461"/>
                </a:lnTo>
                <a:lnTo>
                  <a:pt x="1830585" y="830461"/>
                </a:lnTo>
                <a:lnTo>
                  <a:pt x="1884164" y="830461"/>
                </a:lnTo>
                <a:lnTo>
                  <a:pt x="1928812" y="830461"/>
                </a:lnTo>
                <a:lnTo>
                  <a:pt x="1982390" y="830461"/>
                </a:lnTo>
                <a:lnTo>
                  <a:pt x="2027039" y="830461"/>
                </a:lnTo>
                <a:lnTo>
                  <a:pt x="2071687" y="830461"/>
                </a:lnTo>
                <a:lnTo>
                  <a:pt x="2116335" y="830461"/>
                </a:lnTo>
                <a:lnTo>
                  <a:pt x="2160984" y="830461"/>
                </a:lnTo>
                <a:lnTo>
                  <a:pt x="2214562" y="830461"/>
                </a:lnTo>
                <a:lnTo>
                  <a:pt x="2259210" y="830461"/>
                </a:lnTo>
                <a:lnTo>
                  <a:pt x="2303859" y="830461"/>
                </a:lnTo>
                <a:lnTo>
                  <a:pt x="2357437" y="830461"/>
                </a:lnTo>
                <a:lnTo>
                  <a:pt x="2402085" y="830461"/>
                </a:lnTo>
                <a:lnTo>
                  <a:pt x="2446734" y="830461"/>
                </a:lnTo>
                <a:lnTo>
                  <a:pt x="2500312" y="830461"/>
                </a:lnTo>
                <a:lnTo>
                  <a:pt x="2544960" y="830461"/>
                </a:lnTo>
                <a:lnTo>
                  <a:pt x="2589609" y="830461"/>
                </a:lnTo>
                <a:lnTo>
                  <a:pt x="2643187" y="830461"/>
                </a:lnTo>
                <a:lnTo>
                  <a:pt x="2687835" y="830461"/>
                </a:lnTo>
                <a:lnTo>
                  <a:pt x="2732484" y="830461"/>
                </a:lnTo>
                <a:lnTo>
                  <a:pt x="2777132" y="830461"/>
                </a:lnTo>
                <a:lnTo>
                  <a:pt x="2821781" y="830461"/>
                </a:lnTo>
                <a:lnTo>
                  <a:pt x="2875359" y="830461"/>
                </a:lnTo>
                <a:lnTo>
                  <a:pt x="2920007" y="830461"/>
                </a:lnTo>
                <a:lnTo>
                  <a:pt x="2964656" y="830461"/>
                </a:lnTo>
                <a:lnTo>
                  <a:pt x="3009304" y="830461"/>
                </a:lnTo>
                <a:lnTo>
                  <a:pt x="3053953" y="830461"/>
                </a:lnTo>
                <a:lnTo>
                  <a:pt x="3089671" y="830461"/>
                </a:lnTo>
                <a:lnTo>
                  <a:pt x="3134320" y="830461"/>
                </a:lnTo>
                <a:lnTo>
                  <a:pt x="3170039" y="830461"/>
                </a:lnTo>
                <a:lnTo>
                  <a:pt x="3205757" y="830461"/>
                </a:lnTo>
                <a:lnTo>
                  <a:pt x="3241476" y="830461"/>
                </a:lnTo>
                <a:lnTo>
                  <a:pt x="3277195" y="830461"/>
                </a:lnTo>
                <a:lnTo>
                  <a:pt x="3303984" y="830461"/>
                </a:lnTo>
                <a:lnTo>
                  <a:pt x="3339703" y="830461"/>
                </a:lnTo>
                <a:lnTo>
                  <a:pt x="3375421" y="830461"/>
                </a:lnTo>
                <a:lnTo>
                  <a:pt x="3411140" y="830461"/>
                </a:lnTo>
                <a:lnTo>
                  <a:pt x="3437929" y="830461"/>
                </a:lnTo>
                <a:lnTo>
                  <a:pt x="3473648" y="830461"/>
                </a:lnTo>
                <a:lnTo>
                  <a:pt x="3500437" y="830461"/>
                </a:lnTo>
                <a:lnTo>
                  <a:pt x="3536156" y="830461"/>
                </a:lnTo>
                <a:lnTo>
                  <a:pt x="3562945" y="830461"/>
                </a:lnTo>
                <a:lnTo>
                  <a:pt x="3589734" y="830461"/>
                </a:lnTo>
                <a:lnTo>
                  <a:pt x="3616523" y="830461"/>
                </a:lnTo>
                <a:lnTo>
                  <a:pt x="3643312" y="830461"/>
                </a:lnTo>
                <a:lnTo>
                  <a:pt x="3670101" y="830461"/>
                </a:lnTo>
                <a:lnTo>
                  <a:pt x="3696890" y="830461"/>
                </a:lnTo>
                <a:lnTo>
                  <a:pt x="3723679" y="830461"/>
                </a:lnTo>
                <a:lnTo>
                  <a:pt x="3750468" y="830461"/>
                </a:lnTo>
                <a:lnTo>
                  <a:pt x="3777257" y="830461"/>
                </a:lnTo>
                <a:lnTo>
                  <a:pt x="3795117" y="821531"/>
                </a:lnTo>
                <a:lnTo>
                  <a:pt x="3812976" y="812601"/>
                </a:lnTo>
                <a:lnTo>
                  <a:pt x="3839765" y="794742"/>
                </a:lnTo>
                <a:lnTo>
                  <a:pt x="3848695" y="785812"/>
                </a:lnTo>
                <a:lnTo>
                  <a:pt x="3875484" y="767953"/>
                </a:lnTo>
                <a:lnTo>
                  <a:pt x="3884414" y="750093"/>
                </a:lnTo>
                <a:lnTo>
                  <a:pt x="3902273" y="732234"/>
                </a:lnTo>
                <a:lnTo>
                  <a:pt x="3920132" y="723304"/>
                </a:lnTo>
                <a:lnTo>
                  <a:pt x="3929062" y="714375"/>
                </a:lnTo>
                <a:lnTo>
                  <a:pt x="3946921" y="705445"/>
                </a:lnTo>
                <a:lnTo>
                  <a:pt x="3955851" y="687586"/>
                </a:lnTo>
                <a:lnTo>
                  <a:pt x="3964781" y="678656"/>
                </a:lnTo>
                <a:lnTo>
                  <a:pt x="3973710" y="660796"/>
                </a:lnTo>
                <a:lnTo>
                  <a:pt x="3982640" y="642937"/>
                </a:lnTo>
                <a:lnTo>
                  <a:pt x="4000500" y="607218"/>
                </a:lnTo>
                <a:lnTo>
                  <a:pt x="4009429" y="571500"/>
                </a:lnTo>
                <a:lnTo>
                  <a:pt x="4009429" y="544711"/>
                </a:lnTo>
                <a:lnTo>
                  <a:pt x="4000500" y="508992"/>
                </a:lnTo>
                <a:lnTo>
                  <a:pt x="4000500" y="482203"/>
                </a:lnTo>
                <a:lnTo>
                  <a:pt x="3991570" y="455414"/>
                </a:lnTo>
                <a:lnTo>
                  <a:pt x="3982640" y="437554"/>
                </a:lnTo>
                <a:lnTo>
                  <a:pt x="3973710" y="419695"/>
                </a:lnTo>
                <a:lnTo>
                  <a:pt x="3964781" y="401836"/>
                </a:lnTo>
                <a:lnTo>
                  <a:pt x="3955851" y="383976"/>
                </a:lnTo>
                <a:lnTo>
                  <a:pt x="3946921" y="375046"/>
                </a:lnTo>
                <a:lnTo>
                  <a:pt x="3937992" y="357187"/>
                </a:lnTo>
                <a:lnTo>
                  <a:pt x="3929062" y="348257"/>
                </a:lnTo>
                <a:lnTo>
                  <a:pt x="3929062" y="330398"/>
                </a:lnTo>
                <a:lnTo>
                  <a:pt x="3920132" y="321468"/>
                </a:lnTo>
                <a:lnTo>
                  <a:pt x="3911203" y="303609"/>
                </a:lnTo>
                <a:lnTo>
                  <a:pt x="3902273" y="294679"/>
                </a:lnTo>
                <a:lnTo>
                  <a:pt x="3893343" y="285750"/>
                </a:lnTo>
                <a:lnTo>
                  <a:pt x="3884414" y="276820"/>
                </a:lnTo>
                <a:lnTo>
                  <a:pt x="3884414" y="267890"/>
                </a:lnTo>
                <a:lnTo>
                  <a:pt x="3875484" y="250031"/>
                </a:lnTo>
                <a:lnTo>
                  <a:pt x="3866554" y="241101"/>
                </a:lnTo>
                <a:lnTo>
                  <a:pt x="3857625" y="241101"/>
                </a:lnTo>
                <a:lnTo>
                  <a:pt x="3848695" y="232171"/>
                </a:lnTo>
                <a:lnTo>
                  <a:pt x="3848695" y="223242"/>
                </a:lnTo>
                <a:lnTo>
                  <a:pt x="3848695" y="223242"/>
                </a:lnTo>
                <a:lnTo>
                  <a:pt x="3839765" y="223242"/>
                </a:lnTo>
                <a:lnTo>
                  <a:pt x="3839765" y="223242"/>
                </a:lnTo>
                <a:lnTo>
                  <a:pt x="3839765" y="223242"/>
                </a:lnTo>
                <a:lnTo>
                  <a:pt x="3830835" y="214312"/>
                </a:lnTo>
                <a:lnTo>
                  <a:pt x="3830835" y="214312"/>
                </a:lnTo>
                <a:lnTo>
                  <a:pt x="3830835"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830461" y="821531"/>
            <a:ext cx="250032" cy="160736"/>
          </a:xfrm>
          <a:custGeom>
            <a:avLst/>
            <a:gdLst/>
            <a:ahLst/>
            <a:cxnLst/>
            <a:rect l="0" t="0" r="0" b="0"/>
            <a:pathLst>
              <a:path w="250032" h="160736">
                <a:moveTo>
                  <a:pt x="8930" y="0"/>
                </a:moveTo>
                <a:lnTo>
                  <a:pt x="8930" y="0"/>
                </a:lnTo>
                <a:lnTo>
                  <a:pt x="8930" y="0"/>
                </a:lnTo>
                <a:lnTo>
                  <a:pt x="8930" y="0"/>
                </a:lnTo>
                <a:lnTo>
                  <a:pt x="0" y="0"/>
                </a:lnTo>
                <a:lnTo>
                  <a:pt x="0" y="0"/>
                </a:lnTo>
                <a:lnTo>
                  <a:pt x="0" y="0"/>
                </a:lnTo>
                <a:lnTo>
                  <a:pt x="0" y="0"/>
                </a:lnTo>
                <a:lnTo>
                  <a:pt x="0" y="8930"/>
                </a:lnTo>
                <a:lnTo>
                  <a:pt x="0" y="17860"/>
                </a:lnTo>
                <a:lnTo>
                  <a:pt x="0" y="35719"/>
                </a:lnTo>
                <a:lnTo>
                  <a:pt x="8930" y="53578"/>
                </a:lnTo>
                <a:lnTo>
                  <a:pt x="8930" y="71438"/>
                </a:lnTo>
                <a:lnTo>
                  <a:pt x="8930" y="89297"/>
                </a:lnTo>
                <a:lnTo>
                  <a:pt x="8930" y="107156"/>
                </a:lnTo>
                <a:lnTo>
                  <a:pt x="8930" y="125016"/>
                </a:lnTo>
                <a:lnTo>
                  <a:pt x="8930" y="142875"/>
                </a:lnTo>
                <a:lnTo>
                  <a:pt x="8930" y="151805"/>
                </a:lnTo>
                <a:lnTo>
                  <a:pt x="8930" y="160735"/>
                </a:lnTo>
                <a:lnTo>
                  <a:pt x="8930" y="160735"/>
                </a:lnTo>
                <a:lnTo>
                  <a:pt x="8930" y="151805"/>
                </a:lnTo>
                <a:lnTo>
                  <a:pt x="0" y="133945"/>
                </a:lnTo>
                <a:lnTo>
                  <a:pt x="8930" y="116086"/>
                </a:lnTo>
                <a:lnTo>
                  <a:pt x="8930" y="98227"/>
                </a:lnTo>
                <a:lnTo>
                  <a:pt x="17859" y="71438"/>
                </a:lnTo>
                <a:lnTo>
                  <a:pt x="17859" y="44649"/>
                </a:lnTo>
                <a:lnTo>
                  <a:pt x="26789" y="26789"/>
                </a:lnTo>
                <a:lnTo>
                  <a:pt x="35719" y="17860"/>
                </a:lnTo>
                <a:lnTo>
                  <a:pt x="44648" y="8930"/>
                </a:lnTo>
                <a:lnTo>
                  <a:pt x="62508" y="8930"/>
                </a:lnTo>
                <a:lnTo>
                  <a:pt x="71438" y="17860"/>
                </a:lnTo>
                <a:lnTo>
                  <a:pt x="80367" y="35719"/>
                </a:lnTo>
                <a:lnTo>
                  <a:pt x="80367" y="53578"/>
                </a:lnTo>
                <a:lnTo>
                  <a:pt x="89297" y="71438"/>
                </a:lnTo>
                <a:lnTo>
                  <a:pt x="89297" y="89297"/>
                </a:lnTo>
                <a:lnTo>
                  <a:pt x="89297" y="107156"/>
                </a:lnTo>
                <a:lnTo>
                  <a:pt x="98227" y="133945"/>
                </a:lnTo>
                <a:lnTo>
                  <a:pt x="98227" y="142875"/>
                </a:lnTo>
                <a:lnTo>
                  <a:pt x="98227" y="151805"/>
                </a:lnTo>
                <a:lnTo>
                  <a:pt x="98227" y="160735"/>
                </a:lnTo>
                <a:lnTo>
                  <a:pt x="98227" y="151805"/>
                </a:lnTo>
                <a:lnTo>
                  <a:pt x="98227" y="142875"/>
                </a:lnTo>
                <a:lnTo>
                  <a:pt x="98227" y="125016"/>
                </a:lnTo>
                <a:lnTo>
                  <a:pt x="107156" y="98227"/>
                </a:lnTo>
                <a:lnTo>
                  <a:pt x="107156" y="71438"/>
                </a:lnTo>
                <a:lnTo>
                  <a:pt x="116086" y="44649"/>
                </a:lnTo>
                <a:lnTo>
                  <a:pt x="125016" y="17860"/>
                </a:lnTo>
                <a:lnTo>
                  <a:pt x="133945" y="8930"/>
                </a:lnTo>
                <a:lnTo>
                  <a:pt x="142875" y="8930"/>
                </a:lnTo>
                <a:lnTo>
                  <a:pt x="151805" y="17860"/>
                </a:lnTo>
                <a:lnTo>
                  <a:pt x="160734" y="35719"/>
                </a:lnTo>
                <a:lnTo>
                  <a:pt x="169664" y="62508"/>
                </a:lnTo>
                <a:lnTo>
                  <a:pt x="169664" y="89297"/>
                </a:lnTo>
                <a:lnTo>
                  <a:pt x="169664" y="107156"/>
                </a:lnTo>
                <a:lnTo>
                  <a:pt x="178594" y="133945"/>
                </a:lnTo>
                <a:lnTo>
                  <a:pt x="178594" y="151805"/>
                </a:lnTo>
                <a:lnTo>
                  <a:pt x="187523" y="160735"/>
                </a:lnTo>
                <a:lnTo>
                  <a:pt x="196453" y="160735"/>
                </a:lnTo>
                <a:lnTo>
                  <a:pt x="205383" y="151805"/>
                </a:lnTo>
                <a:lnTo>
                  <a:pt x="223242" y="133945"/>
                </a:lnTo>
                <a:lnTo>
                  <a:pt x="241102" y="116086"/>
                </a:lnTo>
                <a:lnTo>
                  <a:pt x="250031" y="80367"/>
                </a:lnTo>
                <a:lnTo>
                  <a:pt x="250031"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1053703" y="821531"/>
            <a:ext cx="160736" cy="187525"/>
          </a:xfrm>
          <a:custGeom>
            <a:avLst/>
            <a:gdLst/>
            <a:ahLst/>
            <a:cxnLst/>
            <a:rect l="0" t="0" r="0" b="0"/>
            <a:pathLst>
              <a:path w="160736" h="187525">
                <a:moveTo>
                  <a:pt x="0" y="62508"/>
                </a:moveTo>
                <a:lnTo>
                  <a:pt x="0" y="62508"/>
                </a:lnTo>
                <a:lnTo>
                  <a:pt x="0" y="62508"/>
                </a:lnTo>
                <a:lnTo>
                  <a:pt x="0" y="71438"/>
                </a:lnTo>
                <a:lnTo>
                  <a:pt x="8930" y="71438"/>
                </a:lnTo>
                <a:lnTo>
                  <a:pt x="17860" y="71438"/>
                </a:lnTo>
                <a:lnTo>
                  <a:pt x="26789" y="71438"/>
                </a:lnTo>
                <a:lnTo>
                  <a:pt x="44649" y="62508"/>
                </a:lnTo>
                <a:lnTo>
                  <a:pt x="53578" y="53578"/>
                </a:lnTo>
                <a:lnTo>
                  <a:pt x="71438" y="44649"/>
                </a:lnTo>
                <a:lnTo>
                  <a:pt x="80367" y="26789"/>
                </a:lnTo>
                <a:lnTo>
                  <a:pt x="80367" y="17860"/>
                </a:lnTo>
                <a:lnTo>
                  <a:pt x="80367" y="8930"/>
                </a:lnTo>
                <a:lnTo>
                  <a:pt x="71438" y="0"/>
                </a:lnTo>
                <a:lnTo>
                  <a:pt x="62508" y="0"/>
                </a:lnTo>
                <a:lnTo>
                  <a:pt x="53578" y="8930"/>
                </a:lnTo>
                <a:lnTo>
                  <a:pt x="44649" y="26789"/>
                </a:lnTo>
                <a:lnTo>
                  <a:pt x="26789" y="53578"/>
                </a:lnTo>
                <a:lnTo>
                  <a:pt x="17860" y="80367"/>
                </a:lnTo>
                <a:lnTo>
                  <a:pt x="8930" y="107156"/>
                </a:lnTo>
                <a:lnTo>
                  <a:pt x="8930" y="142875"/>
                </a:lnTo>
                <a:lnTo>
                  <a:pt x="8930" y="160735"/>
                </a:lnTo>
                <a:lnTo>
                  <a:pt x="17860" y="178594"/>
                </a:lnTo>
                <a:lnTo>
                  <a:pt x="35719" y="187524"/>
                </a:lnTo>
                <a:lnTo>
                  <a:pt x="53578" y="187524"/>
                </a:lnTo>
                <a:lnTo>
                  <a:pt x="80367" y="178594"/>
                </a:lnTo>
                <a:lnTo>
                  <a:pt x="107156" y="160735"/>
                </a:lnTo>
                <a:lnTo>
                  <a:pt x="125016" y="133945"/>
                </a:lnTo>
                <a:lnTo>
                  <a:pt x="142875" y="107156"/>
                </a:lnTo>
                <a:lnTo>
                  <a:pt x="160735" y="71438"/>
                </a:lnTo>
                <a:lnTo>
                  <a:pt x="160735"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1178719" y="678656"/>
            <a:ext cx="80368" cy="285751"/>
          </a:xfrm>
          <a:custGeom>
            <a:avLst/>
            <a:gdLst/>
            <a:ahLst/>
            <a:cxnLst/>
            <a:rect l="0" t="0" r="0" b="0"/>
            <a:pathLst>
              <a:path w="80368" h="285751">
                <a:moveTo>
                  <a:pt x="53578" y="8930"/>
                </a:moveTo>
                <a:lnTo>
                  <a:pt x="53578" y="0"/>
                </a:lnTo>
                <a:lnTo>
                  <a:pt x="53578" y="0"/>
                </a:lnTo>
                <a:lnTo>
                  <a:pt x="53578" y="8930"/>
                </a:lnTo>
                <a:lnTo>
                  <a:pt x="53578" y="17860"/>
                </a:lnTo>
                <a:lnTo>
                  <a:pt x="53578" y="26789"/>
                </a:lnTo>
                <a:lnTo>
                  <a:pt x="53578" y="53578"/>
                </a:lnTo>
                <a:lnTo>
                  <a:pt x="53578" y="89297"/>
                </a:lnTo>
                <a:lnTo>
                  <a:pt x="62508" y="133945"/>
                </a:lnTo>
                <a:lnTo>
                  <a:pt x="62508" y="178594"/>
                </a:lnTo>
                <a:lnTo>
                  <a:pt x="71437" y="214313"/>
                </a:lnTo>
                <a:lnTo>
                  <a:pt x="80367" y="241102"/>
                </a:lnTo>
                <a:lnTo>
                  <a:pt x="80367" y="267891"/>
                </a:lnTo>
                <a:lnTo>
                  <a:pt x="80367" y="285750"/>
                </a:lnTo>
                <a:lnTo>
                  <a:pt x="80367" y="285750"/>
                </a:lnTo>
                <a:lnTo>
                  <a:pt x="71437" y="285750"/>
                </a:lnTo>
                <a:lnTo>
                  <a:pt x="62508" y="285750"/>
                </a:lnTo>
                <a:lnTo>
                  <a:pt x="44648" y="267891"/>
                </a:lnTo>
                <a:lnTo>
                  <a:pt x="26789" y="258961"/>
                </a:lnTo>
                <a:lnTo>
                  <a:pt x="0" y="232172"/>
                </a:lnTo>
                <a:lnTo>
                  <a:pt x="0"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1080492" y="803672"/>
            <a:ext cx="187525" cy="53579"/>
          </a:xfrm>
          <a:custGeom>
            <a:avLst/>
            <a:gdLst/>
            <a:ahLst/>
            <a:cxnLst/>
            <a:rect l="0" t="0" r="0" b="0"/>
            <a:pathLst>
              <a:path w="187525" h="53579">
                <a:moveTo>
                  <a:pt x="0" y="26789"/>
                </a:moveTo>
                <a:lnTo>
                  <a:pt x="0" y="26789"/>
                </a:lnTo>
                <a:lnTo>
                  <a:pt x="8930" y="35719"/>
                </a:lnTo>
                <a:lnTo>
                  <a:pt x="17860" y="35719"/>
                </a:lnTo>
                <a:lnTo>
                  <a:pt x="26789" y="44648"/>
                </a:lnTo>
                <a:lnTo>
                  <a:pt x="44649" y="44648"/>
                </a:lnTo>
                <a:lnTo>
                  <a:pt x="71438" y="53578"/>
                </a:lnTo>
                <a:lnTo>
                  <a:pt x="89297" y="53578"/>
                </a:lnTo>
                <a:lnTo>
                  <a:pt x="116086" y="53578"/>
                </a:lnTo>
                <a:lnTo>
                  <a:pt x="142875" y="44648"/>
                </a:lnTo>
                <a:lnTo>
                  <a:pt x="160735" y="44648"/>
                </a:lnTo>
                <a:lnTo>
                  <a:pt x="178594" y="35719"/>
                </a:lnTo>
                <a:lnTo>
                  <a:pt x="178594" y="17859"/>
                </a:lnTo>
                <a:lnTo>
                  <a:pt x="187524" y="0"/>
                </a:lnTo>
                <a:lnTo>
                  <a:pt x="18752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259086" y="714375"/>
            <a:ext cx="267892" cy="241102"/>
          </a:xfrm>
          <a:custGeom>
            <a:avLst/>
            <a:gdLst/>
            <a:ahLst/>
            <a:cxnLst/>
            <a:rect l="0" t="0" r="0" b="0"/>
            <a:pathLst>
              <a:path w="267892" h="241102">
                <a:moveTo>
                  <a:pt x="17859" y="0"/>
                </a:moveTo>
                <a:lnTo>
                  <a:pt x="17859" y="8930"/>
                </a:lnTo>
                <a:lnTo>
                  <a:pt x="8930" y="26789"/>
                </a:lnTo>
                <a:lnTo>
                  <a:pt x="8930" y="62508"/>
                </a:lnTo>
                <a:lnTo>
                  <a:pt x="0" y="89297"/>
                </a:lnTo>
                <a:lnTo>
                  <a:pt x="0" y="133945"/>
                </a:lnTo>
                <a:lnTo>
                  <a:pt x="0" y="169664"/>
                </a:lnTo>
                <a:lnTo>
                  <a:pt x="0" y="196453"/>
                </a:lnTo>
                <a:lnTo>
                  <a:pt x="0" y="223242"/>
                </a:lnTo>
                <a:lnTo>
                  <a:pt x="8930" y="232172"/>
                </a:lnTo>
                <a:lnTo>
                  <a:pt x="17859" y="241101"/>
                </a:lnTo>
                <a:lnTo>
                  <a:pt x="17859" y="241101"/>
                </a:lnTo>
                <a:lnTo>
                  <a:pt x="26789" y="232172"/>
                </a:lnTo>
                <a:lnTo>
                  <a:pt x="35719" y="214312"/>
                </a:lnTo>
                <a:lnTo>
                  <a:pt x="44648" y="196453"/>
                </a:lnTo>
                <a:lnTo>
                  <a:pt x="53578" y="169664"/>
                </a:lnTo>
                <a:lnTo>
                  <a:pt x="62508" y="142875"/>
                </a:lnTo>
                <a:lnTo>
                  <a:pt x="62508" y="125016"/>
                </a:lnTo>
                <a:lnTo>
                  <a:pt x="71437" y="125016"/>
                </a:lnTo>
                <a:lnTo>
                  <a:pt x="71437" y="125016"/>
                </a:lnTo>
                <a:lnTo>
                  <a:pt x="80367" y="133945"/>
                </a:lnTo>
                <a:lnTo>
                  <a:pt x="80367" y="151805"/>
                </a:lnTo>
                <a:lnTo>
                  <a:pt x="80367" y="169664"/>
                </a:lnTo>
                <a:lnTo>
                  <a:pt x="89297" y="187523"/>
                </a:lnTo>
                <a:lnTo>
                  <a:pt x="89297" y="205383"/>
                </a:lnTo>
                <a:lnTo>
                  <a:pt x="98227" y="214312"/>
                </a:lnTo>
                <a:lnTo>
                  <a:pt x="107156" y="232172"/>
                </a:lnTo>
                <a:lnTo>
                  <a:pt x="116086" y="232172"/>
                </a:lnTo>
                <a:lnTo>
                  <a:pt x="125016" y="241101"/>
                </a:lnTo>
                <a:lnTo>
                  <a:pt x="133945" y="241101"/>
                </a:lnTo>
                <a:lnTo>
                  <a:pt x="142875" y="232172"/>
                </a:lnTo>
                <a:lnTo>
                  <a:pt x="160734" y="214312"/>
                </a:lnTo>
                <a:lnTo>
                  <a:pt x="169664" y="196453"/>
                </a:lnTo>
                <a:lnTo>
                  <a:pt x="178594" y="178594"/>
                </a:lnTo>
                <a:lnTo>
                  <a:pt x="187523" y="169664"/>
                </a:lnTo>
                <a:lnTo>
                  <a:pt x="187523" y="160734"/>
                </a:lnTo>
                <a:lnTo>
                  <a:pt x="196453" y="160734"/>
                </a:lnTo>
                <a:lnTo>
                  <a:pt x="196453" y="169664"/>
                </a:lnTo>
                <a:lnTo>
                  <a:pt x="196453" y="178594"/>
                </a:lnTo>
                <a:lnTo>
                  <a:pt x="196453" y="196453"/>
                </a:lnTo>
                <a:lnTo>
                  <a:pt x="196453" y="205383"/>
                </a:lnTo>
                <a:lnTo>
                  <a:pt x="196453" y="223242"/>
                </a:lnTo>
                <a:lnTo>
                  <a:pt x="205383" y="223242"/>
                </a:lnTo>
                <a:lnTo>
                  <a:pt x="214312" y="232172"/>
                </a:lnTo>
                <a:lnTo>
                  <a:pt x="214312" y="232172"/>
                </a:lnTo>
                <a:lnTo>
                  <a:pt x="223242" y="232172"/>
                </a:lnTo>
                <a:lnTo>
                  <a:pt x="232172" y="223242"/>
                </a:lnTo>
                <a:lnTo>
                  <a:pt x="232172" y="214312"/>
                </a:lnTo>
                <a:lnTo>
                  <a:pt x="232172" y="196453"/>
                </a:lnTo>
                <a:lnTo>
                  <a:pt x="232172" y="178594"/>
                </a:lnTo>
                <a:lnTo>
                  <a:pt x="223242" y="160734"/>
                </a:lnTo>
                <a:lnTo>
                  <a:pt x="223242" y="151805"/>
                </a:lnTo>
                <a:lnTo>
                  <a:pt x="214312" y="151805"/>
                </a:lnTo>
                <a:lnTo>
                  <a:pt x="205383" y="142875"/>
                </a:lnTo>
                <a:lnTo>
                  <a:pt x="196453" y="151805"/>
                </a:lnTo>
                <a:lnTo>
                  <a:pt x="196453" y="151805"/>
                </a:lnTo>
                <a:lnTo>
                  <a:pt x="196453" y="160734"/>
                </a:lnTo>
                <a:lnTo>
                  <a:pt x="196453" y="169664"/>
                </a:lnTo>
                <a:lnTo>
                  <a:pt x="214312" y="178594"/>
                </a:lnTo>
                <a:lnTo>
                  <a:pt x="223242" y="178594"/>
                </a:lnTo>
                <a:lnTo>
                  <a:pt x="241102" y="178594"/>
                </a:lnTo>
                <a:lnTo>
                  <a:pt x="267891" y="178594"/>
                </a:lnTo>
                <a:lnTo>
                  <a:pt x="267891"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1535906" y="669727"/>
            <a:ext cx="169665" cy="312540"/>
          </a:xfrm>
          <a:custGeom>
            <a:avLst/>
            <a:gdLst/>
            <a:ahLst/>
            <a:cxnLst/>
            <a:rect l="0" t="0" r="0" b="0"/>
            <a:pathLst>
              <a:path w="169665" h="312540">
                <a:moveTo>
                  <a:pt x="107157" y="133945"/>
                </a:moveTo>
                <a:lnTo>
                  <a:pt x="107157" y="133945"/>
                </a:lnTo>
                <a:lnTo>
                  <a:pt x="98227" y="125015"/>
                </a:lnTo>
                <a:lnTo>
                  <a:pt x="89297" y="116085"/>
                </a:lnTo>
                <a:lnTo>
                  <a:pt x="80367" y="116085"/>
                </a:lnTo>
                <a:lnTo>
                  <a:pt x="71438" y="116085"/>
                </a:lnTo>
                <a:lnTo>
                  <a:pt x="53578" y="116085"/>
                </a:lnTo>
                <a:lnTo>
                  <a:pt x="44649" y="133945"/>
                </a:lnTo>
                <a:lnTo>
                  <a:pt x="26789" y="151804"/>
                </a:lnTo>
                <a:lnTo>
                  <a:pt x="17860" y="169664"/>
                </a:lnTo>
                <a:lnTo>
                  <a:pt x="8930" y="196453"/>
                </a:lnTo>
                <a:lnTo>
                  <a:pt x="0" y="214312"/>
                </a:lnTo>
                <a:lnTo>
                  <a:pt x="0" y="232171"/>
                </a:lnTo>
                <a:lnTo>
                  <a:pt x="0" y="250031"/>
                </a:lnTo>
                <a:lnTo>
                  <a:pt x="0" y="258960"/>
                </a:lnTo>
                <a:lnTo>
                  <a:pt x="8930" y="267890"/>
                </a:lnTo>
                <a:lnTo>
                  <a:pt x="17860" y="267890"/>
                </a:lnTo>
                <a:lnTo>
                  <a:pt x="26789" y="267890"/>
                </a:lnTo>
                <a:lnTo>
                  <a:pt x="35719" y="258960"/>
                </a:lnTo>
                <a:lnTo>
                  <a:pt x="44649" y="250031"/>
                </a:lnTo>
                <a:lnTo>
                  <a:pt x="62508" y="232171"/>
                </a:lnTo>
                <a:lnTo>
                  <a:pt x="71438" y="205382"/>
                </a:lnTo>
                <a:lnTo>
                  <a:pt x="80367" y="178593"/>
                </a:lnTo>
                <a:lnTo>
                  <a:pt x="89297" y="142874"/>
                </a:lnTo>
                <a:lnTo>
                  <a:pt x="98227" y="107156"/>
                </a:lnTo>
                <a:lnTo>
                  <a:pt x="107157" y="71437"/>
                </a:lnTo>
                <a:lnTo>
                  <a:pt x="107157" y="35718"/>
                </a:lnTo>
                <a:lnTo>
                  <a:pt x="116086" y="17859"/>
                </a:lnTo>
                <a:lnTo>
                  <a:pt x="116086" y="0"/>
                </a:lnTo>
                <a:lnTo>
                  <a:pt x="107157" y="0"/>
                </a:lnTo>
                <a:lnTo>
                  <a:pt x="107157" y="0"/>
                </a:lnTo>
                <a:lnTo>
                  <a:pt x="98227" y="17859"/>
                </a:lnTo>
                <a:lnTo>
                  <a:pt x="80367" y="44648"/>
                </a:lnTo>
                <a:lnTo>
                  <a:pt x="71438" y="80367"/>
                </a:lnTo>
                <a:lnTo>
                  <a:pt x="62508" y="125015"/>
                </a:lnTo>
                <a:lnTo>
                  <a:pt x="53578" y="169664"/>
                </a:lnTo>
                <a:lnTo>
                  <a:pt x="53578" y="205382"/>
                </a:lnTo>
                <a:lnTo>
                  <a:pt x="62508" y="241101"/>
                </a:lnTo>
                <a:lnTo>
                  <a:pt x="71438" y="267890"/>
                </a:lnTo>
                <a:lnTo>
                  <a:pt x="80367" y="294679"/>
                </a:lnTo>
                <a:lnTo>
                  <a:pt x="98227" y="303609"/>
                </a:lnTo>
                <a:lnTo>
                  <a:pt x="107157" y="312539"/>
                </a:lnTo>
                <a:lnTo>
                  <a:pt x="125016" y="303609"/>
                </a:lnTo>
                <a:lnTo>
                  <a:pt x="142875" y="294679"/>
                </a:lnTo>
                <a:lnTo>
                  <a:pt x="160735" y="267890"/>
                </a:lnTo>
                <a:lnTo>
                  <a:pt x="169664" y="241101"/>
                </a:lnTo>
                <a:lnTo>
                  <a:pt x="169664" y="24110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1678781" y="821531"/>
            <a:ext cx="98228" cy="125017"/>
          </a:xfrm>
          <a:custGeom>
            <a:avLst/>
            <a:gdLst/>
            <a:ahLst/>
            <a:cxnLst/>
            <a:rect l="0" t="0" r="0" b="0"/>
            <a:pathLst>
              <a:path w="98228" h="125017">
                <a:moveTo>
                  <a:pt x="17860" y="0"/>
                </a:moveTo>
                <a:lnTo>
                  <a:pt x="8930" y="8930"/>
                </a:lnTo>
                <a:lnTo>
                  <a:pt x="0" y="8930"/>
                </a:lnTo>
                <a:lnTo>
                  <a:pt x="0" y="17860"/>
                </a:lnTo>
                <a:lnTo>
                  <a:pt x="0" y="17860"/>
                </a:lnTo>
                <a:lnTo>
                  <a:pt x="0" y="26789"/>
                </a:lnTo>
                <a:lnTo>
                  <a:pt x="0" y="35719"/>
                </a:lnTo>
                <a:lnTo>
                  <a:pt x="17860" y="35719"/>
                </a:lnTo>
                <a:lnTo>
                  <a:pt x="35719" y="44649"/>
                </a:lnTo>
                <a:lnTo>
                  <a:pt x="53578" y="53578"/>
                </a:lnTo>
                <a:lnTo>
                  <a:pt x="71438" y="62508"/>
                </a:lnTo>
                <a:lnTo>
                  <a:pt x="89297" y="71438"/>
                </a:lnTo>
                <a:lnTo>
                  <a:pt x="98227" y="89297"/>
                </a:lnTo>
                <a:lnTo>
                  <a:pt x="98227" y="98227"/>
                </a:lnTo>
                <a:lnTo>
                  <a:pt x="80367" y="116086"/>
                </a:lnTo>
                <a:lnTo>
                  <a:pt x="62508" y="125016"/>
                </a:lnTo>
                <a:lnTo>
                  <a:pt x="44649" y="125016"/>
                </a:lnTo>
                <a:lnTo>
                  <a:pt x="26789" y="125016"/>
                </a:lnTo>
                <a:lnTo>
                  <a:pt x="17860" y="116086"/>
                </a:lnTo>
                <a:lnTo>
                  <a:pt x="17860" y="107156"/>
                </a:lnTo>
                <a:lnTo>
                  <a:pt x="17860"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1928813" y="705445"/>
            <a:ext cx="98227" cy="142876"/>
          </a:xfrm>
          <a:custGeom>
            <a:avLst/>
            <a:gdLst/>
            <a:ahLst/>
            <a:cxnLst/>
            <a:rect l="0" t="0" r="0" b="0"/>
            <a:pathLst>
              <a:path w="98227" h="142876">
                <a:moveTo>
                  <a:pt x="8929" y="8930"/>
                </a:moveTo>
                <a:lnTo>
                  <a:pt x="8929" y="8930"/>
                </a:lnTo>
                <a:lnTo>
                  <a:pt x="8929" y="8930"/>
                </a:lnTo>
                <a:lnTo>
                  <a:pt x="8929" y="8930"/>
                </a:lnTo>
                <a:lnTo>
                  <a:pt x="8929" y="8930"/>
                </a:lnTo>
                <a:lnTo>
                  <a:pt x="8929" y="17860"/>
                </a:lnTo>
                <a:lnTo>
                  <a:pt x="0" y="26789"/>
                </a:lnTo>
                <a:lnTo>
                  <a:pt x="0" y="53578"/>
                </a:lnTo>
                <a:lnTo>
                  <a:pt x="0" y="71438"/>
                </a:lnTo>
                <a:lnTo>
                  <a:pt x="8929" y="98227"/>
                </a:lnTo>
                <a:lnTo>
                  <a:pt x="8929" y="116086"/>
                </a:lnTo>
                <a:lnTo>
                  <a:pt x="26789" y="125016"/>
                </a:lnTo>
                <a:lnTo>
                  <a:pt x="35718" y="142875"/>
                </a:lnTo>
                <a:lnTo>
                  <a:pt x="44648" y="142875"/>
                </a:lnTo>
                <a:lnTo>
                  <a:pt x="53578" y="133946"/>
                </a:lnTo>
                <a:lnTo>
                  <a:pt x="71437" y="125016"/>
                </a:lnTo>
                <a:lnTo>
                  <a:pt x="80367" y="116086"/>
                </a:lnTo>
                <a:lnTo>
                  <a:pt x="80367" y="98227"/>
                </a:lnTo>
                <a:lnTo>
                  <a:pt x="80367" y="71438"/>
                </a:lnTo>
                <a:lnTo>
                  <a:pt x="80367" y="53578"/>
                </a:lnTo>
                <a:lnTo>
                  <a:pt x="62507" y="26789"/>
                </a:lnTo>
                <a:lnTo>
                  <a:pt x="44648" y="17860"/>
                </a:lnTo>
                <a:lnTo>
                  <a:pt x="35718" y="0"/>
                </a:lnTo>
                <a:lnTo>
                  <a:pt x="17859" y="0"/>
                </a:lnTo>
                <a:lnTo>
                  <a:pt x="8929" y="8930"/>
                </a:lnTo>
                <a:lnTo>
                  <a:pt x="0" y="17860"/>
                </a:lnTo>
                <a:lnTo>
                  <a:pt x="0" y="26789"/>
                </a:lnTo>
                <a:lnTo>
                  <a:pt x="0" y="35719"/>
                </a:lnTo>
                <a:lnTo>
                  <a:pt x="17859" y="44649"/>
                </a:lnTo>
                <a:lnTo>
                  <a:pt x="35718" y="44649"/>
                </a:lnTo>
                <a:lnTo>
                  <a:pt x="62507" y="44649"/>
                </a:lnTo>
                <a:lnTo>
                  <a:pt x="98226" y="44649"/>
                </a:lnTo>
                <a:lnTo>
                  <a:pt x="98226"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2080617" y="625078"/>
            <a:ext cx="80368" cy="160735"/>
          </a:xfrm>
          <a:custGeom>
            <a:avLst/>
            <a:gdLst/>
            <a:ahLst/>
            <a:cxnLst/>
            <a:rect l="0" t="0" r="0" b="0"/>
            <a:pathLst>
              <a:path w="80368" h="160735">
                <a:moveTo>
                  <a:pt x="0" y="44649"/>
                </a:moveTo>
                <a:lnTo>
                  <a:pt x="0" y="44649"/>
                </a:lnTo>
                <a:lnTo>
                  <a:pt x="0" y="53578"/>
                </a:lnTo>
                <a:lnTo>
                  <a:pt x="0" y="62508"/>
                </a:lnTo>
                <a:lnTo>
                  <a:pt x="0" y="80367"/>
                </a:lnTo>
                <a:lnTo>
                  <a:pt x="0" y="98227"/>
                </a:lnTo>
                <a:lnTo>
                  <a:pt x="0" y="116086"/>
                </a:lnTo>
                <a:lnTo>
                  <a:pt x="8930" y="133945"/>
                </a:lnTo>
                <a:lnTo>
                  <a:pt x="8930" y="151805"/>
                </a:lnTo>
                <a:lnTo>
                  <a:pt x="17860" y="151805"/>
                </a:lnTo>
                <a:lnTo>
                  <a:pt x="17860" y="160734"/>
                </a:lnTo>
                <a:lnTo>
                  <a:pt x="26789" y="160734"/>
                </a:lnTo>
                <a:lnTo>
                  <a:pt x="26789" y="160734"/>
                </a:lnTo>
                <a:lnTo>
                  <a:pt x="26789" y="151805"/>
                </a:lnTo>
                <a:lnTo>
                  <a:pt x="35719" y="133945"/>
                </a:lnTo>
                <a:lnTo>
                  <a:pt x="35719" y="107156"/>
                </a:lnTo>
                <a:lnTo>
                  <a:pt x="35719" y="80367"/>
                </a:lnTo>
                <a:lnTo>
                  <a:pt x="26789" y="53578"/>
                </a:lnTo>
                <a:lnTo>
                  <a:pt x="26789" y="35719"/>
                </a:lnTo>
                <a:lnTo>
                  <a:pt x="26789" y="17860"/>
                </a:lnTo>
                <a:lnTo>
                  <a:pt x="35719" y="0"/>
                </a:lnTo>
                <a:lnTo>
                  <a:pt x="35719" y="0"/>
                </a:lnTo>
                <a:lnTo>
                  <a:pt x="44649" y="0"/>
                </a:lnTo>
                <a:lnTo>
                  <a:pt x="53578" y="0"/>
                </a:lnTo>
                <a:lnTo>
                  <a:pt x="71438" y="8930"/>
                </a:lnTo>
                <a:lnTo>
                  <a:pt x="80367" y="8930"/>
                </a:lnTo>
                <a:lnTo>
                  <a:pt x="80367"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2187773" y="535781"/>
            <a:ext cx="232173" cy="178595"/>
          </a:xfrm>
          <a:custGeom>
            <a:avLst/>
            <a:gdLst/>
            <a:ahLst/>
            <a:cxnLst/>
            <a:rect l="0" t="0" r="0" b="0"/>
            <a:pathLst>
              <a:path w="232173" h="178595">
                <a:moveTo>
                  <a:pt x="17860" y="125016"/>
                </a:moveTo>
                <a:lnTo>
                  <a:pt x="8930" y="125016"/>
                </a:lnTo>
                <a:lnTo>
                  <a:pt x="8930" y="125016"/>
                </a:lnTo>
                <a:lnTo>
                  <a:pt x="0" y="125016"/>
                </a:lnTo>
                <a:lnTo>
                  <a:pt x="0" y="133946"/>
                </a:lnTo>
                <a:lnTo>
                  <a:pt x="0" y="133946"/>
                </a:lnTo>
                <a:lnTo>
                  <a:pt x="8930" y="133946"/>
                </a:lnTo>
                <a:lnTo>
                  <a:pt x="17860" y="133946"/>
                </a:lnTo>
                <a:lnTo>
                  <a:pt x="26790" y="125016"/>
                </a:lnTo>
                <a:lnTo>
                  <a:pt x="35719" y="116086"/>
                </a:lnTo>
                <a:lnTo>
                  <a:pt x="44649" y="116086"/>
                </a:lnTo>
                <a:lnTo>
                  <a:pt x="44649" y="107157"/>
                </a:lnTo>
                <a:lnTo>
                  <a:pt x="53579" y="89297"/>
                </a:lnTo>
                <a:lnTo>
                  <a:pt x="62508" y="80367"/>
                </a:lnTo>
                <a:lnTo>
                  <a:pt x="62508" y="62508"/>
                </a:lnTo>
                <a:lnTo>
                  <a:pt x="62508" y="53578"/>
                </a:lnTo>
                <a:lnTo>
                  <a:pt x="53579" y="44649"/>
                </a:lnTo>
                <a:lnTo>
                  <a:pt x="53579" y="44649"/>
                </a:lnTo>
                <a:lnTo>
                  <a:pt x="44649" y="53578"/>
                </a:lnTo>
                <a:lnTo>
                  <a:pt x="26790" y="71438"/>
                </a:lnTo>
                <a:lnTo>
                  <a:pt x="17860" y="89297"/>
                </a:lnTo>
                <a:lnTo>
                  <a:pt x="8930" y="116086"/>
                </a:lnTo>
                <a:lnTo>
                  <a:pt x="8930" y="133946"/>
                </a:lnTo>
                <a:lnTo>
                  <a:pt x="8930" y="151805"/>
                </a:lnTo>
                <a:lnTo>
                  <a:pt x="8930" y="169664"/>
                </a:lnTo>
                <a:lnTo>
                  <a:pt x="17860" y="178594"/>
                </a:lnTo>
                <a:lnTo>
                  <a:pt x="26790" y="178594"/>
                </a:lnTo>
                <a:lnTo>
                  <a:pt x="35719" y="178594"/>
                </a:lnTo>
                <a:lnTo>
                  <a:pt x="53579" y="169664"/>
                </a:lnTo>
                <a:lnTo>
                  <a:pt x="71438" y="160735"/>
                </a:lnTo>
                <a:lnTo>
                  <a:pt x="80368" y="142875"/>
                </a:lnTo>
                <a:lnTo>
                  <a:pt x="98227" y="125016"/>
                </a:lnTo>
                <a:lnTo>
                  <a:pt x="107157" y="98227"/>
                </a:lnTo>
                <a:lnTo>
                  <a:pt x="116086" y="71438"/>
                </a:lnTo>
                <a:lnTo>
                  <a:pt x="125016" y="53578"/>
                </a:lnTo>
                <a:lnTo>
                  <a:pt x="133946" y="35719"/>
                </a:lnTo>
                <a:lnTo>
                  <a:pt x="133946" y="35719"/>
                </a:lnTo>
                <a:lnTo>
                  <a:pt x="133946" y="44649"/>
                </a:lnTo>
                <a:lnTo>
                  <a:pt x="133946" y="62508"/>
                </a:lnTo>
                <a:lnTo>
                  <a:pt x="125016" y="80367"/>
                </a:lnTo>
                <a:lnTo>
                  <a:pt x="125016" y="107157"/>
                </a:lnTo>
                <a:lnTo>
                  <a:pt x="125016" y="125016"/>
                </a:lnTo>
                <a:lnTo>
                  <a:pt x="125016" y="142875"/>
                </a:lnTo>
                <a:lnTo>
                  <a:pt x="125016" y="151805"/>
                </a:lnTo>
                <a:lnTo>
                  <a:pt x="125016" y="160735"/>
                </a:lnTo>
                <a:lnTo>
                  <a:pt x="133946" y="160735"/>
                </a:lnTo>
                <a:lnTo>
                  <a:pt x="133946" y="160735"/>
                </a:lnTo>
                <a:lnTo>
                  <a:pt x="142875" y="160735"/>
                </a:lnTo>
                <a:lnTo>
                  <a:pt x="151805" y="142875"/>
                </a:lnTo>
                <a:lnTo>
                  <a:pt x="160735" y="125016"/>
                </a:lnTo>
                <a:lnTo>
                  <a:pt x="178594" y="98227"/>
                </a:lnTo>
                <a:lnTo>
                  <a:pt x="187524" y="71438"/>
                </a:lnTo>
                <a:lnTo>
                  <a:pt x="196454" y="44649"/>
                </a:lnTo>
                <a:lnTo>
                  <a:pt x="196454" y="26789"/>
                </a:lnTo>
                <a:lnTo>
                  <a:pt x="205383" y="17860"/>
                </a:lnTo>
                <a:lnTo>
                  <a:pt x="214313" y="8930"/>
                </a:lnTo>
                <a:lnTo>
                  <a:pt x="223243" y="0"/>
                </a:lnTo>
                <a:lnTo>
                  <a:pt x="232172" y="0"/>
                </a:lnTo>
                <a:lnTo>
                  <a:pt x="23217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2482453" y="455414"/>
            <a:ext cx="116087" cy="160735"/>
          </a:xfrm>
          <a:custGeom>
            <a:avLst/>
            <a:gdLst/>
            <a:ahLst/>
            <a:cxnLst/>
            <a:rect l="0" t="0" r="0" b="0"/>
            <a:pathLst>
              <a:path w="116087" h="160735">
                <a:moveTo>
                  <a:pt x="8930" y="44648"/>
                </a:moveTo>
                <a:lnTo>
                  <a:pt x="8930" y="44648"/>
                </a:lnTo>
                <a:lnTo>
                  <a:pt x="0" y="53578"/>
                </a:lnTo>
                <a:lnTo>
                  <a:pt x="0" y="71438"/>
                </a:lnTo>
                <a:lnTo>
                  <a:pt x="0" y="80367"/>
                </a:lnTo>
                <a:lnTo>
                  <a:pt x="0" y="98227"/>
                </a:lnTo>
                <a:lnTo>
                  <a:pt x="0" y="116086"/>
                </a:lnTo>
                <a:lnTo>
                  <a:pt x="0" y="133945"/>
                </a:lnTo>
                <a:lnTo>
                  <a:pt x="8930" y="142875"/>
                </a:lnTo>
                <a:lnTo>
                  <a:pt x="17860" y="151805"/>
                </a:lnTo>
                <a:lnTo>
                  <a:pt x="35719" y="160734"/>
                </a:lnTo>
                <a:lnTo>
                  <a:pt x="44649" y="160734"/>
                </a:lnTo>
                <a:lnTo>
                  <a:pt x="53578" y="160734"/>
                </a:lnTo>
                <a:lnTo>
                  <a:pt x="71438" y="151805"/>
                </a:lnTo>
                <a:lnTo>
                  <a:pt x="80367" y="133945"/>
                </a:lnTo>
                <a:lnTo>
                  <a:pt x="80367" y="107156"/>
                </a:lnTo>
                <a:lnTo>
                  <a:pt x="89297" y="80367"/>
                </a:lnTo>
                <a:lnTo>
                  <a:pt x="98227" y="53578"/>
                </a:lnTo>
                <a:lnTo>
                  <a:pt x="107156" y="26789"/>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2643188" y="455414"/>
            <a:ext cx="35719" cy="62509"/>
          </a:xfrm>
          <a:custGeom>
            <a:avLst/>
            <a:gdLst/>
            <a:ahLst/>
            <a:cxnLst/>
            <a:rect l="0" t="0" r="0" b="0"/>
            <a:pathLst>
              <a:path w="35719" h="62509">
                <a:moveTo>
                  <a:pt x="0" y="8930"/>
                </a:moveTo>
                <a:lnTo>
                  <a:pt x="0" y="8930"/>
                </a:lnTo>
                <a:lnTo>
                  <a:pt x="0" y="8930"/>
                </a:lnTo>
                <a:lnTo>
                  <a:pt x="0" y="8930"/>
                </a:lnTo>
                <a:lnTo>
                  <a:pt x="0" y="17859"/>
                </a:lnTo>
                <a:lnTo>
                  <a:pt x="0" y="26789"/>
                </a:lnTo>
                <a:lnTo>
                  <a:pt x="8929" y="35719"/>
                </a:lnTo>
                <a:lnTo>
                  <a:pt x="8929" y="44648"/>
                </a:lnTo>
                <a:lnTo>
                  <a:pt x="17859" y="53578"/>
                </a:lnTo>
                <a:lnTo>
                  <a:pt x="17859" y="62508"/>
                </a:lnTo>
                <a:lnTo>
                  <a:pt x="17859" y="62508"/>
                </a:lnTo>
                <a:lnTo>
                  <a:pt x="26789" y="62508"/>
                </a:lnTo>
                <a:lnTo>
                  <a:pt x="26789" y="53578"/>
                </a:lnTo>
                <a:lnTo>
                  <a:pt x="35718" y="44648"/>
                </a:lnTo>
                <a:lnTo>
                  <a:pt x="35718" y="26789"/>
                </a:lnTo>
                <a:lnTo>
                  <a:pt x="35718" y="0"/>
                </a:lnTo>
                <a:lnTo>
                  <a:pt x="3571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2652117" y="303609"/>
            <a:ext cx="26790" cy="17861"/>
          </a:xfrm>
          <a:custGeom>
            <a:avLst/>
            <a:gdLst/>
            <a:ahLst/>
            <a:cxnLst/>
            <a:rect l="0" t="0" r="0" b="0"/>
            <a:pathLst>
              <a:path w="26790" h="17861">
                <a:moveTo>
                  <a:pt x="17860" y="17860"/>
                </a:moveTo>
                <a:lnTo>
                  <a:pt x="17860" y="17860"/>
                </a:lnTo>
                <a:lnTo>
                  <a:pt x="17860" y="17860"/>
                </a:lnTo>
                <a:lnTo>
                  <a:pt x="8930" y="8930"/>
                </a:lnTo>
                <a:lnTo>
                  <a:pt x="0" y="8930"/>
                </a:lnTo>
                <a:lnTo>
                  <a:pt x="0" y="8930"/>
                </a:lnTo>
                <a:lnTo>
                  <a:pt x="0" y="0"/>
                </a:lnTo>
                <a:lnTo>
                  <a:pt x="8930" y="8930"/>
                </a:lnTo>
                <a:lnTo>
                  <a:pt x="17860" y="8930"/>
                </a:lnTo>
                <a:lnTo>
                  <a:pt x="26789" y="8930"/>
                </a:lnTo>
                <a:lnTo>
                  <a:pt x="2678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2732484" y="303609"/>
            <a:ext cx="330400" cy="187525"/>
          </a:xfrm>
          <a:custGeom>
            <a:avLst/>
            <a:gdLst/>
            <a:ahLst/>
            <a:cxnLst/>
            <a:rect l="0" t="0" r="0" b="0"/>
            <a:pathLst>
              <a:path w="330400" h="187525">
                <a:moveTo>
                  <a:pt x="17860" y="116086"/>
                </a:moveTo>
                <a:lnTo>
                  <a:pt x="8930" y="116086"/>
                </a:lnTo>
                <a:lnTo>
                  <a:pt x="8930" y="116086"/>
                </a:lnTo>
                <a:lnTo>
                  <a:pt x="0" y="125016"/>
                </a:lnTo>
                <a:lnTo>
                  <a:pt x="0" y="125016"/>
                </a:lnTo>
                <a:lnTo>
                  <a:pt x="0" y="125016"/>
                </a:lnTo>
                <a:lnTo>
                  <a:pt x="0" y="133946"/>
                </a:lnTo>
                <a:lnTo>
                  <a:pt x="8930" y="125016"/>
                </a:lnTo>
                <a:lnTo>
                  <a:pt x="26789" y="125016"/>
                </a:lnTo>
                <a:lnTo>
                  <a:pt x="35719" y="125016"/>
                </a:lnTo>
                <a:lnTo>
                  <a:pt x="44649" y="116086"/>
                </a:lnTo>
                <a:lnTo>
                  <a:pt x="62508" y="107157"/>
                </a:lnTo>
                <a:lnTo>
                  <a:pt x="62508" y="98227"/>
                </a:lnTo>
                <a:lnTo>
                  <a:pt x="71438" y="89297"/>
                </a:lnTo>
                <a:lnTo>
                  <a:pt x="80368" y="80368"/>
                </a:lnTo>
                <a:lnTo>
                  <a:pt x="80368" y="71438"/>
                </a:lnTo>
                <a:lnTo>
                  <a:pt x="71438" y="62508"/>
                </a:lnTo>
                <a:lnTo>
                  <a:pt x="71438" y="62508"/>
                </a:lnTo>
                <a:lnTo>
                  <a:pt x="62508" y="71438"/>
                </a:lnTo>
                <a:lnTo>
                  <a:pt x="53579" y="80368"/>
                </a:lnTo>
                <a:lnTo>
                  <a:pt x="44649" y="98227"/>
                </a:lnTo>
                <a:lnTo>
                  <a:pt x="35719" y="116086"/>
                </a:lnTo>
                <a:lnTo>
                  <a:pt x="26789" y="133946"/>
                </a:lnTo>
                <a:lnTo>
                  <a:pt x="26789" y="151805"/>
                </a:lnTo>
                <a:lnTo>
                  <a:pt x="26789" y="169664"/>
                </a:lnTo>
                <a:lnTo>
                  <a:pt x="35719" y="178594"/>
                </a:lnTo>
                <a:lnTo>
                  <a:pt x="44649" y="187524"/>
                </a:lnTo>
                <a:lnTo>
                  <a:pt x="53579" y="178594"/>
                </a:lnTo>
                <a:lnTo>
                  <a:pt x="62508" y="178594"/>
                </a:lnTo>
                <a:lnTo>
                  <a:pt x="71438" y="160735"/>
                </a:lnTo>
                <a:lnTo>
                  <a:pt x="80368" y="142875"/>
                </a:lnTo>
                <a:lnTo>
                  <a:pt x="98227" y="125016"/>
                </a:lnTo>
                <a:lnTo>
                  <a:pt x="107157" y="98227"/>
                </a:lnTo>
                <a:lnTo>
                  <a:pt x="125016" y="71438"/>
                </a:lnTo>
                <a:lnTo>
                  <a:pt x="133946" y="62508"/>
                </a:lnTo>
                <a:lnTo>
                  <a:pt x="133946" y="53578"/>
                </a:lnTo>
                <a:lnTo>
                  <a:pt x="133946" y="53578"/>
                </a:lnTo>
                <a:lnTo>
                  <a:pt x="133946" y="53578"/>
                </a:lnTo>
                <a:lnTo>
                  <a:pt x="133946" y="71438"/>
                </a:lnTo>
                <a:lnTo>
                  <a:pt x="125016" y="80368"/>
                </a:lnTo>
                <a:lnTo>
                  <a:pt x="116086" y="98227"/>
                </a:lnTo>
                <a:lnTo>
                  <a:pt x="116086" y="107157"/>
                </a:lnTo>
                <a:lnTo>
                  <a:pt x="116086" y="125016"/>
                </a:lnTo>
                <a:lnTo>
                  <a:pt x="116086" y="125016"/>
                </a:lnTo>
                <a:lnTo>
                  <a:pt x="125016" y="133946"/>
                </a:lnTo>
                <a:lnTo>
                  <a:pt x="133946" y="133946"/>
                </a:lnTo>
                <a:lnTo>
                  <a:pt x="142875" y="125016"/>
                </a:lnTo>
                <a:lnTo>
                  <a:pt x="151805" y="116086"/>
                </a:lnTo>
                <a:lnTo>
                  <a:pt x="160735" y="107157"/>
                </a:lnTo>
                <a:lnTo>
                  <a:pt x="178594" y="89297"/>
                </a:lnTo>
                <a:lnTo>
                  <a:pt x="187524" y="80368"/>
                </a:lnTo>
                <a:lnTo>
                  <a:pt x="196454" y="62508"/>
                </a:lnTo>
                <a:lnTo>
                  <a:pt x="205383" y="62508"/>
                </a:lnTo>
                <a:lnTo>
                  <a:pt x="205383" y="62508"/>
                </a:lnTo>
                <a:lnTo>
                  <a:pt x="214313" y="62508"/>
                </a:lnTo>
                <a:lnTo>
                  <a:pt x="214313" y="71438"/>
                </a:lnTo>
                <a:lnTo>
                  <a:pt x="223243" y="80368"/>
                </a:lnTo>
                <a:lnTo>
                  <a:pt x="223243" y="89297"/>
                </a:lnTo>
                <a:lnTo>
                  <a:pt x="232172" y="98227"/>
                </a:lnTo>
                <a:lnTo>
                  <a:pt x="241102" y="98227"/>
                </a:lnTo>
                <a:lnTo>
                  <a:pt x="241102" y="107157"/>
                </a:lnTo>
                <a:lnTo>
                  <a:pt x="250032" y="107157"/>
                </a:lnTo>
                <a:lnTo>
                  <a:pt x="258961" y="98227"/>
                </a:lnTo>
                <a:lnTo>
                  <a:pt x="258961" y="89297"/>
                </a:lnTo>
                <a:lnTo>
                  <a:pt x="258961" y="80368"/>
                </a:lnTo>
                <a:lnTo>
                  <a:pt x="258961" y="62508"/>
                </a:lnTo>
                <a:lnTo>
                  <a:pt x="250032" y="44649"/>
                </a:lnTo>
                <a:lnTo>
                  <a:pt x="241102" y="26789"/>
                </a:lnTo>
                <a:lnTo>
                  <a:pt x="241102" y="17860"/>
                </a:lnTo>
                <a:lnTo>
                  <a:pt x="232172" y="8930"/>
                </a:lnTo>
                <a:lnTo>
                  <a:pt x="232172" y="8930"/>
                </a:lnTo>
                <a:lnTo>
                  <a:pt x="232172" y="0"/>
                </a:lnTo>
                <a:lnTo>
                  <a:pt x="241102" y="8930"/>
                </a:lnTo>
                <a:lnTo>
                  <a:pt x="267891" y="8930"/>
                </a:lnTo>
                <a:lnTo>
                  <a:pt x="294680" y="8930"/>
                </a:lnTo>
                <a:lnTo>
                  <a:pt x="330399" y="0"/>
                </a:lnTo>
                <a:lnTo>
                  <a:pt x="33039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3232547" y="232172"/>
            <a:ext cx="125017" cy="214313"/>
          </a:xfrm>
          <a:custGeom>
            <a:avLst/>
            <a:gdLst/>
            <a:ahLst/>
            <a:cxnLst/>
            <a:rect l="0" t="0" r="0" b="0"/>
            <a:pathLst>
              <a:path w="125017" h="214313">
                <a:moveTo>
                  <a:pt x="71437" y="26789"/>
                </a:moveTo>
                <a:lnTo>
                  <a:pt x="62508" y="35719"/>
                </a:lnTo>
                <a:lnTo>
                  <a:pt x="62508" y="35719"/>
                </a:lnTo>
                <a:lnTo>
                  <a:pt x="71437" y="44648"/>
                </a:lnTo>
                <a:lnTo>
                  <a:pt x="71437" y="62508"/>
                </a:lnTo>
                <a:lnTo>
                  <a:pt x="80367" y="80367"/>
                </a:lnTo>
                <a:lnTo>
                  <a:pt x="89297" y="107156"/>
                </a:lnTo>
                <a:lnTo>
                  <a:pt x="107156" y="125015"/>
                </a:lnTo>
                <a:lnTo>
                  <a:pt x="116086" y="151805"/>
                </a:lnTo>
                <a:lnTo>
                  <a:pt x="116086" y="178594"/>
                </a:lnTo>
                <a:lnTo>
                  <a:pt x="116086" y="196453"/>
                </a:lnTo>
                <a:lnTo>
                  <a:pt x="116086" y="205383"/>
                </a:lnTo>
                <a:lnTo>
                  <a:pt x="107156" y="214312"/>
                </a:lnTo>
                <a:lnTo>
                  <a:pt x="89297" y="205383"/>
                </a:lnTo>
                <a:lnTo>
                  <a:pt x="71437" y="196453"/>
                </a:lnTo>
                <a:lnTo>
                  <a:pt x="53578" y="178594"/>
                </a:lnTo>
                <a:lnTo>
                  <a:pt x="26789" y="151805"/>
                </a:lnTo>
                <a:lnTo>
                  <a:pt x="17859" y="133945"/>
                </a:lnTo>
                <a:lnTo>
                  <a:pt x="8930" y="116086"/>
                </a:lnTo>
                <a:lnTo>
                  <a:pt x="0" y="98226"/>
                </a:lnTo>
                <a:lnTo>
                  <a:pt x="0" y="89297"/>
                </a:lnTo>
                <a:lnTo>
                  <a:pt x="0" y="71437"/>
                </a:lnTo>
                <a:lnTo>
                  <a:pt x="8930" y="53578"/>
                </a:lnTo>
                <a:lnTo>
                  <a:pt x="17859" y="26789"/>
                </a:lnTo>
                <a:lnTo>
                  <a:pt x="35719" y="17859"/>
                </a:lnTo>
                <a:lnTo>
                  <a:pt x="53578" y="0"/>
                </a:lnTo>
                <a:lnTo>
                  <a:pt x="71437" y="0"/>
                </a:lnTo>
                <a:lnTo>
                  <a:pt x="80367" y="0"/>
                </a:lnTo>
                <a:lnTo>
                  <a:pt x="107156" y="0"/>
                </a:lnTo>
                <a:lnTo>
                  <a:pt x="125016" y="17859"/>
                </a:lnTo>
                <a:lnTo>
                  <a:pt x="116086" y="35719"/>
                </a:lnTo>
                <a:lnTo>
                  <a:pt x="98226" y="62508"/>
                </a:lnTo>
                <a:lnTo>
                  <a:pt x="80367" y="71437"/>
                </a:lnTo>
                <a:lnTo>
                  <a:pt x="62508" y="89297"/>
                </a:lnTo>
                <a:lnTo>
                  <a:pt x="53578" y="89297"/>
                </a:lnTo>
                <a:lnTo>
                  <a:pt x="53578" y="89297"/>
                </a:lnTo>
                <a:lnTo>
                  <a:pt x="62508" y="80367"/>
                </a:lnTo>
                <a:lnTo>
                  <a:pt x="80367" y="71437"/>
                </a:lnTo>
                <a:lnTo>
                  <a:pt x="98226" y="62508"/>
                </a:lnTo>
                <a:lnTo>
                  <a:pt x="107156" y="53578"/>
                </a:lnTo>
                <a:lnTo>
                  <a:pt x="107156"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3429000" y="214312"/>
            <a:ext cx="107157" cy="80369"/>
          </a:xfrm>
          <a:custGeom>
            <a:avLst/>
            <a:gdLst/>
            <a:ahLst/>
            <a:cxnLst/>
            <a:rect l="0" t="0" r="0" b="0"/>
            <a:pathLst>
              <a:path w="107157" h="80369">
                <a:moveTo>
                  <a:pt x="62508" y="0"/>
                </a:moveTo>
                <a:lnTo>
                  <a:pt x="71438" y="0"/>
                </a:lnTo>
                <a:lnTo>
                  <a:pt x="71438" y="0"/>
                </a:lnTo>
                <a:lnTo>
                  <a:pt x="71438" y="0"/>
                </a:lnTo>
                <a:lnTo>
                  <a:pt x="62508" y="8930"/>
                </a:lnTo>
                <a:lnTo>
                  <a:pt x="35719" y="26790"/>
                </a:lnTo>
                <a:lnTo>
                  <a:pt x="17859" y="44649"/>
                </a:lnTo>
                <a:lnTo>
                  <a:pt x="0" y="62508"/>
                </a:lnTo>
                <a:lnTo>
                  <a:pt x="8930" y="71438"/>
                </a:lnTo>
                <a:lnTo>
                  <a:pt x="17859" y="80368"/>
                </a:lnTo>
                <a:lnTo>
                  <a:pt x="26789" y="80368"/>
                </a:lnTo>
                <a:lnTo>
                  <a:pt x="44648" y="80368"/>
                </a:lnTo>
                <a:lnTo>
                  <a:pt x="62508" y="71438"/>
                </a:lnTo>
                <a:lnTo>
                  <a:pt x="71438" y="71438"/>
                </a:lnTo>
                <a:lnTo>
                  <a:pt x="89297" y="62508"/>
                </a:lnTo>
                <a:lnTo>
                  <a:pt x="98227" y="53579"/>
                </a:lnTo>
                <a:lnTo>
                  <a:pt x="107156" y="44649"/>
                </a:lnTo>
                <a:lnTo>
                  <a:pt x="107156" y="35719"/>
                </a:lnTo>
                <a:lnTo>
                  <a:pt x="107156" y="26790"/>
                </a:lnTo>
                <a:lnTo>
                  <a:pt x="98227" y="17860"/>
                </a:lnTo>
                <a:lnTo>
                  <a:pt x="89297" y="17860"/>
                </a:lnTo>
                <a:lnTo>
                  <a:pt x="80367" y="8930"/>
                </a:lnTo>
                <a:lnTo>
                  <a:pt x="71438" y="8930"/>
                </a:lnTo>
                <a:lnTo>
                  <a:pt x="62508" y="8930"/>
                </a:lnTo>
                <a:lnTo>
                  <a:pt x="53578" y="17860"/>
                </a:lnTo>
                <a:lnTo>
                  <a:pt x="53578" y="17860"/>
                </a:lnTo>
                <a:lnTo>
                  <a:pt x="53578"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3607594" y="26789"/>
            <a:ext cx="1" cy="35720"/>
          </a:xfrm>
          <a:custGeom>
            <a:avLst/>
            <a:gdLst/>
            <a:ahLst/>
            <a:cxnLst/>
            <a:rect l="0" t="0" r="0" b="0"/>
            <a:pathLst>
              <a:path w="1" h="35720">
                <a:moveTo>
                  <a:pt x="0" y="35719"/>
                </a:moveTo>
                <a:lnTo>
                  <a:pt x="0" y="17859"/>
                </a:lnTo>
                <a:lnTo>
                  <a:pt x="0" y="8930"/>
                </a:lnTo>
                <a:lnTo>
                  <a:pt x="0" y="0"/>
                </a:lnTo>
                <a:lnTo>
                  <a:pt x="0" y="0"/>
                </a:lnTo>
                <a:lnTo>
                  <a:pt x="0" y="0"/>
                </a:lnTo>
                <a:lnTo>
                  <a:pt x="0" y="0"/>
                </a:lnTo>
                <a:lnTo>
                  <a:pt x="0" y="0"/>
                </a:lnTo>
                <a:lnTo>
                  <a:pt x="0" y="0"/>
                </a:lnTo>
                <a:lnTo>
                  <a:pt x="0" y="8930"/>
                </a:lnTo>
                <a:lnTo>
                  <a:pt x="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3598664" y="151805"/>
            <a:ext cx="80368" cy="107157"/>
          </a:xfrm>
          <a:custGeom>
            <a:avLst/>
            <a:gdLst/>
            <a:ahLst/>
            <a:cxnLst/>
            <a:rect l="0" t="0" r="0" b="0"/>
            <a:pathLst>
              <a:path w="80368" h="107157">
                <a:moveTo>
                  <a:pt x="0" y="0"/>
                </a:moveTo>
                <a:lnTo>
                  <a:pt x="0" y="8929"/>
                </a:lnTo>
                <a:lnTo>
                  <a:pt x="0" y="17859"/>
                </a:lnTo>
                <a:lnTo>
                  <a:pt x="0" y="26789"/>
                </a:lnTo>
                <a:lnTo>
                  <a:pt x="0" y="35718"/>
                </a:lnTo>
                <a:lnTo>
                  <a:pt x="0" y="44648"/>
                </a:lnTo>
                <a:lnTo>
                  <a:pt x="8930" y="44648"/>
                </a:lnTo>
                <a:lnTo>
                  <a:pt x="8930" y="53578"/>
                </a:lnTo>
                <a:lnTo>
                  <a:pt x="17859" y="62507"/>
                </a:lnTo>
                <a:lnTo>
                  <a:pt x="17859" y="80367"/>
                </a:lnTo>
                <a:lnTo>
                  <a:pt x="26789" y="89297"/>
                </a:lnTo>
                <a:lnTo>
                  <a:pt x="26789" y="89297"/>
                </a:lnTo>
                <a:lnTo>
                  <a:pt x="35719" y="98226"/>
                </a:lnTo>
                <a:lnTo>
                  <a:pt x="35719" y="107156"/>
                </a:lnTo>
                <a:lnTo>
                  <a:pt x="35719" y="107156"/>
                </a:lnTo>
                <a:lnTo>
                  <a:pt x="35719" y="107156"/>
                </a:lnTo>
                <a:lnTo>
                  <a:pt x="35719" y="98226"/>
                </a:lnTo>
                <a:lnTo>
                  <a:pt x="35719" y="89297"/>
                </a:lnTo>
                <a:lnTo>
                  <a:pt x="35719" y="80367"/>
                </a:lnTo>
                <a:lnTo>
                  <a:pt x="44649" y="71437"/>
                </a:lnTo>
                <a:lnTo>
                  <a:pt x="53578" y="62507"/>
                </a:lnTo>
                <a:lnTo>
                  <a:pt x="62508" y="53578"/>
                </a:lnTo>
                <a:lnTo>
                  <a:pt x="71438" y="35718"/>
                </a:lnTo>
                <a:lnTo>
                  <a:pt x="80367" y="26789"/>
                </a:lnTo>
                <a:lnTo>
                  <a:pt x="80367"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3741539" y="8930"/>
            <a:ext cx="80368" cy="214313"/>
          </a:xfrm>
          <a:custGeom>
            <a:avLst/>
            <a:gdLst/>
            <a:ahLst/>
            <a:cxnLst/>
            <a:rect l="0" t="0" r="0" b="0"/>
            <a:pathLst>
              <a:path w="80368" h="214313">
                <a:moveTo>
                  <a:pt x="0" y="0"/>
                </a:moveTo>
                <a:lnTo>
                  <a:pt x="0" y="0"/>
                </a:lnTo>
                <a:lnTo>
                  <a:pt x="8930" y="0"/>
                </a:lnTo>
                <a:lnTo>
                  <a:pt x="8930" y="0"/>
                </a:lnTo>
                <a:lnTo>
                  <a:pt x="8930" y="8929"/>
                </a:lnTo>
                <a:lnTo>
                  <a:pt x="8930" y="26789"/>
                </a:lnTo>
                <a:lnTo>
                  <a:pt x="8930" y="44648"/>
                </a:lnTo>
                <a:lnTo>
                  <a:pt x="17859" y="62507"/>
                </a:lnTo>
                <a:lnTo>
                  <a:pt x="17859" y="89297"/>
                </a:lnTo>
                <a:lnTo>
                  <a:pt x="26789" y="116086"/>
                </a:lnTo>
                <a:lnTo>
                  <a:pt x="26789" y="142875"/>
                </a:lnTo>
                <a:lnTo>
                  <a:pt x="35719" y="160734"/>
                </a:lnTo>
                <a:lnTo>
                  <a:pt x="53578" y="178593"/>
                </a:lnTo>
                <a:lnTo>
                  <a:pt x="62508" y="196453"/>
                </a:lnTo>
                <a:lnTo>
                  <a:pt x="71438" y="205382"/>
                </a:lnTo>
                <a:lnTo>
                  <a:pt x="71438" y="214312"/>
                </a:lnTo>
                <a:lnTo>
                  <a:pt x="80367" y="214312"/>
                </a:lnTo>
                <a:lnTo>
                  <a:pt x="80367" y="205382"/>
                </a:lnTo>
                <a:lnTo>
                  <a:pt x="80367" y="20538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3670102" y="80367"/>
            <a:ext cx="142876" cy="44650"/>
          </a:xfrm>
          <a:custGeom>
            <a:avLst/>
            <a:gdLst/>
            <a:ahLst/>
            <a:cxnLst/>
            <a:rect l="0" t="0" r="0" b="0"/>
            <a:pathLst>
              <a:path w="142876" h="44650">
                <a:moveTo>
                  <a:pt x="35718" y="44649"/>
                </a:moveTo>
                <a:lnTo>
                  <a:pt x="17859" y="35719"/>
                </a:lnTo>
                <a:lnTo>
                  <a:pt x="8929" y="26789"/>
                </a:lnTo>
                <a:lnTo>
                  <a:pt x="0" y="17860"/>
                </a:lnTo>
                <a:lnTo>
                  <a:pt x="8929" y="17860"/>
                </a:lnTo>
                <a:lnTo>
                  <a:pt x="8929" y="8930"/>
                </a:lnTo>
                <a:lnTo>
                  <a:pt x="26789" y="8930"/>
                </a:lnTo>
                <a:lnTo>
                  <a:pt x="44648" y="8930"/>
                </a:lnTo>
                <a:lnTo>
                  <a:pt x="62507" y="0"/>
                </a:lnTo>
                <a:lnTo>
                  <a:pt x="89296" y="0"/>
                </a:lnTo>
                <a:lnTo>
                  <a:pt x="116086" y="0"/>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3920133" y="107156"/>
            <a:ext cx="35720" cy="89298"/>
          </a:xfrm>
          <a:custGeom>
            <a:avLst/>
            <a:gdLst/>
            <a:ahLst/>
            <a:cxnLst/>
            <a:rect l="0" t="0" r="0" b="0"/>
            <a:pathLst>
              <a:path w="35720" h="89298">
                <a:moveTo>
                  <a:pt x="0" y="0"/>
                </a:moveTo>
                <a:lnTo>
                  <a:pt x="0" y="8930"/>
                </a:lnTo>
                <a:lnTo>
                  <a:pt x="0" y="17860"/>
                </a:lnTo>
                <a:lnTo>
                  <a:pt x="0" y="26789"/>
                </a:lnTo>
                <a:lnTo>
                  <a:pt x="8930" y="35719"/>
                </a:lnTo>
                <a:lnTo>
                  <a:pt x="8930" y="44649"/>
                </a:lnTo>
                <a:lnTo>
                  <a:pt x="8930" y="53578"/>
                </a:lnTo>
                <a:lnTo>
                  <a:pt x="17859" y="62508"/>
                </a:lnTo>
                <a:lnTo>
                  <a:pt x="17859" y="71438"/>
                </a:lnTo>
                <a:lnTo>
                  <a:pt x="26789" y="80367"/>
                </a:lnTo>
                <a:lnTo>
                  <a:pt x="26789" y="89297"/>
                </a:lnTo>
                <a:lnTo>
                  <a:pt x="35719" y="89297"/>
                </a:lnTo>
                <a:lnTo>
                  <a:pt x="35719"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3937992" y="26789"/>
            <a:ext cx="17861" cy="26790"/>
          </a:xfrm>
          <a:custGeom>
            <a:avLst/>
            <a:gdLst/>
            <a:ahLst/>
            <a:cxnLst/>
            <a:rect l="0" t="0" r="0" b="0"/>
            <a:pathLst>
              <a:path w="17861" h="26790">
                <a:moveTo>
                  <a:pt x="8930" y="26789"/>
                </a:moveTo>
                <a:lnTo>
                  <a:pt x="0" y="8930"/>
                </a:lnTo>
                <a:lnTo>
                  <a:pt x="0" y="0"/>
                </a:lnTo>
                <a:lnTo>
                  <a:pt x="0" y="0"/>
                </a:lnTo>
                <a:lnTo>
                  <a:pt x="0" y="0"/>
                </a:lnTo>
                <a:lnTo>
                  <a:pt x="0" y="0"/>
                </a:lnTo>
                <a:lnTo>
                  <a:pt x="8930" y="8930"/>
                </a:lnTo>
                <a:lnTo>
                  <a:pt x="17860" y="8930"/>
                </a:lnTo>
                <a:lnTo>
                  <a:pt x="1786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4063008" y="116086"/>
            <a:ext cx="151806" cy="35720"/>
          </a:xfrm>
          <a:custGeom>
            <a:avLst/>
            <a:gdLst/>
            <a:ahLst/>
            <a:cxnLst/>
            <a:rect l="0" t="0" r="0" b="0"/>
            <a:pathLst>
              <a:path w="151806" h="35720">
                <a:moveTo>
                  <a:pt x="0" y="0"/>
                </a:moveTo>
                <a:lnTo>
                  <a:pt x="0" y="0"/>
                </a:lnTo>
                <a:lnTo>
                  <a:pt x="0" y="8930"/>
                </a:lnTo>
                <a:lnTo>
                  <a:pt x="0" y="8930"/>
                </a:lnTo>
                <a:lnTo>
                  <a:pt x="0" y="17859"/>
                </a:lnTo>
                <a:lnTo>
                  <a:pt x="0" y="17859"/>
                </a:lnTo>
                <a:lnTo>
                  <a:pt x="0" y="26789"/>
                </a:lnTo>
                <a:lnTo>
                  <a:pt x="0" y="26789"/>
                </a:lnTo>
                <a:lnTo>
                  <a:pt x="0" y="35719"/>
                </a:lnTo>
                <a:lnTo>
                  <a:pt x="0" y="35719"/>
                </a:lnTo>
                <a:lnTo>
                  <a:pt x="0" y="35719"/>
                </a:lnTo>
                <a:lnTo>
                  <a:pt x="8930" y="35719"/>
                </a:lnTo>
                <a:lnTo>
                  <a:pt x="17859" y="26789"/>
                </a:lnTo>
                <a:lnTo>
                  <a:pt x="17859" y="26789"/>
                </a:lnTo>
                <a:lnTo>
                  <a:pt x="26789" y="17859"/>
                </a:lnTo>
                <a:lnTo>
                  <a:pt x="35719" y="17859"/>
                </a:lnTo>
                <a:lnTo>
                  <a:pt x="44648" y="8930"/>
                </a:lnTo>
                <a:lnTo>
                  <a:pt x="53578" y="8930"/>
                </a:lnTo>
                <a:lnTo>
                  <a:pt x="62508" y="0"/>
                </a:lnTo>
                <a:lnTo>
                  <a:pt x="62508" y="0"/>
                </a:lnTo>
                <a:lnTo>
                  <a:pt x="71437" y="0"/>
                </a:lnTo>
                <a:lnTo>
                  <a:pt x="80367" y="8930"/>
                </a:lnTo>
                <a:lnTo>
                  <a:pt x="89297" y="8930"/>
                </a:lnTo>
                <a:lnTo>
                  <a:pt x="98226" y="17859"/>
                </a:lnTo>
                <a:lnTo>
                  <a:pt x="107156" y="17859"/>
                </a:lnTo>
                <a:lnTo>
                  <a:pt x="125015" y="17859"/>
                </a:lnTo>
                <a:lnTo>
                  <a:pt x="133945" y="17859"/>
                </a:lnTo>
                <a:lnTo>
                  <a:pt x="151805" y="17859"/>
                </a:lnTo>
                <a:lnTo>
                  <a:pt x="151805"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4438055" y="26789"/>
            <a:ext cx="196454" cy="294681"/>
          </a:xfrm>
          <a:custGeom>
            <a:avLst/>
            <a:gdLst/>
            <a:ahLst/>
            <a:cxnLst/>
            <a:rect l="0" t="0" r="0" b="0"/>
            <a:pathLst>
              <a:path w="196454" h="294681">
                <a:moveTo>
                  <a:pt x="26789" y="80367"/>
                </a:moveTo>
                <a:lnTo>
                  <a:pt x="17859" y="80367"/>
                </a:lnTo>
                <a:lnTo>
                  <a:pt x="8929" y="80367"/>
                </a:lnTo>
                <a:lnTo>
                  <a:pt x="8929" y="89297"/>
                </a:lnTo>
                <a:lnTo>
                  <a:pt x="8929" y="98227"/>
                </a:lnTo>
                <a:lnTo>
                  <a:pt x="0" y="107156"/>
                </a:lnTo>
                <a:lnTo>
                  <a:pt x="0" y="107156"/>
                </a:lnTo>
                <a:lnTo>
                  <a:pt x="8929" y="116086"/>
                </a:lnTo>
                <a:lnTo>
                  <a:pt x="8929" y="125016"/>
                </a:lnTo>
                <a:lnTo>
                  <a:pt x="17859" y="133945"/>
                </a:lnTo>
                <a:lnTo>
                  <a:pt x="17859" y="142875"/>
                </a:lnTo>
                <a:lnTo>
                  <a:pt x="26789" y="142875"/>
                </a:lnTo>
                <a:lnTo>
                  <a:pt x="35718" y="133945"/>
                </a:lnTo>
                <a:lnTo>
                  <a:pt x="44648" y="125016"/>
                </a:lnTo>
                <a:lnTo>
                  <a:pt x="53578" y="116086"/>
                </a:lnTo>
                <a:lnTo>
                  <a:pt x="53578" y="98227"/>
                </a:lnTo>
                <a:lnTo>
                  <a:pt x="62508" y="80367"/>
                </a:lnTo>
                <a:lnTo>
                  <a:pt x="62508" y="62508"/>
                </a:lnTo>
                <a:lnTo>
                  <a:pt x="62508" y="44648"/>
                </a:lnTo>
                <a:lnTo>
                  <a:pt x="62508" y="26789"/>
                </a:lnTo>
                <a:lnTo>
                  <a:pt x="62508" y="17859"/>
                </a:lnTo>
                <a:lnTo>
                  <a:pt x="62508" y="8930"/>
                </a:lnTo>
                <a:lnTo>
                  <a:pt x="62508" y="0"/>
                </a:lnTo>
                <a:lnTo>
                  <a:pt x="62508" y="0"/>
                </a:lnTo>
                <a:lnTo>
                  <a:pt x="62508" y="0"/>
                </a:lnTo>
                <a:lnTo>
                  <a:pt x="71437" y="0"/>
                </a:lnTo>
                <a:lnTo>
                  <a:pt x="80367" y="0"/>
                </a:lnTo>
                <a:lnTo>
                  <a:pt x="89297" y="8930"/>
                </a:lnTo>
                <a:lnTo>
                  <a:pt x="98226" y="8930"/>
                </a:lnTo>
                <a:lnTo>
                  <a:pt x="116086" y="17859"/>
                </a:lnTo>
                <a:lnTo>
                  <a:pt x="125015" y="26789"/>
                </a:lnTo>
                <a:lnTo>
                  <a:pt x="133945" y="44648"/>
                </a:lnTo>
                <a:lnTo>
                  <a:pt x="142875" y="62508"/>
                </a:lnTo>
                <a:lnTo>
                  <a:pt x="151804" y="116086"/>
                </a:lnTo>
                <a:lnTo>
                  <a:pt x="151804" y="169664"/>
                </a:lnTo>
                <a:lnTo>
                  <a:pt x="142875" y="214313"/>
                </a:lnTo>
                <a:lnTo>
                  <a:pt x="142875" y="250031"/>
                </a:lnTo>
                <a:lnTo>
                  <a:pt x="142875" y="276820"/>
                </a:lnTo>
                <a:lnTo>
                  <a:pt x="151804" y="285750"/>
                </a:lnTo>
                <a:lnTo>
                  <a:pt x="160734" y="294680"/>
                </a:lnTo>
                <a:lnTo>
                  <a:pt x="169664" y="285750"/>
                </a:lnTo>
                <a:lnTo>
                  <a:pt x="178593" y="276820"/>
                </a:lnTo>
                <a:lnTo>
                  <a:pt x="187523" y="276820"/>
                </a:lnTo>
                <a:lnTo>
                  <a:pt x="187523" y="267891"/>
                </a:lnTo>
                <a:lnTo>
                  <a:pt x="196453" y="258961"/>
                </a:lnTo>
                <a:lnTo>
                  <a:pt x="196453" y="241102"/>
                </a:lnTo>
                <a:lnTo>
                  <a:pt x="187523" y="232172"/>
                </a:lnTo>
                <a:lnTo>
                  <a:pt x="187523" y="214313"/>
                </a:lnTo>
                <a:lnTo>
                  <a:pt x="178593" y="205383"/>
                </a:lnTo>
                <a:lnTo>
                  <a:pt x="160734" y="196453"/>
                </a:lnTo>
                <a:lnTo>
                  <a:pt x="160734" y="187523"/>
                </a:lnTo>
                <a:lnTo>
                  <a:pt x="151804" y="187523"/>
                </a:lnTo>
                <a:lnTo>
                  <a:pt x="151804"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4848820" y="44648"/>
            <a:ext cx="35720" cy="169665"/>
          </a:xfrm>
          <a:custGeom>
            <a:avLst/>
            <a:gdLst/>
            <a:ahLst/>
            <a:cxnLst/>
            <a:rect l="0" t="0" r="0" b="0"/>
            <a:pathLst>
              <a:path w="35720" h="169665">
                <a:moveTo>
                  <a:pt x="0" y="8930"/>
                </a:moveTo>
                <a:lnTo>
                  <a:pt x="0" y="0"/>
                </a:lnTo>
                <a:lnTo>
                  <a:pt x="0" y="0"/>
                </a:lnTo>
                <a:lnTo>
                  <a:pt x="0" y="8930"/>
                </a:lnTo>
                <a:lnTo>
                  <a:pt x="8930" y="17860"/>
                </a:lnTo>
                <a:lnTo>
                  <a:pt x="8930" y="26789"/>
                </a:lnTo>
                <a:lnTo>
                  <a:pt x="8930" y="44649"/>
                </a:lnTo>
                <a:lnTo>
                  <a:pt x="17860" y="62508"/>
                </a:lnTo>
                <a:lnTo>
                  <a:pt x="17860" y="80368"/>
                </a:lnTo>
                <a:lnTo>
                  <a:pt x="26789" y="98227"/>
                </a:lnTo>
                <a:lnTo>
                  <a:pt x="26789" y="116086"/>
                </a:lnTo>
                <a:lnTo>
                  <a:pt x="35719" y="133946"/>
                </a:lnTo>
                <a:lnTo>
                  <a:pt x="35719" y="151805"/>
                </a:lnTo>
                <a:lnTo>
                  <a:pt x="26789" y="160735"/>
                </a:lnTo>
                <a:lnTo>
                  <a:pt x="17860" y="169664"/>
                </a:lnTo>
                <a:lnTo>
                  <a:pt x="8930" y="169664"/>
                </a:lnTo>
                <a:lnTo>
                  <a:pt x="8930"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4759523" y="71437"/>
            <a:ext cx="375048" cy="116087"/>
          </a:xfrm>
          <a:custGeom>
            <a:avLst/>
            <a:gdLst/>
            <a:ahLst/>
            <a:cxnLst/>
            <a:rect l="0" t="0" r="0" b="0"/>
            <a:pathLst>
              <a:path w="375048" h="116087">
                <a:moveTo>
                  <a:pt x="8930" y="80368"/>
                </a:moveTo>
                <a:lnTo>
                  <a:pt x="0" y="71438"/>
                </a:lnTo>
                <a:lnTo>
                  <a:pt x="0" y="71438"/>
                </a:lnTo>
                <a:lnTo>
                  <a:pt x="8930" y="62508"/>
                </a:lnTo>
                <a:lnTo>
                  <a:pt x="17860" y="62508"/>
                </a:lnTo>
                <a:lnTo>
                  <a:pt x="26790" y="62508"/>
                </a:lnTo>
                <a:lnTo>
                  <a:pt x="44649" y="62508"/>
                </a:lnTo>
                <a:lnTo>
                  <a:pt x="62508" y="62508"/>
                </a:lnTo>
                <a:lnTo>
                  <a:pt x="80368" y="62508"/>
                </a:lnTo>
                <a:lnTo>
                  <a:pt x="107157" y="62508"/>
                </a:lnTo>
                <a:lnTo>
                  <a:pt x="125016" y="53579"/>
                </a:lnTo>
                <a:lnTo>
                  <a:pt x="151805" y="44649"/>
                </a:lnTo>
                <a:lnTo>
                  <a:pt x="169665" y="35719"/>
                </a:lnTo>
                <a:lnTo>
                  <a:pt x="178594" y="26790"/>
                </a:lnTo>
                <a:lnTo>
                  <a:pt x="196454" y="8930"/>
                </a:lnTo>
                <a:lnTo>
                  <a:pt x="205383" y="0"/>
                </a:lnTo>
                <a:lnTo>
                  <a:pt x="214313" y="0"/>
                </a:lnTo>
                <a:lnTo>
                  <a:pt x="214313" y="0"/>
                </a:lnTo>
                <a:lnTo>
                  <a:pt x="223243" y="0"/>
                </a:lnTo>
                <a:lnTo>
                  <a:pt x="223243" y="0"/>
                </a:lnTo>
                <a:lnTo>
                  <a:pt x="223243" y="8930"/>
                </a:lnTo>
                <a:lnTo>
                  <a:pt x="223243" y="26790"/>
                </a:lnTo>
                <a:lnTo>
                  <a:pt x="214313" y="44649"/>
                </a:lnTo>
                <a:lnTo>
                  <a:pt x="214313" y="62508"/>
                </a:lnTo>
                <a:lnTo>
                  <a:pt x="223243" y="80368"/>
                </a:lnTo>
                <a:lnTo>
                  <a:pt x="223243" y="89297"/>
                </a:lnTo>
                <a:lnTo>
                  <a:pt x="232172" y="98227"/>
                </a:lnTo>
                <a:lnTo>
                  <a:pt x="241102" y="107157"/>
                </a:lnTo>
                <a:lnTo>
                  <a:pt x="250032" y="116086"/>
                </a:lnTo>
                <a:lnTo>
                  <a:pt x="250032" y="107157"/>
                </a:lnTo>
                <a:lnTo>
                  <a:pt x="258961" y="107157"/>
                </a:lnTo>
                <a:lnTo>
                  <a:pt x="267891" y="98227"/>
                </a:lnTo>
                <a:lnTo>
                  <a:pt x="276821" y="89297"/>
                </a:lnTo>
                <a:lnTo>
                  <a:pt x="285750" y="80368"/>
                </a:lnTo>
                <a:lnTo>
                  <a:pt x="294680" y="71438"/>
                </a:lnTo>
                <a:lnTo>
                  <a:pt x="303610" y="62508"/>
                </a:lnTo>
                <a:lnTo>
                  <a:pt x="312540" y="62508"/>
                </a:lnTo>
                <a:lnTo>
                  <a:pt x="321469" y="62508"/>
                </a:lnTo>
                <a:lnTo>
                  <a:pt x="330399" y="62508"/>
                </a:lnTo>
                <a:lnTo>
                  <a:pt x="330399" y="62508"/>
                </a:lnTo>
                <a:lnTo>
                  <a:pt x="339329" y="71438"/>
                </a:lnTo>
                <a:lnTo>
                  <a:pt x="348258" y="71438"/>
                </a:lnTo>
                <a:lnTo>
                  <a:pt x="357188" y="71438"/>
                </a:lnTo>
                <a:lnTo>
                  <a:pt x="366118" y="80368"/>
                </a:lnTo>
                <a:lnTo>
                  <a:pt x="366118" y="80368"/>
                </a:lnTo>
                <a:lnTo>
                  <a:pt x="375047" y="80368"/>
                </a:lnTo>
                <a:lnTo>
                  <a:pt x="375047" y="803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571500" y="1919883"/>
            <a:ext cx="1" cy="17860"/>
          </a:xfrm>
          <a:custGeom>
            <a:avLst/>
            <a:gdLst/>
            <a:ahLst/>
            <a:cxnLst/>
            <a:rect l="0" t="0" r="0" b="0"/>
            <a:pathLst>
              <a:path w="1" h="17860">
                <a:moveTo>
                  <a:pt x="0" y="17859"/>
                </a:moveTo>
                <a:lnTo>
                  <a:pt x="0" y="17859"/>
                </a:lnTo>
                <a:lnTo>
                  <a:pt x="0" y="17859"/>
                </a:lnTo>
                <a:lnTo>
                  <a:pt x="0" y="17859"/>
                </a:lnTo>
                <a:lnTo>
                  <a:pt x="0" y="8929"/>
                </a:lnTo>
                <a:lnTo>
                  <a:pt x="0" y="8929"/>
                </a:lnTo>
                <a:lnTo>
                  <a:pt x="0" y="8929"/>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571500" y="1919883"/>
            <a:ext cx="1473399" cy="44649"/>
          </a:xfrm>
          <a:custGeom>
            <a:avLst/>
            <a:gdLst/>
            <a:ahLst/>
            <a:cxnLst/>
            <a:rect l="0" t="0" r="0" b="0"/>
            <a:pathLst>
              <a:path w="1473399" h="44649">
                <a:moveTo>
                  <a:pt x="0" y="0"/>
                </a:moveTo>
                <a:lnTo>
                  <a:pt x="0" y="0"/>
                </a:lnTo>
                <a:lnTo>
                  <a:pt x="0" y="0"/>
                </a:lnTo>
                <a:lnTo>
                  <a:pt x="0" y="0"/>
                </a:lnTo>
                <a:lnTo>
                  <a:pt x="0" y="0"/>
                </a:lnTo>
                <a:lnTo>
                  <a:pt x="0" y="0"/>
                </a:lnTo>
                <a:lnTo>
                  <a:pt x="0" y="0"/>
                </a:lnTo>
                <a:lnTo>
                  <a:pt x="0" y="0"/>
                </a:lnTo>
                <a:lnTo>
                  <a:pt x="0" y="0"/>
                </a:lnTo>
                <a:lnTo>
                  <a:pt x="0" y="0"/>
                </a:lnTo>
                <a:lnTo>
                  <a:pt x="8930" y="0"/>
                </a:lnTo>
                <a:lnTo>
                  <a:pt x="8930" y="0"/>
                </a:lnTo>
                <a:lnTo>
                  <a:pt x="17859" y="8929"/>
                </a:lnTo>
                <a:lnTo>
                  <a:pt x="17859" y="8929"/>
                </a:lnTo>
                <a:lnTo>
                  <a:pt x="26789" y="17859"/>
                </a:lnTo>
                <a:lnTo>
                  <a:pt x="35719" y="26789"/>
                </a:lnTo>
                <a:lnTo>
                  <a:pt x="44649" y="26789"/>
                </a:lnTo>
                <a:lnTo>
                  <a:pt x="53578" y="35718"/>
                </a:lnTo>
                <a:lnTo>
                  <a:pt x="62508" y="35718"/>
                </a:lnTo>
                <a:lnTo>
                  <a:pt x="71438" y="44648"/>
                </a:lnTo>
                <a:lnTo>
                  <a:pt x="89297" y="44648"/>
                </a:lnTo>
                <a:lnTo>
                  <a:pt x="107156" y="44648"/>
                </a:lnTo>
                <a:lnTo>
                  <a:pt x="133945" y="44648"/>
                </a:lnTo>
                <a:lnTo>
                  <a:pt x="160734" y="35718"/>
                </a:lnTo>
                <a:lnTo>
                  <a:pt x="187524" y="35718"/>
                </a:lnTo>
                <a:lnTo>
                  <a:pt x="214313" y="35718"/>
                </a:lnTo>
                <a:lnTo>
                  <a:pt x="241102" y="35718"/>
                </a:lnTo>
                <a:lnTo>
                  <a:pt x="276820" y="35718"/>
                </a:lnTo>
                <a:lnTo>
                  <a:pt x="303609" y="35718"/>
                </a:lnTo>
                <a:lnTo>
                  <a:pt x="339328" y="35718"/>
                </a:lnTo>
                <a:lnTo>
                  <a:pt x="366117" y="35718"/>
                </a:lnTo>
                <a:lnTo>
                  <a:pt x="401836" y="35718"/>
                </a:lnTo>
                <a:lnTo>
                  <a:pt x="428625" y="35718"/>
                </a:lnTo>
                <a:lnTo>
                  <a:pt x="473274" y="35718"/>
                </a:lnTo>
                <a:lnTo>
                  <a:pt x="508992" y="44648"/>
                </a:lnTo>
                <a:lnTo>
                  <a:pt x="544711" y="44648"/>
                </a:lnTo>
                <a:lnTo>
                  <a:pt x="589359" y="44648"/>
                </a:lnTo>
                <a:lnTo>
                  <a:pt x="634008" y="44648"/>
                </a:lnTo>
                <a:lnTo>
                  <a:pt x="678656" y="44648"/>
                </a:lnTo>
                <a:lnTo>
                  <a:pt x="723305" y="44648"/>
                </a:lnTo>
                <a:lnTo>
                  <a:pt x="767953" y="44648"/>
                </a:lnTo>
                <a:lnTo>
                  <a:pt x="812602" y="44648"/>
                </a:lnTo>
                <a:lnTo>
                  <a:pt x="866180" y="44648"/>
                </a:lnTo>
                <a:lnTo>
                  <a:pt x="910828" y="44648"/>
                </a:lnTo>
                <a:lnTo>
                  <a:pt x="955477" y="44648"/>
                </a:lnTo>
                <a:lnTo>
                  <a:pt x="1000125" y="44648"/>
                </a:lnTo>
                <a:lnTo>
                  <a:pt x="1053703" y="44648"/>
                </a:lnTo>
                <a:lnTo>
                  <a:pt x="1098352" y="44648"/>
                </a:lnTo>
                <a:lnTo>
                  <a:pt x="1143000" y="35718"/>
                </a:lnTo>
                <a:lnTo>
                  <a:pt x="1187648" y="35718"/>
                </a:lnTo>
                <a:lnTo>
                  <a:pt x="1232297" y="35718"/>
                </a:lnTo>
                <a:lnTo>
                  <a:pt x="1276945" y="35718"/>
                </a:lnTo>
                <a:lnTo>
                  <a:pt x="1312664" y="26789"/>
                </a:lnTo>
                <a:lnTo>
                  <a:pt x="1357313" y="26789"/>
                </a:lnTo>
                <a:lnTo>
                  <a:pt x="1393031" y="26789"/>
                </a:lnTo>
                <a:lnTo>
                  <a:pt x="1419820" y="26789"/>
                </a:lnTo>
                <a:lnTo>
                  <a:pt x="1446609" y="26789"/>
                </a:lnTo>
                <a:lnTo>
                  <a:pt x="1473398" y="35718"/>
                </a:lnTo>
                <a:lnTo>
                  <a:pt x="1473398"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3161109" y="1902023"/>
            <a:ext cx="1375173" cy="26790"/>
          </a:xfrm>
          <a:custGeom>
            <a:avLst/>
            <a:gdLst/>
            <a:ahLst/>
            <a:cxnLst/>
            <a:rect l="0" t="0" r="0" b="0"/>
            <a:pathLst>
              <a:path w="1375173" h="26790">
                <a:moveTo>
                  <a:pt x="26789" y="26789"/>
                </a:moveTo>
                <a:lnTo>
                  <a:pt x="26789" y="26789"/>
                </a:lnTo>
                <a:lnTo>
                  <a:pt x="17860" y="26789"/>
                </a:lnTo>
                <a:lnTo>
                  <a:pt x="17860" y="26789"/>
                </a:lnTo>
                <a:lnTo>
                  <a:pt x="17860" y="26789"/>
                </a:lnTo>
                <a:lnTo>
                  <a:pt x="17860" y="26789"/>
                </a:lnTo>
                <a:lnTo>
                  <a:pt x="8930" y="26789"/>
                </a:lnTo>
                <a:lnTo>
                  <a:pt x="8930" y="26789"/>
                </a:lnTo>
                <a:lnTo>
                  <a:pt x="8930" y="17860"/>
                </a:lnTo>
                <a:lnTo>
                  <a:pt x="8930" y="17860"/>
                </a:lnTo>
                <a:lnTo>
                  <a:pt x="0" y="17860"/>
                </a:lnTo>
                <a:lnTo>
                  <a:pt x="0" y="17860"/>
                </a:lnTo>
                <a:lnTo>
                  <a:pt x="0" y="17860"/>
                </a:lnTo>
                <a:lnTo>
                  <a:pt x="0" y="17860"/>
                </a:lnTo>
                <a:lnTo>
                  <a:pt x="0" y="8930"/>
                </a:lnTo>
                <a:lnTo>
                  <a:pt x="0" y="8930"/>
                </a:lnTo>
                <a:lnTo>
                  <a:pt x="0" y="8930"/>
                </a:lnTo>
                <a:lnTo>
                  <a:pt x="0" y="8930"/>
                </a:lnTo>
                <a:lnTo>
                  <a:pt x="0" y="0"/>
                </a:lnTo>
                <a:lnTo>
                  <a:pt x="0" y="0"/>
                </a:lnTo>
                <a:lnTo>
                  <a:pt x="0" y="0"/>
                </a:lnTo>
                <a:lnTo>
                  <a:pt x="8930" y="0"/>
                </a:lnTo>
                <a:lnTo>
                  <a:pt x="17860" y="0"/>
                </a:lnTo>
                <a:lnTo>
                  <a:pt x="26789" y="0"/>
                </a:lnTo>
                <a:lnTo>
                  <a:pt x="35719" y="8930"/>
                </a:lnTo>
                <a:lnTo>
                  <a:pt x="53579" y="0"/>
                </a:lnTo>
                <a:lnTo>
                  <a:pt x="71438" y="8930"/>
                </a:lnTo>
                <a:lnTo>
                  <a:pt x="89297" y="8930"/>
                </a:lnTo>
                <a:lnTo>
                  <a:pt x="116086" y="8930"/>
                </a:lnTo>
                <a:lnTo>
                  <a:pt x="133946" y="8930"/>
                </a:lnTo>
                <a:lnTo>
                  <a:pt x="160735" y="8930"/>
                </a:lnTo>
                <a:lnTo>
                  <a:pt x="187524" y="8930"/>
                </a:lnTo>
                <a:lnTo>
                  <a:pt x="214313" y="8930"/>
                </a:lnTo>
                <a:lnTo>
                  <a:pt x="250032" y="8930"/>
                </a:lnTo>
                <a:lnTo>
                  <a:pt x="285750" y="8930"/>
                </a:lnTo>
                <a:lnTo>
                  <a:pt x="321469" y="8930"/>
                </a:lnTo>
                <a:lnTo>
                  <a:pt x="366118" y="8930"/>
                </a:lnTo>
                <a:lnTo>
                  <a:pt x="410766" y="17860"/>
                </a:lnTo>
                <a:lnTo>
                  <a:pt x="464344" y="17860"/>
                </a:lnTo>
                <a:lnTo>
                  <a:pt x="508993" y="17860"/>
                </a:lnTo>
                <a:lnTo>
                  <a:pt x="562571" y="17860"/>
                </a:lnTo>
                <a:lnTo>
                  <a:pt x="616149" y="17860"/>
                </a:lnTo>
                <a:lnTo>
                  <a:pt x="669727" y="17860"/>
                </a:lnTo>
                <a:lnTo>
                  <a:pt x="732235" y="17860"/>
                </a:lnTo>
                <a:lnTo>
                  <a:pt x="803672" y="17860"/>
                </a:lnTo>
                <a:lnTo>
                  <a:pt x="866180" y="17860"/>
                </a:lnTo>
                <a:lnTo>
                  <a:pt x="937618" y="17860"/>
                </a:lnTo>
                <a:lnTo>
                  <a:pt x="1009055" y="17860"/>
                </a:lnTo>
                <a:lnTo>
                  <a:pt x="1080493" y="17860"/>
                </a:lnTo>
                <a:lnTo>
                  <a:pt x="1151930" y="17860"/>
                </a:lnTo>
                <a:lnTo>
                  <a:pt x="1223368" y="17860"/>
                </a:lnTo>
                <a:lnTo>
                  <a:pt x="1303735" y="17860"/>
                </a:lnTo>
                <a:lnTo>
                  <a:pt x="1375172" y="17860"/>
                </a:lnTo>
                <a:lnTo>
                  <a:pt x="1375172"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3045023" y="2759273"/>
            <a:ext cx="71439" cy="116087"/>
          </a:xfrm>
          <a:custGeom>
            <a:avLst/>
            <a:gdLst/>
            <a:ahLst/>
            <a:cxnLst/>
            <a:rect l="0" t="0" r="0" b="0"/>
            <a:pathLst>
              <a:path w="71439" h="116087">
                <a:moveTo>
                  <a:pt x="8930" y="98227"/>
                </a:moveTo>
                <a:lnTo>
                  <a:pt x="8930" y="98227"/>
                </a:lnTo>
                <a:lnTo>
                  <a:pt x="8930" y="98227"/>
                </a:lnTo>
                <a:lnTo>
                  <a:pt x="8930" y="98227"/>
                </a:lnTo>
                <a:lnTo>
                  <a:pt x="0" y="98227"/>
                </a:lnTo>
                <a:lnTo>
                  <a:pt x="0" y="98227"/>
                </a:lnTo>
                <a:lnTo>
                  <a:pt x="0" y="98227"/>
                </a:lnTo>
                <a:lnTo>
                  <a:pt x="0" y="98227"/>
                </a:lnTo>
                <a:lnTo>
                  <a:pt x="0" y="98227"/>
                </a:lnTo>
                <a:lnTo>
                  <a:pt x="0" y="107156"/>
                </a:lnTo>
                <a:lnTo>
                  <a:pt x="0" y="116086"/>
                </a:lnTo>
                <a:lnTo>
                  <a:pt x="8930" y="116086"/>
                </a:lnTo>
                <a:lnTo>
                  <a:pt x="8930" y="116086"/>
                </a:lnTo>
                <a:lnTo>
                  <a:pt x="17860" y="107156"/>
                </a:lnTo>
                <a:lnTo>
                  <a:pt x="35719" y="89297"/>
                </a:lnTo>
                <a:lnTo>
                  <a:pt x="44649" y="62508"/>
                </a:lnTo>
                <a:lnTo>
                  <a:pt x="62508" y="26790"/>
                </a:lnTo>
                <a:lnTo>
                  <a:pt x="71438" y="0"/>
                </a:lnTo>
                <a:lnTo>
                  <a:pt x="7143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2991445" y="1973461"/>
            <a:ext cx="160736" cy="169665"/>
          </a:xfrm>
          <a:custGeom>
            <a:avLst/>
            <a:gdLst/>
            <a:ahLst/>
            <a:cxnLst/>
            <a:rect l="0" t="0" r="0" b="0"/>
            <a:pathLst>
              <a:path w="160736" h="169665">
                <a:moveTo>
                  <a:pt x="26789" y="169664"/>
                </a:moveTo>
                <a:lnTo>
                  <a:pt x="26789" y="169664"/>
                </a:lnTo>
                <a:lnTo>
                  <a:pt x="26789" y="169664"/>
                </a:lnTo>
                <a:lnTo>
                  <a:pt x="17860" y="160734"/>
                </a:lnTo>
                <a:lnTo>
                  <a:pt x="8930" y="160734"/>
                </a:lnTo>
                <a:lnTo>
                  <a:pt x="8930" y="160734"/>
                </a:lnTo>
                <a:lnTo>
                  <a:pt x="8930" y="160734"/>
                </a:lnTo>
                <a:lnTo>
                  <a:pt x="8930" y="151804"/>
                </a:lnTo>
                <a:lnTo>
                  <a:pt x="0" y="151804"/>
                </a:lnTo>
                <a:lnTo>
                  <a:pt x="0" y="142875"/>
                </a:lnTo>
                <a:lnTo>
                  <a:pt x="0" y="142875"/>
                </a:lnTo>
                <a:lnTo>
                  <a:pt x="8930" y="142875"/>
                </a:lnTo>
                <a:lnTo>
                  <a:pt x="8930" y="142875"/>
                </a:lnTo>
                <a:lnTo>
                  <a:pt x="17860" y="151804"/>
                </a:lnTo>
                <a:lnTo>
                  <a:pt x="26789" y="160734"/>
                </a:lnTo>
                <a:lnTo>
                  <a:pt x="35719" y="169664"/>
                </a:lnTo>
                <a:lnTo>
                  <a:pt x="44649" y="169664"/>
                </a:lnTo>
                <a:lnTo>
                  <a:pt x="53578" y="151804"/>
                </a:lnTo>
                <a:lnTo>
                  <a:pt x="80368" y="125015"/>
                </a:lnTo>
                <a:lnTo>
                  <a:pt x="107157" y="89297"/>
                </a:lnTo>
                <a:lnTo>
                  <a:pt x="133946" y="44648"/>
                </a:lnTo>
                <a:lnTo>
                  <a:pt x="160735" y="0"/>
                </a:lnTo>
                <a:lnTo>
                  <a:pt x="16073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4518422" y="3196828"/>
            <a:ext cx="285751" cy="330399"/>
          </a:xfrm>
          <a:custGeom>
            <a:avLst/>
            <a:gdLst/>
            <a:ahLst/>
            <a:cxnLst/>
            <a:rect l="0" t="0" r="0" b="0"/>
            <a:pathLst>
              <a:path w="285751" h="330399">
                <a:moveTo>
                  <a:pt x="0" y="330398"/>
                </a:moveTo>
                <a:lnTo>
                  <a:pt x="0" y="330398"/>
                </a:lnTo>
                <a:lnTo>
                  <a:pt x="0" y="330398"/>
                </a:lnTo>
                <a:lnTo>
                  <a:pt x="0" y="330398"/>
                </a:lnTo>
                <a:lnTo>
                  <a:pt x="0" y="312539"/>
                </a:lnTo>
                <a:lnTo>
                  <a:pt x="8930" y="303609"/>
                </a:lnTo>
                <a:lnTo>
                  <a:pt x="26789" y="276820"/>
                </a:lnTo>
                <a:lnTo>
                  <a:pt x="44648" y="241101"/>
                </a:lnTo>
                <a:lnTo>
                  <a:pt x="71437" y="205383"/>
                </a:lnTo>
                <a:lnTo>
                  <a:pt x="116086" y="160734"/>
                </a:lnTo>
                <a:lnTo>
                  <a:pt x="151805" y="125015"/>
                </a:lnTo>
                <a:lnTo>
                  <a:pt x="187523" y="89297"/>
                </a:lnTo>
                <a:lnTo>
                  <a:pt x="223242" y="62508"/>
                </a:lnTo>
                <a:lnTo>
                  <a:pt x="250031" y="35718"/>
                </a:lnTo>
                <a:lnTo>
                  <a:pt x="276820" y="17859"/>
                </a:lnTo>
                <a:lnTo>
                  <a:pt x="285750" y="0"/>
                </a:lnTo>
                <a:lnTo>
                  <a:pt x="28575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86461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Web-Driver API</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77731943"/>
              </p:ext>
            </p:extLst>
          </p:nvPr>
        </p:nvGraphicFramePr>
        <p:xfrm>
          <a:off x="794534" y="1538586"/>
          <a:ext cx="8197065" cy="4633614"/>
        </p:xfrm>
        <a:graphic>
          <a:graphicData uri="http://schemas.openxmlformats.org/drawingml/2006/table">
            <a:tbl>
              <a:tblPr/>
              <a:tblGrid>
                <a:gridCol w="2710666"/>
                <a:gridCol w="5486399"/>
              </a:tblGrid>
              <a:tr h="296772">
                <a:tc>
                  <a:txBody>
                    <a:bodyPr/>
                    <a:lstStyle/>
                    <a:p>
                      <a:r>
                        <a:rPr lang="en-US" sz="1700"/>
                        <a:t>java.lang.String</a:t>
                      </a:r>
                    </a:p>
                  </a:txBody>
                  <a:tcPr marL="17488" marR="17488" marT="17488" marB="17488" anchor="ctr">
                    <a:lnL>
                      <a:noFill/>
                    </a:lnL>
                    <a:lnR>
                      <a:noFill/>
                    </a:lnR>
                    <a:lnT>
                      <a:noFill/>
                    </a:lnT>
                    <a:lnB>
                      <a:noFill/>
                    </a:lnB>
                  </a:tcPr>
                </a:tc>
                <a:tc>
                  <a:txBody>
                    <a:bodyPr/>
                    <a:lstStyle/>
                    <a:p>
                      <a:r>
                        <a:rPr lang="en-US" sz="1700" b="1">
                          <a:hlinkClick r:id="rId2"/>
                        </a:rPr>
                        <a:t>getTitle</a:t>
                      </a:r>
                      <a:r>
                        <a:rPr lang="en-US" sz="1700"/>
                        <a:t>() The title of the current page.</a:t>
                      </a:r>
                    </a:p>
                  </a:txBody>
                  <a:tcPr marL="17488" marR="17488" marT="17488" marB="17488" anchor="ctr">
                    <a:lnL>
                      <a:noFill/>
                    </a:lnL>
                    <a:lnR>
                      <a:noFill/>
                    </a:lnR>
                    <a:lnT>
                      <a:noFill/>
                    </a:lnT>
                    <a:lnB>
                      <a:noFill/>
                    </a:lnB>
                  </a:tcPr>
                </a:tc>
              </a:tr>
              <a:tr h="819719">
                <a:tc>
                  <a:txBody>
                    <a:bodyPr/>
                    <a:lstStyle/>
                    <a:p>
                      <a:r>
                        <a:rPr lang="en-US" sz="1700"/>
                        <a:t>java.lang.String</a:t>
                      </a:r>
                    </a:p>
                  </a:txBody>
                  <a:tcPr marL="17488" marR="17488" marT="17488" marB="17488" anchor="ctr">
                    <a:lnL>
                      <a:noFill/>
                    </a:lnL>
                    <a:lnR>
                      <a:noFill/>
                    </a:lnR>
                    <a:lnT>
                      <a:noFill/>
                    </a:lnT>
                    <a:lnB>
                      <a:noFill/>
                    </a:lnB>
                  </a:tcPr>
                </a:tc>
                <a:tc>
                  <a:txBody>
                    <a:bodyPr/>
                    <a:lstStyle/>
                    <a:p>
                      <a:r>
                        <a:rPr lang="en-US" sz="1700" b="1">
                          <a:hlinkClick r:id="rId3"/>
                        </a:rPr>
                        <a:t>getWindowHandle</a:t>
                      </a:r>
                      <a:r>
                        <a:rPr lang="en-US" sz="1700"/>
                        <a:t>() Return an opaque handle to this window that uniquely identifies it within this driver instance.</a:t>
                      </a:r>
                    </a:p>
                  </a:txBody>
                  <a:tcPr marL="17488" marR="17488" marT="17488" marB="17488" anchor="ctr">
                    <a:lnL>
                      <a:noFill/>
                    </a:lnL>
                    <a:lnR>
                      <a:noFill/>
                    </a:lnR>
                    <a:lnT>
                      <a:noFill/>
                    </a:lnT>
                    <a:lnB>
                      <a:noFill/>
                    </a:lnB>
                  </a:tcPr>
                </a:tc>
              </a:tr>
              <a:tr h="1306087">
                <a:tc>
                  <a:txBody>
                    <a:bodyPr/>
                    <a:lstStyle/>
                    <a:p>
                      <a:r>
                        <a:rPr lang="en-US" sz="1700"/>
                        <a:t>java.util.Set&lt;java.lang.String&gt;</a:t>
                      </a:r>
                    </a:p>
                  </a:txBody>
                  <a:tcPr marL="17488" marR="17488" marT="17488" marB="17488" anchor="ctr">
                    <a:lnL>
                      <a:noFill/>
                    </a:lnL>
                    <a:lnR>
                      <a:noFill/>
                    </a:lnR>
                    <a:lnT>
                      <a:noFill/>
                    </a:lnT>
                    <a:lnB>
                      <a:noFill/>
                    </a:lnB>
                  </a:tcPr>
                </a:tc>
                <a:tc>
                  <a:txBody>
                    <a:bodyPr/>
                    <a:lstStyle/>
                    <a:p>
                      <a:r>
                        <a:rPr lang="en-US" sz="1700" b="1">
                          <a:hlinkClick r:id="rId4"/>
                        </a:rPr>
                        <a:t>getWindowHandles</a:t>
                      </a:r>
                      <a:r>
                        <a:rPr lang="en-US" sz="1700"/>
                        <a:t>() Return a set of window handles which can be used to iterate over all open windows of this WebDriver instance by passing them to </a:t>
                      </a:r>
                      <a:r>
                        <a:rPr lang="en-US" sz="1700">
                          <a:hlinkClick r:id="rId5"/>
                        </a:rPr>
                        <a:t>switchTo()</a:t>
                      </a:r>
                      <a:r>
                        <a:rPr lang="en-US" sz="1700"/>
                        <a:t>.</a:t>
                      </a:r>
                      <a:r>
                        <a:rPr lang="en-US" sz="1700">
                          <a:hlinkClick r:id="rId6"/>
                        </a:rPr>
                        <a:t>WebDriver.Options.window()</a:t>
                      </a:r>
                      <a:endParaRPr lang="en-US" sz="1700"/>
                    </a:p>
                  </a:txBody>
                  <a:tcPr marL="17488" marR="17488" marT="17488" marB="17488" anchor="ctr">
                    <a:lnL>
                      <a:noFill/>
                    </a:lnL>
                    <a:lnR>
                      <a:noFill/>
                    </a:lnR>
                    <a:lnT>
                      <a:noFill/>
                    </a:lnT>
                    <a:lnB>
                      <a:noFill/>
                    </a:lnB>
                  </a:tcPr>
                </a:tc>
              </a:tr>
              <a:tr h="296772">
                <a:tc>
                  <a:txBody>
                    <a:bodyPr/>
                    <a:lstStyle/>
                    <a:p>
                      <a:r>
                        <a:rPr lang="en-US" sz="1700">
                          <a:hlinkClick r:id="rId7" tooltip="interface in org.openqa.selenium"/>
                        </a:rPr>
                        <a:t>WebDriver.Options</a:t>
                      </a:r>
                      <a:endParaRPr lang="en-US" sz="1700"/>
                    </a:p>
                  </a:txBody>
                  <a:tcPr marL="17488" marR="17488" marT="17488" marB="17488" anchor="ctr">
                    <a:lnL>
                      <a:noFill/>
                    </a:lnL>
                    <a:lnR>
                      <a:noFill/>
                    </a:lnR>
                    <a:lnT>
                      <a:noFill/>
                    </a:lnT>
                    <a:lnB>
                      <a:noFill/>
                    </a:lnB>
                  </a:tcPr>
                </a:tc>
                <a:tc>
                  <a:txBody>
                    <a:bodyPr/>
                    <a:lstStyle/>
                    <a:p>
                      <a:r>
                        <a:rPr lang="en-US" sz="1700" b="1">
                          <a:hlinkClick r:id="rId8"/>
                        </a:rPr>
                        <a:t>manage</a:t>
                      </a:r>
                      <a:r>
                        <a:rPr lang="en-US" sz="1700"/>
                        <a:t>() Gets the Option interface</a:t>
                      </a:r>
                    </a:p>
                  </a:txBody>
                  <a:tcPr marL="17488" marR="17488" marT="17488" marB="17488" anchor="ctr">
                    <a:lnL>
                      <a:noFill/>
                    </a:lnL>
                    <a:lnR>
                      <a:noFill/>
                    </a:lnR>
                    <a:lnT>
                      <a:noFill/>
                    </a:lnT>
                    <a:lnB>
                      <a:noFill/>
                    </a:lnB>
                  </a:tcPr>
                </a:tc>
              </a:tr>
              <a:tr h="797772">
                <a:tc>
                  <a:txBody>
                    <a:bodyPr/>
                    <a:lstStyle/>
                    <a:p>
                      <a:r>
                        <a:rPr lang="en-US" sz="1700">
                          <a:hlinkClick r:id="rId9" tooltip="interface in org.openqa.selenium"/>
                        </a:rPr>
                        <a:t>WebDriver.Navigation</a:t>
                      </a:r>
                      <a:endParaRPr lang="en-US" sz="1700"/>
                    </a:p>
                  </a:txBody>
                  <a:tcPr marL="17488" marR="17488" marT="17488" marB="17488" anchor="ctr">
                    <a:lnL>
                      <a:noFill/>
                    </a:lnL>
                    <a:lnR>
                      <a:noFill/>
                    </a:lnR>
                    <a:lnT>
                      <a:noFill/>
                    </a:lnT>
                    <a:lnB>
                      <a:noFill/>
                    </a:lnB>
                  </a:tcPr>
                </a:tc>
                <a:tc>
                  <a:txBody>
                    <a:bodyPr/>
                    <a:lstStyle/>
                    <a:p>
                      <a:r>
                        <a:rPr lang="en-US" sz="1700" b="1">
                          <a:hlinkClick r:id="rId10"/>
                        </a:rPr>
                        <a:t>navigate</a:t>
                      </a:r>
                      <a:r>
                        <a:rPr lang="en-US" sz="1700"/>
                        <a:t>() An abstraction allowing the driver to access the browser's history and to navigate to a given URL.</a:t>
                      </a:r>
                    </a:p>
                  </a:txBody>
                  <a:tcPr marL="17488" marR="17488" marT="17488" marB="17488" anchor="ctr">
                    <a:lnL>
                      <a:noFill/>
                    </a:lnL>
                    <a:lnR>
                      <a:noFill/>
                    </a:lnR>
                    <a:lnT>
                      <a:noFill/>
                    </a:lnT>
                    <a:lnB>
                      <a:noFill/>
                    </a:lnB>
                  </a:tcPr>
                </a:tc>
              </a:tr>
              <a:tr h="558246">
                <a:tc>
                  <a:txBody>
                    <a:bodyPr/>
                    <a:lstStyle/>
                    <a:p>
                      <a:r>
                        <a:rPr lang="en-US" sz="1700"/>
                        <a:t>void</a:t>
                      </a:r>
                    </a:p>
                  </a:txBody>
                  <a:tcPr marL="17488" marR="17488" marT="17488" marB="17488" anchor="ctr">
                    <a:lnL>
                      <a:noFill/>
                    </a:lnL>
                    <a:lnR>
                      <a:noFill/>
                    </a:lnR>
                    <a:lnT>
                      <a:noFill/>
                    </a:lnT>
                    <a:lnB>
                      <a:noFill/>
                    </a:lnB>
                  </a:tcPr>
                </a:tc>
                <a:tc>
                  <a:txBody>
                    <a:bodyPr/>
                    <a:lstStyle/>
                    <a:p>
                      <a:r>
                        <a:rPr lang="en-US" sz="1700" b="1">
                          <a:hlinkClick r:id="rId11"/>
                        </a:rPr>
                        <a:t>quit</a:t>
                      </a:r>
                      <a:r>
                        <a:rPr lang="en-US" sz="1700"/>
                        <a:t>() Quits this driver, closing every associated window.</a:t>
                      </a:r>
                    </a:p>
                  </a:txBody>
                  <a:tcPr marL="17488" marR="17488" marT="17488" marB="17488" anchor="ctr">
                    <a:lnL>
                      <a:noFill/>
                    </a:lnL>
                    <a:lnR>
                      <a:noFill/>
                    </a:lnR>
                    <a:lnT>
                      <a:noFill/>
                    </a:lnT>
                    <a:lnB>
                      <a:noFill/>
                    </a:lnB>
                  </a:tcPr>
                </a:tc>
              </a:tr>
              <a:tr h="558246">
                <a:tc>
                  <a:txBody>
                    <a:bodyPr/>
                    <a:lstStyle/>
                    <a:p>
                      <a:r>
                        <a:rPr lang="en-US" sz="1700">
                          <a:hlinkClick r:id="rId12" tooltip="interface in org.openqa.selenium"/>
                        </a:rPr>
                        <a:t>WebDriver.TargetLocator</a:t>
                      </a:r>
                      <a:endParaRPr lang="en-US" sz="1700"/>
                    </a:p>
                  </a:txBody>
                  <a:tcPr marL="17488" marR="17488" marT="17488" marB="17488" anchor="ctr">
                    <a:lnL>
                      <a:noFill/>
                    </a:lnL>
                    <a:lnR>
                      <a:noFill/>
                    </a:lnR>
                    <a:lnT>
                      <a:noFill/>
                    </a:lnT>
                    <a:lnB>
                      <a:noFill/>
                    </a:lnB>
                  </a:tcPr>
                </a:tc>
                <a:tc>
                  <a:txBody>
                    <a:bodyPr/>
                    <a:lstStyle/>
                    <a:p>
                      <a:r>
                        <a:rPr lang="en-US" sz="1700" b="1" dirty="0" err="1">
                          <a:hlinkClick r:id="rId5"/>
                        </a:rPr>
                        <a:t>switchTo</a:t>
                      </a:r>
                      <a:r>
                        <a:rPr lang="en-US" sz="1700" dirty="0"/>
                        <a:t>() Send future commands to a different frame or window.</a:t>
                      </a:r>
                    </a:p>
                  </a:txBody>
                  <a:tcPr marL="17488" marR="17488" marT="17488" marB="17488" anchor="ctr">
                    <a:lnL>
                      <a:noFill/>
                    </a:lnL>
                    <a:lnR>
                      <a:noFill/>
                    </a:lnR>
                    <a:lnT>
                      <a:noFill/>
                    </a:lnT>
                    <a:lnB>
                      <a:noFill/>
                    </a:lnB>
                  </a:tcPr>
                </a:tc>
              </a:tr>
            </a:tbl>
          </a:graphicData>
        </a:graphic>
      </p:graphicFrame>
      <p:sp>
        <p:nvSpPr>
          <p:cNvPr id="4" name="Footer Placeholder 3"/>
          <p:cNvSpPr>
            <a:spLocks noGrp="1"/>
          </p:cNvSpPr>
          <p:nvPr>
            <p:ph type="ftr" sz="quarter" idx="11"/>
          </p:nvPr>
        </p:nvSpPr>
        <p:spPr>
          <a:xfrm>
            <a:off x="2590800" y="6356350"/>
            <a:ext cx="3733800" cy="365125"/>
          </a:xfrm>
        </p:spPr>
        <p:txBody>
          <a:bodyPr/>
          <a:lstStyle/>
          <a:p>
            <a:r>
              <a:rPr lang="en-US" b="1" dirty="0"/>
              <a:t>http://selenium.googlecode.com/git/docs/api/java/org/openqa/selenium/WebDriver.html</a:t>
            </a:r>
            <a:endParaRPr lang="en-US" b="1" dirty="0" smtClean="0"/>
          </a:p>
        </p:txBody>
      </p:sp>
    </p:spTree>
    <p:extLst>
      <p:ext uri="{BB962C8B-B14F-4D97-AF65-F5344CB8AC3E}">
        <p14:creationId xmlns:p14="http://schemas.microsoft.com/office/powerpoint/2010/main" val="1486461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detail e.g. get</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dirty="0" smtClean="0"/>
              <a:t>get   -   void</a:t>
            </a:r>
            <a:r>
              <a:rPr lang="en-US" dirty="0"/>
              <a:t> </a:t>
            </a:r>
            <a:r>
              <a:rPr lang="en-US" dirty="0" smtClean="0"/>
              <a:t>  get(</a:t>
            </a:r>
            <a:r>
              <a:rPr lang="en-US" dirty="0" err="1" smtClean="0"/>
              <a:t>java.lang.String</a:t>
            </a:r>
            <a:r>
              <a:rPr lang="en-US" dirty="0"/>
              <a:t> </a:t>
            </a:r>
            <a:r>
              <a:rPr lang="en-US" dirty="0" err="1" smtClean="0"/>
              <a:t>url</a:t>
            </a:r>
            <a:r>
              <a:rPr lang="en-US" dirty="0" smtClean="0"/>
              <a:t>)</a:t>
            </a:r>
          </a:p>
          <a:p>
            <a:r>
              <a:rPr lang="en-US" dirty="0" smtClean="0"/>
              <a:t>Load </a:t>
            </a:r>
            <a:r>
              <a:rPr lang="en-US" dirty="0"/>
              <a:t>a new web page in the current browser window. This is done using an HTTP GET operation, and the method will block until the load is complete. This will follow redirects issued either by the server or as a meta-redirect from within the returned HTML. Should a meta-redirect "rest" for any duration of time, it is best to wait until this timeout is over, since should the underlying page change whilst your test is executing the results of future calls against this interface will be against the freshly loaded page. </a:t>
            </a:r>
            <a:endParaRPr lang="en-US" dirty="0" smtClean="0"/>
          </a:p>
          <a:p>
            <a:r>
              <a:rPr lang="en-US" dirty="0" smtClean="0"/>
              <a:t>Synonym </a:t>
            </a:r>
            <a:r>
              <a:rPr lang="en-US" dirty="0"/>
              <a:t>for </a:t>
            </a:r>
            <a:r>
              <a:rPr lang="en-US" dirty="0">
                <a:hlinkClick r:id="rId2"/>
              </a:rPr>
              <a:t>WebDriver.Navigation.to(String)</a:t>
            </a:r>
            <a:r>
              <a:rPr lang="en-US" dirty="0"/>
              <a:t>.</a:t>
            </a:r>
          </a:p>
          <a:p>
            <a:r>
              <a:rPr lang="en-US" dirty="0" err="1"/>
              <a:t>Parameters:url</a:t>
            </a:r>
            <a:r>
              <a:rPr lang="en-US" dirty="0"/>
              <a:t> - The URL to load. It is best to use a fully qualified URL </a:t>
            </a:r>
          </a:p>
          <a:p>
            <a:endParaRPr lang="en-US" dirty="0"/>
          </a:p>
        </p:txBody>
      </p:sp>
      <p:sp>
        <p:nvSpPr>
          <p:cNvPr id="4" name="Footer Placeholder 3"/>
          <p:cNvSpPr>
            <a:spLocks noGrp="1"/>
          </p:cNvSpPr>
          <p:nvPr>
            <p:ph type="ftr" sz="quarter" idx="11"/>
          </p:nvPr>
        </p:nvSpPr>
        <p:spPr>
          <a:xfrm>
            <a:off x="2590800" y="6356350"/>
            <a:ext cx="3733800" cy="365125"/>
          </a:xfrm>
        </p:spPr>
        <p:txBody>
          <a:bodyPr/>
          <a:lstStyle/>
          <a:p>
            <a:r>
              <a:rPr lang="en-US" b="1" dirty="0"/>
              <a:t>http://selenium.googlecode.com/git/docs/api/java/org/openqa/selenium/WebDriver.html</a:t>
            </a:r>
          </a:p>
        </p:txBody>
      </p:sp>
      <p:sp>
        <p:nvSpPr>
          <p:cNvPr id="5" name="Freeform 4"/>
          <p:cNvSpPr/>
          <p:nvPr/>
        </p:nvSpPr>
        <p:spPr>
          <a:xfrm>
            <a:off x="1026914" y="6143624"/>
            <a:ext cx="1768079" cy="53579"/>
          </a:xfrm>
          <a:custGeom>
            <a:avLst/>
            <a:gdLst/>
            <a:ahLst/>
            <a:cxnLst/>
            <a:rect l="0" t="0" r="0" b="0"/>
            <a:pathLst>
              <a:path w="1768079" h="53579">
                <a:moveTo>
                  <a:pt x="8930" y="8930"/>
                </a:moveTo>
                <a:lnTo>
                  <a:pt x="8930" y="8930"/>
                </a:lnTo>
                <a:lnTo>
                  <a:pt x="0" y="8930"/>
                </a:lnTo>
                <a:lnTo>
                  <a:pt x="0" y="0"/>
                </a:lnTo>
                <a:lnTo>
                  <a:pt x="0" y="0"/>
                </a:lnTo>
                <a:lnTo>
                  <a:pt x="0" y="0"/>
                </a:lnTo>
                <a:lnTo>
                  <a:pt x="0" y="0"/>
                </a:lnTo>
                <a:lnTo>
                  <a:pt x="0" y="0"/>
                </a:lnTo>
                <a:lnTo>
                  <a:pt x="8930" y="0"/>
                </a:lnTo>
                <a:lnTo>
                  <a:pt x="8930" y="0"/>
                </a:lnTo>
                <a:lnTo>
                  <a:pt x="26789" y="0"/>
                </a:lnTo>
                <a:lnTo>
                  <a:pt x="35719" y="0"/>
                </a:lnTo>
                <a:lnTo>
                  <a:pt x="62508" y="0"/>
                </a:lnTo>
                <a:lnTo>
                  <a:pt x="80367" y="0"/>
                </a:lnTo>
                <a:lnTo>
                  <a:pt x="107156" y="8930"/>
                </a:lnTo>
                <a:lnTo>
                  <a:pt x="133945" y="8930"/>
                </a:lnTo>
                <a:lnTo>
                  <a:pt x="160735" y="8930"/>
                </a:lnTo>
                <a:lnTo>
                  <a:pt x="187524" y="8930"/>
                </a:lnTo>
                <a:lnTo>
                  <a:pt x="223242" y="17860"/>
                </a:lnTo>
                <a:lnTo>
                  <a:pt x="250031" y="17860"/>
                </a:lnTo>
                <a:lnTo>
                  <a:pt x="285750" y="26789"/>
                </a:lnTo>
                <a:lnTo>
                  <a:pt x="321469" y="26789"/>
                </a:lnTo>
                <a:lnTo>
                  <a:pt x="366117" y="35719"/>
                </a:lnTo>
                <a:lnTo>
                  <a:pt x="410766" y="35719"/>
                </a:lnTo>
                <a:lnTo>
                  <a:pt x="455414" y="44649"/>
                </a:lnTo>
                <a:lnTo>
                  <a:pt x="500063" y="44649"/>
                </a:lnTo>
                <a:lnTo>
                  <a:pt x="553641" y="53578"/>
                </a:lnTo>
                <a:lnTo>
                  <a:pt x="607219" y="53578"/>
                </a:lnTo>
                <a:lnTo>
                  <a:pt x="660797" y="44649"/>
                </a:lnTo>
                <a:lnTo>
                  <a:pt x="714375" y="44649"/>
                </a:lnTo>
                <a:lnTo>
                  <a:pt x="776883" y="44649"/>
                </a:lnTo>
                <a:lnTo>
                  <a:pt x="839391" y="44649"/>
                </a:lnTo>
                <a:lnTo>
                  <a:pt x="901899" y="44649"/>
                </a:lnTo>
                <a:lnTo>
                  <a:pt x="964406" y="44649"/>
                </a:lnTo>
                <a:lnTo>
                  <a:pt x="1026914" y="44649"/>
                </a:lnTo>
                <a:lnTo>
                  <a:pt x="1089422" y="44649"/>
                </a:lnTo>
                <a:lnTo>
                  <a:pt x="1151930" y="44649"/>
                </a:lnTo>
                <a:lnTo>
                  <a:pt x="1205508" y="44649"/>
                </a:lnTo>
                <a:lnTo>
                  <a:pt x="1268016" y="44649"/>
                </a:lnTo>
                <a:lnTo>
                  <a:pt x="1321594" y="44649"/>
                </a:lnTo>
                <a:lnTo>
                  <a:pt x="1384102" y="44649"/>
                </a:lnTo>
                <a:lnTo>
                  <a:pt x="1437680" y="44649"/>
                </a:lnTo>
                <a:lnTo>
                  <a:pt x="1500188" y="35719"/>
                </a:lnTo>
                <a:lnTo>
                  <a:pt x="1553766" y="35719"/>
                </a:lnTo>
                <a:lnTo>
                  <a:pt x="1616274" y="26789"/>
                </a:lnTo>
                <a:lnTo>
                  <a:pt x="1669852" y="26789"/>
                </a:lnTo>
                <a:lnTo>
                  <a:pt x="1723430" y="17860"/>
                </a:lnTo>
                <a:lnTo>
                  <a:pt x="1768078" y="8930"/>
                </a:lnTo>
                <a:lnTo>
                  <a:pt x="1768078"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5536406" y="5831085"/>
            <a:ext cx="2625329" cy="89298"/>
          </a:xfrm>
          <a:custGeom>
            <a:avLst/>
            <a:gdLst/>
            <a:ahLst/>
            <a:cxnLst/>
            <a:rect l="0" t="0" r="0" b="0"/>
            <a:pathLst>
              <a:path w="2625329" h="89298">
                <a:moveTo>
                  <a:pt x="0" y="80367"/>
                </a:moveTo>
                <a:lnTo>
                  <a:pt x="0" y="80367"/>
                </a:lnTo>
                <a:lnTo>
                  <a:pt x="8930" y="71438"/>
                </a:lnTo>
                <a:lnTo>
                  <a:pt x="8930" y="71438"/>
                </a:lnTo>
                <a:lnTo>
                  <a:pt x="17860" y="71438"/>
                </a:lnTo>
                <a:lnTo>
                  <a:pt x="26789" y="71438"/>
                </a:lnTo>
                <a:lnTo>
                  <a:pt x="44649" y="71438"/>
                </a:lnTo>
                <a:lnTo>
                  <a:pt x="62508" y="71438"/>
                </a:lnTo>
                <a:lnTo>
                  <a:pt x="80367" y="71438"/>
                </a:lnTo>
                <a:lnTo>
                  <a:pt x="98227" y="71438"/>
                </a:lnTo>
                <a:lnTo>
                  <a:pt x="116086" y="71438"/>
                </a:lnTo>
                <a:lnTo>
                  <a:pt x="142875" y="80367"/>
                </a:lnTo>
                <a:lnTo>
                  <a:pt x="169664" y="80367"/>
                </a:lnTo>
                <a:lnTo>
                  <a:pt x="196453" y="80367"/>
                </a:lnTo>
                <a:lnTo>
                  <a:pt x="232172" y="89297"/>
                </a:lnTo>
                <a:lnTo>
                  <a:pt x="267891" y="89297"/>
                </a:lnTo>
                <a:lnTo>
                  <a:pt x="312539" y="89297"/>
                </a:lnTo>
                <a:lnTo>
                  <a:pt x="357188" y="89297"/>
                </a:lnTo>
                <a:lnTo>
                  <a:pt x="401836" y="89297"/>
                </a:lnTo>
                <a:lnTo>
                  <a:pt x="455414" y="80367"/>
                </a:lnTo>
                <a:lnTo>
                  <a:pt x="508992" y="80367"/>
                </a:lnTo>
                <a:lnTo>
                  <a:pt x="562571" y="80367"/>
                </a:lnTo>
                <a:lnTo>
                  <a:pt x="625078" y="80367"/>
                </a:lnTo>
                <a:lnTo>
                  <a:pt x="678657" y="71438"/>
                </a:lnTo>
                <a:lnTo>
                  <a:pt x="741164" y="71438"/>
                </a:lnTo>
                <a:lnTo>
                  <a:pt x="803672" y="71438"/>
                </a:lnTo>
                <a:lnTo>
                  <a:pt x="866180" y="62508"/>
                </a:lnTo>
                <a:lnTo>
                  <a:pt x="937617" y="62508"/>
                </a:lnTo>
                <a:lnTo>
                  <a:pt x="1009055" y="62508"/>
                </a:lnTo>
                <a:lnTo>
                  <a:pt x="1080492" y="53578"/>
                </a:lnTo>
                <a:lnTo>
                  <a:pt x="1151930" y="53578"/>
                </a:lnTo>
                <a:lnTo>
                  <a:pt x="1232297" y="44649"/>
                </a:lnTo>
                <a:lnTo>
                  <a:pt x="1303735" y="44649"/>
                </a:lnTo>
                <a:lnTo>
                  <a:pt x="1375172" y="44649"/>
                </a:lnTo>
                <a:lnTo>
                  <a:pt x="1455539" y="44649"/>
                </a:lnTo>
                <a:lnTo>
                  <a:pt x="1526977" y="35719"/>
                </a:lnTo>
                <a:lnTo>
                  <a:pt x="1607344" y="35719"/>
                </a:lnTo>
                <a:lnTo>
                  <a:pt x="1687711" y="35719"/>
                </a:lnTo>
                <a:lnTo>
                  <a:pt x="1759149" y="35719"/>
                </a:lnTo>
                <a:lnTo>
                  <a:pt x="1839516" y="26789"/>
                </a:lnTo>
                <a:lnTo>
                  <a:pt x="1910953" y="26789"/>
                </a:lnTo>
                <a:lnTo>
                  <a:pt x="1982391" y="26789"/>
                </a:lnTo>
                <a:lnTo>
                  <a:pt x="2053828" y="26789"/>
                </a:lnTo>
                <a:lnTo>
                  <a:pt x="2125266" y="17860"/>
                </a:lnTo>
                <a:lnTo>
                  <a:pt x="2187774" y="17860"/>
                </a:lnTo>
                <a:lnTo>
                  <a:pt x="2259211" y="8930"/>
                </a:lnTo>
                <a:lnTo>
                  <a:pt x="2321719" y="8930"/>
                </a:lnTo>
                <a:lnTo>
                  <a:pt x="2384227" y="0"/>
                </a:lnTo>
                <a:lnTo>
                  <a:pt x="2455664" y="0"/>
                </a:lnTo>
                <a:lnTo>
                  <a:pt x="2518172" y="0"/>
                </a:lnTo>
                <a:lnTo>
                  <a:pt x="2571750" y="0"/>
                </a:lnTo>
                <a:lnTo>
                  <a:pt x="2625328" y="0"/>
                </a:lnTo>
                <a:lnTo>
                  <a:pt x="262532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864619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14998</TotalTime>
  <Words>1191</Words>
  <Application>Microsoft Office PowerPoint</Application>
  <PresentationFormat>On-screen Show (4:3)</PresentationFormat>
  <Paragraphs>196</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CSCE 747 Software Testing and Quality Assurance</vt:lpstr>
      <vt:lpstr>PowerPoint Presentation</vt:lpstr>
      <vt:lpstr>The Plan</vt:lpstr>
      <vt:lpstr>PowerPoint Presentation</vt:lpstr>
      <vt:lpstr>Homework for this week</vt:lpstr>
      <vt:lpstr>Test 2</vt:lpstr>
      <vt:lpstr>Web-Driver API</vt:lpstr>
      <vt:lpstr>Web-Driver API</vt:lpstr>
      <vt:lpstr>Method detail e.g. get</vt:lpstr>
      <vt:lpstr>Beautiful Testing: Leading Professionals Reveal How They Improve Software (Theory in Practice) by Goucher, Adam and Riley, Tim (Oct 14, 2009)  </vt:lpstr>
      <vt:lpstr>Beautiful Testing</vt:lpstr>
      <vt:lpstr>For Whom Do We Test?</vt:lpstr>
      <vt:lpstr>What Testing Satisfies? </vt:lpstr>
      <vt:lpstr>Effectiveness</vt:lpstr>
      <vt:lpstr>Efficiency</vt:lpstr>
      <vt:lpstr>Elegance</vt:lpstr>
      <vt:lpstr>What’s the Focus?</vt:lpstr>
      <vt:lpstr>bug-focused ?</vt:lpstr>
      <vt:lpstr>Questions for Testers</vt:lpstr>
      <vt:lpstr>Metrics</vt:lpstr>
      <vt:lpstr>Bug-finding focus</vt:lpstr>
      <vt:lpstr>Costs</vt:lpstr>
      <vt:lpstr>Cost of external failure</vt:lpstr>
      <vt:lpstr>PowerPoint Presentation</vt:lpstr>
      <vt:lpstr>testing return on investment (ROI)</vt:lpstr>
      <vt:lpstr>PowerPoint Presentation</vt:lpstr>
      <vt:lpstr>Questions on regression tests</vt:lpstr>
      <vt:lpstr>Regression risk coverage</vt:lpstr>
      <vt:lpstr>PowerPoint Presentation</vt:lpstr>
      <vt:lpstr>PowerPoint Presentation</vt:lpstr>
      <vt:lpstr>PowerPoint Presentation</vt:lpstr>
    </vt:vector>
  </TitlesOfParts>
  <Company>University of South Carolina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747 Software Testing and Quality Assurance</dc:title>
  <dc:creator>MATTHEWS, MANTON M</dc:creator>
  <cp:lastModifiedBy>STUDIO</cp:lastModifiedBy>
  <cp:revision>180</cp:revision>
  <cp:lastPrinted>2013-09-06T18:18:22Z</cp:lastPrinted>
  <dcterms:created xsi:type="dcterms:W3CDTF">2013-08-23T15:17:19Z</dcterms:created>
  <dcterms:modified xsi:type="dcterms:W3CDTF">2013-11-13T16:18:17Z</dcterms:modified>
</cp:coreProperties>
</file>