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9" r:id="rId3"/>
    <p:sldId id="275" r:id="rId4"/>
    <p:sldId id="276" r:id="rId5"/>
    <p:sldId id="277" r:id="rId6"/>
    <p:sldId id="278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310" r:id="rId18"/>
    <p:sldId id="323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01" r:id="rId32"/>
    <p:sldId id="295" r:id="rId33"/>
    <p:sldId id="296" r:id="rId34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6" autoAdjust="0"/>
    <p:restoredTop sz="94660"/>
  </p:normalViewPr>
  <p:slideViewPr>
    <p:cSldViewPr>
      <p:cViewPr varScale="1">
        <p:scale>
          <a:sx n="38" d="100"/>
          <a:sy n="38" d="100"/>
        </p:scale>
        <p:origin x="-83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18</a:t>
            </a:r>
            <a:r>
              <a:rPr lang="en-US" sz="1600" b="0" dirty="0" smtClean="0">
                <a:solidFill>
                  <a:schemeClr val="tx1"/>
                </a:solidFill>
              </a:rPr>
              <a:t> Web</a:t>
            </a:r>
            <a:r>
              <a:rPr lang="en-US" sz="1600" b="0" baseline="0" dirty="0" smtClean="0">
                <a:solidFill>
                  <a:schemeClr val="tx1"/>
                </a:solidFill>
              </a:rPr>
              <a:t> with</a:t>
            </a:r>
            <a:r>
              <a:rPr lang="en-US" sz="1600" b="0" dirty="0" smtClean="0">
                <a:solidFill>
                  <a:schemeClr val="tx1"/>
                </a:solidFill>
              </a:rPr>
              <a:t> Selenium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seleniumhq.org/docs/01_introducing_selenium.jsp#selenium-s-tool-suite" TargetMode="External"/><Relationship Id="rId13" Type="http://schemas.openxmlformats.org/officeDocument/2006/relationships/hyperlink" Target="http://docs.seleniumhq.org/docs/01_introducing_selenium.jsp#the-documentation-team-authors-past-and-present" TargetMode="External"/><Relationship Id="rId3" Type="http://schemas.openxmlformats.org/officeDocument/2006/relationships/hyperlink" Target="http://docs.seleniumhq.org/docs/01_introducing_selenium.jsp" TargetMode="External"/><Relationship Id="rId7" Type="http://schemas.openxmlformats.org/officeDocument/2006/relationships/hyperlink" Target="http://docs.seleniumhq.org/docs/01_introducing_selenium.jsp#brief-history-of-the-selenium-project" TargetMode="External"/><Relationship Id="rId12" Type="http://schemas.openxmlformats.org/officeDocument/2006/relationships/hyperlink" Target="http://docs.seleniumhq.org/docs/01_introducing_selenium.jsp#what-s-in-this-book" TargetMode="External"/><Relationship Id="rId2" Type="http://schemas.openxmlformats.org/officeDocument/2006/relationships/hyperlink" Target="http://docs.seleniumhq.org/docs/00_Note_to-the-reader.j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seleniumhq.org/docs/01_introducing_selenium.jsp#introducing-selenium" TargetMode="External"/><Relationship Id="rId11" Type="http://schemas.openxmlformats.org/officeDocument/2006/relationships/hyperlink" Target="http://docs.seleniumhq.org/docs/01_introducing_selenium.jsp#flexibility-and-extensibility" TargetMode="External"/><Relationship Id="rId5" Type="http://schemas.openxmlformats.org/officeDocument/2006/relationships/hyperlink" Target="http://docs.seleniumhq.org/docs/01_introducing_selenium.jsp#to-automate-or-not-to-automate" TargetMode="External"/><Relationship Id="rId10" Type="http://schemas.openxmlformats.org/officeDocument/2006/relationships/hyperlink" Target="http://docs.seleniumhq.org/docs/01_introducing_selenium.jsp#supported-browsers-and-platforms" TargetMode="External"/><Relationship Id="rId4" Type="http://schemas.openxmlformats.org/officeDocument/2006/relationships/hyperlink" Target="http://docs.seleniumhq.org/docs/01_introducing_selenium.jsp#test-automation-for-web-applications" TargetMode="External"/><Relationship Id="rId9" Type="http://schemas.openxmlformats.org/officeDocument/2006/relationships/hyperlink" Target="http://docs.seleniumhq.org/docs/01_introducing_selenium.jsp#choosing-your-selenium-too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seleniumhq.org/docs/03_webdriver.jsp#htmlunit-driv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16 Testing Web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10/23/2013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err="1"/>
              <a:t>WebElement</a:t>
            </a:r>
            <a:r>
              <a:rPr lang="en-US" sz="2600" dirty="0"/>
              <a:t> </a:t>
            </a:r>
            <a:r>
              <a:rPr lang="en-US" sz="2600" dirty="0" err="1"/>
              <a:t>loginButton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input.login</a:t>
            </a:r>
            <a:r>
              <a:rPr lang="en-US" sz="2600" dirty="0"/>
              <a:t>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loginButton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(".login</a:t>
            </a:r>
            <a:r>
              <a:rPr lang="en-US" sz="2600" dirty="0" smtClean="0"/>
              <a:t>"));</a:t>
            </a:r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userName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input#username</a:t>
            </a:r>
            <a:r>
              <a:rPr lang="en-US" sz="2600" dirty="0"/>
              <a:t>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userName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("#username"));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userName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("input[name=username]"));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600" dirty="0" err="1"/>
              <a:t>WebElement</a:t>
            </a:r>
            <a:r>
              <a:rPr lang="en-US" sz="2600" dirty="0"/>
              <a:t> </a:t>
            </a:r>
            <a:r>
              <a:rPr lang="en-US" sz="2600" dirty="0" err="1"/>
              <a:t>previousButton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img</a:t>
            </a:r>
            <a:r>
              <a:rPr lang="en-US" sz="2600" dirty="0"/>
              <a:t>[alt='Previous']"));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previousButton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("input[type='submit'][value='Login']")); </a:t>
            </a:r>
            <a:endParaRPr lang="en-US" sz="2600" dirty="0" smtClean="0"/>
          </a:p>
          <a:p>
            <a:r>
              <a:rPr lang="en-US" sz="2600" dirty="0" smtClean="0"/>
              <a:t>List&lt;</a:t>
            </a:r>
            <a:r>
              <a:rPr lang="en-US" sz="2600" dirty="0" err="1" smtClean="0"/>
              <a:t>WebElement</a:t>
            </a:r>
            <a:r>
              <a:rPr lang="en-US" sz="2600" dirty="0"/>
              <a:t>&gt; </a:t>
            </a:r>
            <a:r>
              <a:rPr lang="en-US" sz="2600" dirty="0" err="1"/>
              <a:t>imagesWithAlt</a:t>
            </a:r>
            <a:r>
              <a:rPr lang="en-US" sz="2600" dirty="0"/>
              <a:t> = </a:t>
            </a:r>
            <a:r>
              <a:rPr lang="en-US" sz="2600" dirty="0" err="1"/>
              <a:t>driver.findElements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img</a:t>
            </a:r>
            <a:r>
              <a:rPr lang="en-US" sz="2600" dirty="0"/>
              <a:t>[alt]")); </a:t>
            </a:r>
            <a:endParaRPr lang="en-US" sz="2600" dirty="0" smtClean="0"/>
          </a:p>
          <a:p>
            <a:r>
              <a:rPr lang="en-US" sz="2600" dirty="0" smtClean="0"/>
              <a:t>List&lt;</a:t>
            </a:r>
            <a:r>
              <a:rPr lang="en-US" sz="2600" dirty="0" err="1" smtClean="0"/>
              <a:t>WebElement</a:t>
            </a:r>
            <a:r>
              <a:rPr lang="en-US" sz="2600" dirty="0"/>
              <a:t>&gt; </a:t>
            </a:r>
            <a:r>
              <a:rPr lang="en-US" sz="2600" dirty="0" err="1"/>
              <a:t>imagesWithoutAlt</a:t>
            </a:r>
            <a:r>
              <a:rPr lang="en-US" sz="2600" dirty="0"/>
              <a:t> = </a:t>
            </a:r>
            <a:r>
              <a:rPr lang="en-US" sz="2600" dirty="0" err="1"/>
              <a:t>driver.findElements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img:not</a:t>
            </a:r>
            <a:r>
              <a:rPr lang="en-US" sz="2600" dirty="0"/>
              <a:t>([alt])"));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Performing partial match on attribute </a:t>
            </a:r>
            <a:r>
              <a:rPr lang="en-US" sz="3600" dirty="0" smtClean="0"/>
              <a:t>values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^=	  -</a:t>
            </a:r>
            <a:r>
              <a:rPr lang="en-US" dirty="0"/>
              <a:t>starting with- </a:t>
            </a:r>
            <a:r>
              <a:rPr lang="en-US" dirty="0" smtClean="0"/>
              <a:t>	input[id</a:t>
            </a:r>
            <a:r>
              <a:rPr lang="en-US" dirty="0"/>
              <a:t>^='ctrl']</a:t>
            </a:r>
          </a:p>
          <a:p>
            <a:endParaRPr lang="en-US" dirty="0"/>
          </a:p>
          <a:p>
            <a:r>
              <a:rPr lang="en-US" dirty="0" smtClean="0"/>
              <a:t>$=    -ending </a:t>
            </a:r>
            <a:r>
              <a:rPr lang="en-US" dirty="0"/>
              <a:t>with- </a:t>
            </a:r>
            <a:r>
              <a:rPr lang="en-US" dirty="0" smtClean="0"/>
              <a:t>	input[id</a:t>
            </a:r>
            <a:r>
              <a:rPr lang="en-US" dirty="0"/>
              <a:t>$='_</a:t>
            </a:r>
            <a:r>
              <a:rPr lang="en-US" dirty="0" err="1"/>
              <a:t>userName</a:t>
            </a:r>
            <a:r>
              <a:rPr lang="en-US" dirty="0"/>
              <a:t>']</a:t>
            </a:r>
          </a:p>
          <a:p>
            <a:endParaRPr lang="en-US" dirty="0"/>
          </a:p>
          <a:p>
            <a:r>
              <a:rPr lang="en-US" dirty="0" smtClean="0"/>
              <a:t>*=    -containing- 	input[id</a:t>
            </a:r>
            <a:r>
              <a:rPr lang="en-US" dirty="0"/>
              <a:t>*='</a:t>
            </a:r>
            <a:r>
              <a:rPr lang="en-US" dirty="0" err="1"/>
              <a:t>userName</a:t>
            </a:r>
            <a:r>
              <a:rPr lang="en-US" dirty="0"/>
              <a:t>']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562570" y="2018109"/>
            <a:ext cx="517923" cy="312540"/>
          </a:xfrm>
          <a:custGeom>
            <a:avLst/>
            <a:gdLst/>
            <a:ahLst/>
            <a:cxnLst/>
            <a:rect l="0" t="0" r="0" b="0"/>
            <a:pathLst>
              <a:path w="517923" h="312540">
                <a:moveTo>
                  <a:pt x="517922" y="17860"/>
                </a:moveTo>
                <a:lnTo>
                  <a:pt x="508993" y="17860"/>
                </a:lnTo>
                <a:lnTo>
                  <a:pt x="482204" y="8930"/>
                </a:lnTo>
                <a:lnTo>
                  <a:pt x="455414" y="8930"/>
                </a:lnTo>
                <a:lnTo>
                  <a:pt x="419696" y="0"/>
                </a:lnTo>
                <a:lnTo>
                  <a:pt x="383977" y="0"/>
                </a:lnTo>
                <a:lnTo>
                  <a:pt x="348258" y="8930"/>
                </a:lnTo>
                <a:lnTo>
                  <a:pt x="312539" y="8930"/>
                </a:lnTo>
                <a:lnTo>
                  <a:pt x="267891" y="17860"/>
                </a:lnTo>
                <a:lnTo>
                  <a:pt x="232172" y="26789"/>
                </a:lnTo>
                <a:lnTo>
                  <a:pt x="196454" y="35719"/>
                </a:lnTo>
                <a:lnTo>
                  <a:pt x="151805" y="53578"/>
                </a:lnTo>
                <a:lnTo>
                  <a:pt x="116086" y="80367"/>
                </a:lnTo>
                <a:lnTo>
                  <a:pt x="80368" y="116086"/>
                </a:lnTo>
                <a:lnTo>
                  <a:pt x="53579" y="160735"/>
                </a:lnTo>
                <a:lnTo>
                  <a:pt x="26789" y="205383"/>
                </a:lnTo>
                <a:lnTo>
                  <a:pt x="8930" y="258961"/>
                </a:lnTo>
                <a:lnTo>
                  <a:pt x="0" y="312539"/>
                </a:lnTo>
                <a:lnTo>
                  <a:pt x="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4711" y="1884164"/>
            <a:ext cx="946548" cy="1062633"/>
          </a:xfrm>
          <a:custGeom>
            <a:avLst/>
            <a:gdLst/>
            <a:ahLst/>
            <a:cxnLst/>
            <a:rect l="0" t="0" r="0" b="0"/>
            <a:pathLst>
              <a:path w="946548" h="1062633">
                <a:moveTo>
                  <a:pt x="17859" y="571500"/>
                </a:moveTo>
                <a:lnTo>
                  <a:pt x="35719" y="634008"/>
                </a:lnTo>
                <a:lnTo>
                  <a:pt x="53578" y="696516"/>
                </a:lnTo>
                <a:lnTo>
                  <a:pt x="80367" y="759024"/>
                </a:lnTo>
                <a:lnTo>
                  <a:pt x="116086" y="821531"/>
                </a:lnTo>
                <a:lnTo>
                  <a:pt x="160734" y="875109"/>
                </a:lnTo>
                <a:lnTo>
                  <a:pt x="214313" y="928687"/>
                </a:lnTo>
                <a:lnTo>
                  <a:pt x="267891" y="973336"/>
                </a:lnTo>
                <a:lnTo>
                  <a:pt x="330398" y="1009054"/>
                </a:lnTo>
                <a:lnTo>
                  <a:pt x="392906" y="1044773"/>
                </a:lnTo>
                <a:lnTo>
                  <a:pt x="455414" y="1062632"/>
                </a:lnTo>
                <a:lnTo>
                  <a:pt x="526852" y="1062632"/>
                </a:lnTo>
                <a:lnTo>
                  <a:pt x="589359" y="1035843"/>
                </a:lnTo>
                <a:lnTo>
                  <a:pt x="660797" y="1009054"/>
                </a:lnTo>
                <a:lnTo>
                  <a:pt x="723305" y="973336"/>
                </a:lnTo>
                <a:lnTo>
                  <a:pt x="785812" y="919757"/>
                </a:lnTo>
                <a:lnTo>
                  <a:pt x="839391" y="866180"/>
                </a:lnTo>
                <a:lnTo>
                  <a:pt x="875109" y="803672"/>
                </a:lnTo>
                <a:lnTo>
                  <a:pt x="910828" y="732234"/>
                </a:lnTo>
                <a:lnTo>
                  <a:pt x="937617" y="660797"/>
                </a:lnTo>
                <a:lnTo>
                  <a:pt x="946547" y="589359"/>
                </a:lnTo>
                <a:lnTo>
                  <a:pt x="946547" y="508992"/>
                </a:lnTo>
                <a:lnTo>
                  <a:pt x="946547" y="428625"/>
                </a:lnTo>
                <a:lnTo>
                  <a:pt x="919758" y="357187"/>
                </a:lnTo>
                <a:lnTo>
                  <a:pt x="892969" y="276820"/>
                </a:lnTo>
                <a:lnTo>
                  <a:pt x="839391" y="205383"/>
                </a:lnTo>
                <a:lnTo>
                  <a:pt x="785812" y="142875"/>
                </a:lnTo>
                <a:lnTo>
                  <a:pt x="705445" y="89297"/>
                </a:lnTo>
                <a:lnTo>
                  <a:pt x="625078" y="44648"/>
                </a:lnTo>
                <a:lnTo>
                  <a:pt x="535781" y="17859"/>
                </a:lnTo>
                <a:lnTo>
                  <a:pt x="437555" y="0"/>
                </a:lnTo>
                <a:lnTo>
                  <a:pt x="339328" y="0"/>
                </a:lnTo>
                <a:lnTo>
                  <a:pt x="250031" y="8930"/>
                </a:lnTo>
                <a:lnTo>
                  <a:pt x="178594" y="35719"/>
                </a:lnTo>
                <a:lnTo>
                  <a:pt x="116086" y="80367"/>
                </a:lnTo>
                <a:lnTo>
                  <a:pt x="80367" y="142875"/>
                </a:lnTo>
                <a:lnTo>
                  <a:pt x="44648" y="223242"/>
                </a:lnTo>
                <a:lnTo>
                  <a:pt x="17859" y="312539"/>
                </a:lnTo>
                <a:lnTo>
                  <a:pt x="0" y="401836"/>
                </a:lnTo>
                <a:lnTo>
                  <a:pt x="0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05445" y="3098601"/>
            <a:ext cx="660798" cy="937618"/>
          </a:xfrm>
          <a:custGeom>
            <a:avLst/>
            <a:gdLst/>
            <a:ahLst/>
            <a:cxnLst/>
            <a:rect l="0" t="0" r="0" b="0"/>
            <a:pathLst>
              <a:path w="660798" h="937618">
                <a:moveTo>
                  <a:pt x="508993" y="98227"/>
                </a:moveTo>
                <a:lnTo>
                  <a:pt x="491133" y="89297"/>
                </a:lnTo>
                <a:lnTo>
                  <a:pt x="464344" y="89297"/>
                </a:lnTo>
                <a:lnTo>
                  <a:pt x="437555" y="80367"/>
                </a:lnTo>
                <a:lnTo>
                  <a:pt x="401836" y="62508"/>
                </a:lnTo>
                <a:lnTo>
                  <a:pt x="366118" y="53578"/>
                </a:lnTo>
                <a:lnTo>
                  <a:pt x="330399" y="44649"/>
                </a:lnTo>
                <a:lnTo>
                  <a:pt x="285750" y="26789"/>
                </a:lnTo>
                <a:lnTo>
                  <a:pt x="250032" y="17860"/>
                </a:lnTo>
                <a:lnTo>
                  <a:pt x="214313" y="8930"/>
                </a:lnTo>
                <a:lnTo>
                  <a:pt x="178594" y="0"/>
                </a:lnTo>
                <a:lnTo>
                  <a:pt x="142875" y="8930"/>
                </a:lnTo>
                <a:lnTo>
                  <a:pt x="116086" y="26789"/>
                </a:lnTo>
                <a:lnTo>
                  <a:pt x="80368" y="53578"/>
                </a:lnTo>
                <a:lnTo>
                  <a:pt x="53579" y="98227"/>
                </a:lnTo>
                <a:lnTo>
                  <a:pt x="35719" y="142875"/>
                </a:lnTo>
                <a:lnTo>
                  <a:pt x="17860" y="205383"/>
                </a:lnTo>
                <a:lnTo>
                  <a:pt x="8930" y="258961"/>
                </a:lnTo>
                <a:lnTo>
                  <a:pt x="0" y="321469"/>
                </a:lnTo>
                <a:lnTo>
                  <a:pt x="8930" y="392906"/>
                </a:lnTo>
                <a:lnTo>
                  <a:pt x="17860" y="464344"/>
                </a:lnTo>
                <a:lnTo>
                  <a:pt x="26789" y="535781"/>
                </a:lnTo>
                <a:lnTo>
                  <a:pt x="53579" y="607219"/>
                </a:lnTo>
                <a:lnTo>
                  <a:pt x="80368" y="678656"/>
                </a:lnTo>
                <a:lnTo>
                  <a:pt x="116086" y="750094"/>
                </a:lnTo>
                <a:lnTo>
                  <a:pt x="160735" y="803672"/>
                </a:lnTo>
                <a:lnTo>
                  <a:pt x="205383" y="857250"/>
                </a:lnTo>
                <a:lnTo>
                  <a:pt x="258961" y="892969"/>
                </a:lnTo>
                <a:lnTo>
                  <a:pt x="312539" y="919758"/>
                </a:lnTo>
                <a:lnTo>
                  <a:pt x="366118" y="937617"/>
                </a:lnTo>
                <a:lnTo>
                  <a:pt x="419696" y="928688"/>
                </a:lnTo>
                <a:lnTo>
                  <a:pt x="473274" y="910828"/>
                </a:lnTo>
                <a:lnTo>
                  <a:pt x="517922" y="875110"/>
                </a:lnTo>
                <a:lnTo>
                  <a:pt x="562571" y="830461"/>
                </a:lnTo>
                <a:lnTo>
                  <a:pt x="598289" y="767953"/>
                </a:lnTo>
                <a:lnTo>
                  <a:pt x="625078" y="696516"/>
                </a:lnTo>
                <a:lnTo>
                  <a:pt x="651868" y="625078"/>
                </a:lnTo>
                <a:lnTo>
                  <a:pt x="660797" y="535781"/>
                </a:lnTo>
                <a:lnTo>
                  <a:pt x="660797" y="455414"/>
                </a:lnTo>
                <a:lnTo>
                  <a:pt x="651868" y="366117"/>
                </a:lnTo>
                <a:lnTo>
                  <a:pt x="634008" y="285750"/>
                </a:lnTo>
                <a:lnTo>
                  <a:pt x="607219" y="214313"/>
                </a:lnTo>
                <a:lnTo>
                  <a:pt x="571500" y="142875"/>
                </a:lnTo>
                <a:lnTo>
                  <a:pt x="526852" y="89297"/>
                </a:lnTo>
                <a:lnTo>
                  <a:pt x="482204" y="44649"/>
                </a:lnTo>
                <a:lnTo>
                  <a:pt x="437555" y="17860"/>
                </a:lnTo>
                <a:lnTo>
                  <a:pt x="392907" y="8930"/>
                </a:lnTo>
                <a:lnTo>
                  <a:pt x="339329" y="17860"/>
                </a:lnTo>
                <a:lnTo>
                  <a:pt x="285750" y="53578"/>
                </a:lnTo>
                <a:lnTo>
                  <a:pt x="232172" y="107156"/>
                </a:lnTo>
                <a:lnTo>
                  <a:pt x="178594" y="178594"/>
                </a:lnTo>
                <a:lnTo>
                  <a:pt x="125016" y="267891"/>
                </a:lnTo>
                <a:lnTo>
                  <a:pt x="125016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96516" y="4357687"/>
            <a:ext cx="339329" cy="812603"/>
          </a:xfrm>
          <a:custGeom>
            <a:avLst/>
            <a:gdLst/>
            <a:ahLst/>
            <a:cxnLst/>
            <a:rect l="0" t="0" r="0" b="0"/>
            <a:pathLst>
              <a:path w="339329" h="812603">
                <a:moveTo>
                  <a:pt x="339328" y="35719"/>
                </a:moveTo>
                <a:lnTo>
                  <a:pt x="330398" y="26789"/>
                </a:lnTo>
                <a:lnTo>
                  <a:pt x="312539" y="26789"/>
                </a:lnTo>
                <a:lnTo>
                  <a:pt x="285750" y="17859"/>
                </a:lnTo>
                <a:lnTo>
                  <a:pt x="258961" y="17859"/>
                </a:lnTo>
                <a:lnTo>
                  <a:pt x="232172" y="8930"/>
                </a:lnTo>
                <a:lnTo>
                  <a:pt x="205383" y="0"/>
                </a:lnTo>
                <a:lnTo>
                  <a:pt x="178593" y="0"/>
                </a:lnTo>
                <a:lnTo>
                  <a:pt x="142875" y="8930"/>
                </a:lnTo>
                <a:lnTo>
                  <a:pt x="116086" y="26789"/>
                </a:lnTo>
                <a:lnTo>
                  <a:pt x="89297" y="53578"/>
                </a:lnTo>
                <a:lnTo>
                  <a:pt x="53578" y="98227"/>
                </a:lnTo>
                <a:lnTo>
                  <a:pt x="26789" y="142875"/>
                </a:lnTo>
                <a:lnTo>
                  <a:pt x="8929" y="196453"/>
                </a:lnTo>
                <a:lnTo>
                  <a:pt x="0" y="258961"/>
                </a:lnTo>
                <a:lnTo>
                  <a:pt x="0" y="330399"/>
                </a:lnTo>
                <a:lnTo>
                  <a:pt x="0" y="392906"/>
                </a:lnTo>
                <a:lnTo>
                  <a:pt x="8929" y="473274"/>
                </a:lnTo>
                <a:lnTo>
                  <a:pt x="26789" y="544711"/>
                </a:lnTo>
                <a:lnTo>
                  <a:pt x="53578" y="607219"/>
                </a:lnTo>
                <a:lnTo>
                  <a:pt x="80367" y="669727"/>
                </a:lnTo>
                <a:lnTo>
                  <a:pt x="116086" y="723305"/>
                </a:lnTo>
                <a:lnTo>
                  <a:pt x="151804" y="776883"/>
                </a:lnTo>
                <a:lnTo>
                  <a:pt x="196453" y="812602"/>
                </a:lnTo>
                <a:lnTo>
                  <a:pt x="196453" y="8126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60797" y="4232671"/>
            <a:ext cx="821532" cy="1035846"/>
          </a:xfrm>
          <a:custGeom>
            <a:avLst/>
            <a:gdLst/>
            <a:ahLst/>
            <a:cxnLst/>
            <a:rect l="0" t="0" r="0" b="0"/>
            <a:pathLst>
              <a:path w="821532" h="1035846">
                <a:moveTo>
                  <a:pt x="330398" y="1000126"/>
                </a:moveTo>
                <a:lnTo>
                  <a:pt x="383977" y="1017985"/>
                </a:lnTo>
                <a:lnTo>
                  <a:pt x="437555" y="1035845"/>
                </a:lnTo>
                <a:lnTo>
                  <a:pt x="491133" y="1026915"/>
                </a:lnTo>
                <a:lnTo>
                  <a:pt x="553641" y="1017985"/>
                </a:lnTo>
                <a:lnTo>
                  <a:pt x="607219" y="991196"/>
                </a:lnTo>
                <a:lnTo>
                  <a:pt x="660797" y="946548"/>
                </a:lnTo>
                <a:lnTo>
                  <a:pt x="705445" y="892970"/>
                </a:lnTo>
                <a:lnTo>
                  <a:pt x="750094" y="830462"/>
                </a:lnTo>
                <a:lnTo>
                  <a:pt x="776883" y="759024"/>
                </a:lnTo>
                <a:lnTo>
                  <a:pt x="803672" y="669727"/>
                </a:lnTo>
                <a:lnTo>
                  <a:pt x="812601" y="589360"/>
                </a:lnTo>
                <a:lnTo>
                  <a:pt x="821531" y="500063"/>
                </a:lnTo>
                <a:lnTo>
                  <a:pt x="821531" y="410766"/>
                </a:lnTo>
                <a:lnTo>
                  <a:pt x="803672" y="330399"/>
                </a:lnTo>
                <a:lnTo>
                  <a:pt x="785812" y="258961"/>
                </a:lnTo>
                <a:lnTo>
                  <a:pt x="750094" y="187524"/>
                </a:lnTo>
                <a:lnTo>
                  <a:pt x="705445" y="125016"/>
                </a:lnTo>
                <a:lnTo>
                  <a:pt x="651867" y="80368"/>
                </a:lnTo>
                <a:lnTo>
                  <a:pt x="589359" y="35719"/>
                </a:lnTo>
                <a:lnTo>
                  <a:pt x="526852" y="8930"/>
                </a:lnTo>
                <a:lnTo>
                  <a:pt x="455414" y="0"/>
                </a:lnTo>
                <a:lnTo>
                  <a:pt x="366117" y="8930"/>
                </a:lnTo>
                <a:lnTo>
                  <a:pt x="285750" y="26790"/>
                </a:lnTo>
                <a:lnTo>
                  <a:pt x="187523" y="71438"/>
                </a:lnTo>
                <a:lnTo>
                  <a:pt x="98227" y="125016"/>
                </a:lnTo>
                <a:lnTo>
                  <a:pt x="0" y="187524"/>
                </a:lnTo>
                <a:lnTo>
                  <a:pt x="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38242" y="1419820"/>
            <a:ext cx="178595" cy="26790"/>
          </a:xfrm>
          <a:custGeom>
            <a:avLst/>
            <a:gdLst/>
            <a:ahLst/>
            <a:cxnLst/>
            <a:rect l="0" t="0" r="0" b="0"/>
            <a:pathLst>
              <a:path w="178595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35719" y="8930"/>
                </a:lnTo>
                <a:lnTo>
                  <a:pt x="62508" y="8930"/>
                </a:lnTo>
                <a:lnTo>
                  <a:pt x="80367" y="0"/>
                </a:lnTo>
                <a:lnTo>
                  <a:pt x="107156" y="0"/>
                </a:lnTo>
                <a:lnTo>
                  <a:pt x="133946" y="0"/>
                </a:lnTo>
                <a:lnTo>
                  <a:pt x="151805" y="0"/>
                </a:lnTo>
                <a:lnTo>
                  <a:pt x="169664" y="0"/>
                </a:lnTo>
                <a:lnTo>
                  <a:pt x="178594" y="0"/>
                </a:lnTo>
                <a:lnTo>
                  <a:pt x="178594" y="8930"/>
                </a:lnTo>
                <a:lnTo>
                  <a:pt x="17859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920383" y="1482328"/>
            <a:ext cx="205384" cy="62509"/>
          </a:xfrm>
          <a:custGeom>
            <a:avLst/>
            <a:gdLst/>
            <a:ahLst/>
            <a:cxnLst/>
            <a:rect l="0" t="0" r="0" b="0"/>
            <a:pathLst>
              <a:path w="205384" h="62509">
                <a:moveTo>
                  <a:pt x="0" y="62508"/>
                </a:moveTo>
                <a:lnTo>
                  <a:pt x="0" y="62508"/>
                </a:lnTo>
                <a:lnTo>
                  <a:pt x="8930" y="53578"/>
                </a:lnTo>
                <a:lnTo>
                  <a:pt x="17859" y="44648"/>
                </a:lnTo>
                <a:lnTo>
                  <a:pt x="35719" y="35719"/>
                </a:lnTo>
                <a:lnTo>
                  <a:pt x="53578" y="26789"/>
                </a:lnTo>
                <a:lnTo>
                  <a:pt x="80367" y="17859"/>
                </a:lnTo>
                <a:lnTo>
                  <a:pt x="107156" y="8930"/>
                </a:lnTo>
                <a:lnTo>
                  <a:pt x="142875" y="0"/>
                </a:lnTo>
                <a:lnTo>
                  <a:pt x="169664" y="8930"/>
                </a:lnTo>
                <a:lnTo>
                  <a:pt x="187523" y="8930"/>
                </a:lnTo>
                <a:lnTo>
                  <a:pt x="205383" y="8930"/>
                </a:lnTo>
                <a:lnTo>
                  <a:pt x="20538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598914" y="1473398"/>
            <a:ext cx="214314" cy="62509"/>
          </a:xfrm>
          <a:custGeom>
            <a:avLst/>
            <a:gdLst/>
            <a:ahLst/>
            <a:cxnLst/>
            <a:rect l="0" t="0" r="0" b="0"/>
            <a:pathLst>
              <a:path w="214314" h="6250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53578" y="53578"/>
                </a:lnTo>
                <a:lnTo>
                  <a:pt x="80367" y="53578"/>
                </a:lnTo>
                <a:lnTo>
                  <a:pt x="116086" y="35719"/>
                </a:lnTo>
                <a:lnTo>
                  <a:pt x="142875" y="26789"/>
                </a:lnTo>
                <a:lnTo>
                  <a:pt x="169664" y="17860"/>
                </a:lnTo>
                <a:lnTo>
                  <a:pt x="196453" y="8930"/>
                </a:lnTo>
                <a:lnTo>
                  <a:pt x="214313" y="893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715000" y="1384102"/>
            <a:ext cx="26790" cy="196453"/>
          </a:xfrm>
          <a:custGeom>
            <a:avLst/>
            <a:gdLst/>
            <a:ahLst/>
            <a:cxnLst/>
            <a:rect l="0" t="0" r="0" b="0"/>
            <a:pathLst>
              <a:path w="26790" h="196453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62507"/>
                </a:lnTo>
                <a:lnTo>
                  <a:pt x="17859" y="89296"/>
                </a:lnTo>
                <a:lnTo>
                  <a:pt x="17859" y="133945"/>
                </a:lnTo>
                <a:lnTo>
                  <a:pt x="26789" y="169663"/>
                </a:lnTo>
                <a:lnTo>
                  <a:pt x="26789" y="196452"/>
                </a:lnTo>
                <a:lnTo>
                  <a:pt x="26789" y="1964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535906" y="1491258"/>
            <a:ext cx="267892" cy="258962"/>
          </a:xfrm>
          <a:custGeom>
            <a:avLst/>
            <a:gdLst/>
            <a:ahLst/>
            <a:cxnLst/>
            <a:rect l="0" t="0" r="0" b="0"/>
            <a:pathLst>
              <a:path w="267892" h="258962">
                <a:moveTo>
                  <a:pt x="35719" y="187523"/>
                </a:moveTo>
                <a:lnTo>
                  <a:pt x="26789" y="187523"/>
                </a:lnTo>
                <a:lnTo>
                  <a:pt x="26789" y="187523"/>
                </a:lnTo>
                <a:lnTo>
                  <a:pt x="17860" y="178593"/>
                </a:lnTo>
                <a:lnTo>
                  <a:pt x="8930" y="178593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69664"/>
                </a:lnTo>
                <a:lnTo>
                  <a:pt x="26789" y="178593"/>
                </a:lnTo>
                <a:lnTo>
                  <a:pt x="44649" y="196453"/>
                </a:lnTo>
                <a:lnTo>
                  <a:pt x="62508" y="205382"/>
                </a:lnTo>
                <a:lnTo>
                  <a:pt x="89297" y="223242"/>
                </a:lnTo>
                <a:lnTo>
                  <a:pt x="107157" y="241101"/>
                </a:lnTo>
                <a:lnTo>
                  <a:pt x="125016" y="250031"/>
                </a:lnTo>
                <a:lnTo>
                  <a:pt x="133946" y="258961"/>
                </a:lnTo>
                <a:lnTo>
                  <a:pt x="142875" y="258961"/>
                </a:lnTo>
                <a:lnTo>
                  <a:pt x="133946" y="241101"/>
                </a:lnTo>
                <a:lnTo>
                  <a:pt x="133946" y="223242"/>
                </a:lnTo>
                <a:lnTo>
                  <a:pt x="125016" y="196453"/>
                </a:lnTo>
                <a:lnTo>
                  <a:pt x="116086" y="160734"/>
                </a:lnTo>
                <a:lnTo>
                  <a:pt x="116086" y="125015"/>
                </a:lnTo>
                <a:lnTo>
                  <a:pt x="125016" y="89296"/>
                </a:lnTo>
                <a:lnTo>
                  <a:pt x="133946" y="62507"/>
                </a:lnTo>
                <a:lnTo>
                  <a:pt x="151805" y="44648"/>
                </a:lnTo>
                <a:lnTo>
                  <a:pt x="178594" y="26789"/>
                </a:lnTo>
                <a:lnTo>
                  <a:pt x="214313" y="17859"/>
                </a:lnTo>
                <a:lnTo>
                  <a:pt x="241102" y="8929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794867" y="1446609"/>
            <a:ext cx="366118" cy="223243"/>
          </a:xfrm>
          <a:custGeom>
            <a:avLst/>
            <a:gdLst/>
            <a:ahLst/>
            <a:cxnLst/>
            <a:rect l="0" t="0" r="0" b="0"/>
            <a:pathLst>
              <a:path w="366118" h="223243">
                <a:moveTo>
                  <a:pt x="0" y="169664"/>
                </a:moveTo>
                <a:lnTo>
                  <a:pt x="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26789" y="160735"/>
                </a:lnTo>
                <a:lnTo>
                  <a:pt x="44649" y="142875"/>
                </a:lnTo>
                <a:lnTo>
                  <a:pt x="80367" y="116086"/>
                </a:lnTo>
                <a:lnTo>
                  <a:pt x="107156" y="98227"/>
                </a:lnTo>
                <a:lnTo>
                  <a:pt x="142875" y="62508"/>
                </a:lnTo>
                <a:lnTo>
                  <a:pt x="160735" y="44649"/>
                </a:lnTo>
                <a:lnTo>
                  <a:pt x="169664" y="26789"/>
                </a:lnTo>
                <a:lnTo>
                  <a:pt x="178594" y="8930"/>
                </a:lnTo>
                <a:lnTo>
                  <a:pt x="160735" y="0"/>
                </a:lnTo>
                <a:lnTo>
                  <a:pt x="142875" y="0"/>
                </a:lnTo>
                <a:lnTo>
                  <a:pt x="107156" y="8930"/>
                </a:lnTo>
                <a:lnTo>
                  <a:pt x="80367" y="35719"/>
                </a:lnTo>
                <a:lnTo>
                  <a:pt x="44649" y="62508"/>
                </a:lnTo>
                <a:lnTo>
                  <a:pt x="26789" y="98227"/>
                </a:lnTo>
                <a:lnTo>
                  <a:pt x="17860" y="133945"/>
                </a:lnTo>
                <a:lnTo>
                  <a:pt x="17860" y="169664"/>
                </a:lnTo>
                <a:lnTo>
                  <a:pt x="35719" y="196453"/>
                </a:lnTo>
                <a:lnTo>
                  <a:pt x="71438" y="214313"/>
                </a:lnTo>
                <a:lnTo>
                  <a:pt x="116086" y="223242"/>
                </a:lnTo>
                <a:lnTo>
                  <a:pt x="160735" y="205383"/>
                </a:lnTo>
                <a:lnTo>
                  <a:pt x="214313" y="187524"/>
                </a:lnTo>
                <a:lnTo>
                  <a:pt x="267891" y="151805"/>
                </a:lnTo>
                <a:lnTo>
                  <a:pt x="303610" y="125016"/>
                </a:lnTo>
                <a:lnTo>
                  <a:pt x="339328" y="89297"/>
                </a:lnTo>
                <a:lnTo>
                  <a:pt x="357188" y="53578"/>
                </a:lnTo>
                <a:lnTo>
                  <a:pt x="366117" y="8930"/>
                </a:lnTo>
                <a:lnTo>
                  <a:pt x="36611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018109" y="1366242"/>
            <a:ext cx="258962" cy="375048"/>
          </a:xfrm>
          <a:custGeom>
            <a:avLst/>
            <a:gdLst/>
            <a:ahLst/>
            <a:cxnLst/>
            <a:rect l="0" t="0" r="0" b="0"/>
            <a:pathLst>
              <a:path w="258962" h="375048">
                <a:moveTo>
                  <a:pt x="71438" y="0"/>
                </a:moveTo>
                <a:lnTo>
                  <a:pt x="62508" y="8930"/>
                </a:lnTo>
                <a:lnTo>
                  <a:pt x="44649" y="26789"/>
                </a:lnTo>
                <a:lnTo>
                  <a:pt x="26789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33945"/>
                </a:lnTo>
                <a:lnTo>
                  <a:pt x="17860" y="142875"/>
                </a:lnTo>
                <a:lnTo>
                  <a:pt x="44649" y="142875"/>
                </a:lnTo>
                <a:lnTo>
                  <a:pt x="71438" y="133945"/>
                </a:lnTo>
                <a:lnTo>
                  <a:pt x="98227" y="116086"/>
                </a:lnTo>
                <a:lnTo>
                  <a:pt x="125016" y="98227"/>
                </a:lnTo>
                <a:lnTo>
                  <a:pt x="142875" y="71437"/>
                </a:lnTo>
                <a:lnTo>
                  <a:pt x="151805" y="44648"/>
                </a:lnTo>
                <a:lnTo>
                  <a:pt x="160735" y="26789"/>
                </a:lnTo>
                <a:lnTo>
                  <a:pt x="160735" y="17860"/>
                </a:lnTo>
                <a:lnTo>
                  <a:pt x="169664" y="8930"/>
                </a:lnTo>
                <a:lnTo>
                  <a:pt x="169664" y="17860"/>
                </a:lnTo>
                <a:lnTo>
                  <a:pt x="169664" y="35719"/>
                </a:lnTo>
                <a:lnTo>
                  <a:pt x="169664" y="62508"/>
                </a:lnTo>
                <a:lnTo>
                  <a:pt x="178594" y="89297"/>
                </a:lnTo>
                <a:lnTo>
                  <a:pt x="187524" y="125016"/>
                </a:lnTo>
                <a:lnTo>
                  <a:pt x="205383" y="160734"/>
                </a:lnTo>
                <a:lnTo>
                  <a:pt x="214313" y="205383"/>
                </a:lnTo>
                <a:lnTo>
                  <a:pt x="232172" y="241102"/>
                </a:lnTo>
                <a:lnTo>
                  <a:pt x="250032" y="276820"/>
                </a:lnTo>
                <a:lnTo>
                  <a:pt x="258961" y="303609"/>
                </a:lnTo>
                <a:lnTo>
                  <a:pt x="258961" y="339328"/>
                </a:lnTo>
                <a:lnTo>
                  <a:pt x="258961" y="357187"/>
                </a:lnTo>
                <a:lnTo>
                  <a:pt x="250032" y="375047"/>
                </a:lnTo>
                <a:lnTo>
                  <a:pt x="232172" y="366117"/>
                </a:lnTo>
                <a:lnTo>
                  <a:pt x="214313" y="339328"/>
                </a:lnTo>
                <a:lnTo>
                  <a:pt x="187524" y="303609"/>
                </a:lnTo>
                <a:lnTo>
                  <a:pt x="187524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419945" y="1143000"/>
            <a:ext cx="446486" cy="258962"/>
          </a:xfrm>
          <a:custGeom>
            <a:avLst/>
            <a:gdLst/>
            <a:ahLst/>
            <a:cxnLst/>
            <a:rect l="0" t="0" r="0" b="0"/>
            <a:pathLst>
              <a:path w="446486" h="258962">
                <a:moveTo>
                  <a:pt x="0" y="116086"/>
                </a:moveTo>
                <a:lnTo>
                  <a:pt x="0" y="116086"/>
                </a:lnTo>
                <a:lnTo>
                  <a:pt x="8930" y="125016"/>
                </a:lnTo>
                <a:lnTo>
                  <a:pt x="8930" y="133945"/>
                </a:lnTo>
                <a:lnTo>
                  <a:pt x="26789" y="151805"/>
                </a:lnTo>
                <a:lnTo>
                  <a:pt x="44649" y="169664"/>
                </a:lnTo>
                <a:lnTo>
                  <a:pt x="53578" y="196453"/>
                </a:lnTo>
                <a:lnTo>
                  <a:pt x="71438" y="214313"/>
                </a:lnTo>
                <a:lnTo>
                  <a:pt x="80368" y="232172"/>
                </a:lnTo>
                <a:lnTo>
                  <a:pt x="89297" y="250031"/>
                </a:lnTo>
                <a:lnTo>
                  <a:pt x="89297" y="258961"/>
                </a:lnTo>
                <a:lnTo>
                  <a:pt x="89297" y="258961"/>
                </a:lnTo>
                <a:lnTo>
                  <a:pt x="89297" y="258961"/>
                </a:lnTo>
                <a:lnTo>
                  <a:pt x="80368" y="250031"/>
                </a:lnTo>
                <a:lnTo>
                  <a:pt x="71438" y="232172"/>
                </a:lnTo>
                <a:lnTo>
                  <a:pt x="62508" y="196453"/>
                </a:lnTo>
                <a:lnTo>
                  <a:pt x="53578" y="169664"/>
                </a:lnTo>
                <a:lnTo>
                  <a:pt x="44649" y="133945"/>
                </a:lnTo>
                <a:lnTo>
                  <a:pt x="44649" y="98227"/>
                </a:lnTo>
                <a:lnTo>
                  <a:pt x="53578" y="71437"/>
                </a:lnTo>
                <a:lnTo>
                  <a:pt x="71438" y="53578"/>
                </a:lnTo>
                <a:lnTo>
                  <a:pt x="98227" y="53578"/>
                </a:lnTo>
                <a:lnTo>
                  <a:pt x="125016" y="62508"/>
                </a:lnTo>
                <a:lnTo>
                  <a:pt x="151805" y="89297"/>
                </a:lnTo>
                <a:lnTo>
                  <a:pt x="169664" y="107156"/>
                </a:lnTo>
                <a:lnTo>
                  <a:pt x="187524" y="142875"/>
                </a:lnTo>
                <a:lnTo>
                  <a:pt x="205383" y="169664"/>
                </a:lnTo>
                <a:lnTo>
                  <a:pt x="214313" y="187523"/>
                </a:lnTo>
                <a:lnTo>
                  <a:pt x="223243" y="205383"/>
                </a:lnTo>
                <a:lnTo>
                  <a:pt x="223243" y="214313"/>
                </a:lnTo>
                <a:lnTo>
                  <a:pt x="223243" y="205383"/>
                </a:lnTo>
                <a:lnTo>
                  <a:pt x="223243" y="187523"/>
                </a:lnTo>
                <a:lnTo>
                  <a:pt x="223243" y="160734"/>
                </a:lnTo>
                <a:lnTo>
                  <a:pt x="223243" y="116086"/>
                </a:lnTo>
                <a:lnTo>
                  <a:pt x="223243" y="71437"/>
                </a:lnTo>
                <a:lnTo>
                  <a:pt x="223243" y="35719"/>
                </a:lnTo>
                <a:lnTo>
                  <a:pt x="232172" y="8930"/>
                </a:lnTo>
                <a:lnTo>
                  <a:pt x="241102" y="0"/>
                </a:lnTo>
                <a:lnTo>
                  <a:pt x="258961" y="8930"/>
                </a:lnTo>
                <a:lnTo>
                  <a:pt x="276821" y="26789"/>
                </a:lnTo>
                <a:lnTo>
                  <a:pt x="294680" y="53578"/>
                </a:lnTo>
                <a:lnTo>
                  <a:pt x="303610" y="89297"/>
                </a:lnTo>
                <a:lnTo>
                  <a:pt x="321469" y="125016"/>
                </a:lnTo>
                <a:lnTo>
                  <a:pt x="348258" y="151805"/>
                </a:lnTo>
                <a:lnTo>
                  <a:pt x="357188" y="187523"/>
                </a:lnTo>
                <a:lnTo>
                  <a:pt x="383977" y="205383"/>
                </a:lnTo>
                <a:lnTo>
                  <a:pt x="392907" y="214313"/>
                </a:lnTo>
                <a:lnTo>
                  <a:pt x="410766" y="205383"/>
                </a:lnTo>
                <a:lnTo>
                  <a:pt x="428625" y="187523"/>
                </a:lnTo>
                <a:lnTo>
                  <a:pt x="437555" y="160734"/>
                </a:lnTo>
                <a:lnTo>
                  <a:pt x="446485" y="125016"/>
                </a:lnTo>
                <a:lnTo>
                  <a:pt x="446485" y="80367"/>
                </a:lnTo>
                <a:lnTo>
                  <a:pt x="44648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821781" y="848320"/>
            <a:ext cx="410767" cy="455415"/>
          </a:xfrm>
          <a:custGeom>
            <a:avLst/>
            <a:gdLst/>
            <a:ahLst/>
            <a:cxnLst/>
            <a:rect l="0" t="0" r="0" b="0"/>
            <a:pathLst>
              <a:path w="410767" h="455415">
                <a:moveTo>
                  <a:pt x="62508" y="258961"/>
                </a:moveTo>
                <a:lnTo>
                  <a:pt x="53578" y="258961"/>
                </a:lnTo>
                <a:lnTo>
                  <a:pt x="44649" y="258961"/>
                </a:lnTo>
                <a:lnTo>
                  <a:pt x="26789" y="267891"/>
                </a:lnTo>
                <a:lnTo>
                  <a:pt x="17860" y="276821"/>
                </a:lnTo>
                <a:lnTo>
                  <a:pt x="8930" y="294680"/>
                </a:lnTo>
                <a:lnTo>
                  <a:pt x="0" y="321469"/>
                </a:lnTo>
                <a:lnTo>
                  <a:pt x="0" y="348258"/>
                </a:lnTo>
                <a:lnTo>
                  <a:pt x="0" y="383977"/>
                </a:lnTo>
                <a:lnTo>
                  <a:pt x="8930" y="410766"/>
                </a:lnTo>
                <a:lnTo>
                  <a:pt x="26789" y="437555"/>
                </a:lnTo>
                <a:lnTo>
                  <a:pt x="44649" y="455414"/>
                </a:lnTo>
                <a:lnTo>
                  <a:pt x="62508" y="455414"/>
                </a:lnTo>
                <a:lnTo>
                  <a:pt x="80367" y="455414"/>
                </a:lnTo>
                <a:lnTo>
                  <a:pt x="98227" y="446485"/>
                </a:lnTo>
                <a:lnTo>
                  <a:pt x="116086" y="428625"/>
                </a:lnTo>
                <a:lnTo>
                  <a:pt x="125016" y="401836"/>
                </a:lnTo>
                <a:lnTo>
                  <a:pt x="125016" y="375047"/>
                </a:lnTo>
                <a:lnTo>
                  <a:pt x="125016" y="348258"/>
                </a:lnTo>
                <a:lnTo>
                  <a:pt x="125016" y="330399"/>
                </a:lnTo>
                <a:lnTo>
                  <a:pt x="125016" y="312539"/>
                </a:lnTo>
                <a:lnTo>
                  <a:pt x="125016" y="312539"/>
                </a:lnTo>
                <a:lnTo>
                  <a:pt x="125016" y="321469"/>
                </a:lnTo>
                <a:lnTo>
                  <a:pt x="125016" y="330399"/>
                </a:lnTo>
                <a:lnTo>
                  <a:pt x="133946" y="348258"/>
                </a:lnTo>
                <a:lnTo>
                  <a:pt x="142875" y="366117"/>
                </a:lnTo>
                <a:lnTo>
                  <a:pt x="160735" y="383977"/>
                </a:lnTo>
                <a:lnTo>
                  <a:pt x="169664" y="383977"/>
                </a:lnTo>
                <a:lnTo>
                  <a:pt x="196453" y="392907"/>
                </a:lnTo>
                <a:lnTo>
                  <a:pt x="214313" y="383977"/>
                </a:lnTo>
                <a:lnTo>
                  <a:pt x="232172" y="375047"/>
                </a:lnTo>
                <a:lnTo>
                  <a:pt x="241102" y="357188"/>
                </a:lnTo>
                <a:lnTo>
                  <a:pt x="250032" y="330399"/>
                </a:lnTo>
                <a:lnTo>
                  <a:pt x="250032" y="303610"/>
                </a:lnTo>
                <a:lnTo>
                  <a:pt x="250032" y="258961"/>
                </a:lnTo>
                <a:lnTo>
                  <a:pt x="241102" y="214313"/>
                </a:lnTo>
                <a:lnTo>
                  <a:pt x="223242" y="160735"/>
                </a:lnTo>
                <a:lnTo>
                  <a:pt x="205383" y="107156"/>
                </a:lnTo>
                <a:lnTo>
                  <a:pt x="187524" y="62508"/>
                </a:lnTo>
                <a:lnTo>
                  <a:pt x="178594" y="26789"/>
                </a:lnTo>
                <a:lnTo>
                  <a:pt x="160735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33946" y="8930"/>
                </a:lnTo>
                <a:lnTo>
                  <a:pt x="133946" y="35719"/>
                </a:lnTo>
                <a:lnTo>
                  <a:pt x="133946" y="71438"/>
                </a:lnTo>
                <a:lnTo>
                  <a:pt x="142875" y="116086"/>
                </a:lnTo>
                <a:lnTo>
                  <a:pt x="169664" y="169664"/>
                </a:lnTo>
                <a:lnTo>
                  <a:pt x="196453" y="223242"/>
                </a:lnTo>
                <a:lnTo>
                  <a:pt x="223242" y="267891"/>
                </a:lnTo>
                <a:lnTo>
                  <a:pt x="258961" y="303610"/>
                </a:lnTo>
                <a:lnTo>
                  <a:pt x="294680" y="330399"/>
                </a:lnTo>
                <a:lnTo>
                  <a:pt x="330399" y="348258"/>
                </a:lnTo>
                <a:lnTo>
                  <a:pt x="348258" y="348258"/>
                </a:lnTo>
                <a:lnTo>
                  <a:pt x="357188" y="348258"/>
                </a:lnTo>
                <a:lnTo>
                  <a:pt x="357188" y="339328"/>
                </a:lnTo>
                <a:lnTo>
                  <a:pt x="348258" y="321469"/>
                </a:lnTo>
                <a:lnTo>
                  <a:pt x="321469" y="303610"/>
                </a:lnTo>
                <a:lnTo>
                  <a:pt x="276821" y="276821"/>
                </a:lnTo>
                <a:lnTo>
                  <a:pt x="223242" y="250031"/>
                </a:lnTo>
                <a:lnTo>
                  <a:pt x="178594" y="223242"/>
                </a:lnTo>
                <a:lnTo>
                  <a:pt x="125016" y="214313"/>
                </a:lnTo>
                <a:lnTo>
                  <a:pt x="80367" y="205383"/>
                </a:lnTo>
                <a:lnTo>
                  <a:pt x="53578" y="205383"/>
                </a:lnTo>
                <a:lnTo>
                  <a:pt x="44649" y="214313"/>
                </a:lnTo>
                <a:lnTo>
                  <a:pt x="44649" y="214313"/>
                </a:lnTo>
                <a:lnTo>
                  <a:pt x="71438" y="214313"/>
                </a:lnTo>
                <a:lnTo>
                  <a:pt x="116086" y="214313"/>
                </a:lnTo>
                <a:lnTo>
                  <a:pt x="169664" y="205383"/>
                </a:lnTo>
                <a:lnTo>
                  <a:pt x="232172" y="196453"/>
                </a:lnTo>
                <a:lnTo>
                  <a:pt x="285750" y="178594"/>
                </a:lnTo>
                <a:lnTo>
                  <a:pt x="339328" y="169664"/>
                </a:lnTo>
                <a:lnTo>
                  <a:pt x="375047" y="169664"/>
                </a:lnTo>
                <a:lnTo>
                  <a:pt x="410766" y="160735"/>
                </a:lnTo>
                <a:lnTo>
                  <a:pt x="410766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187898" y="830461"/>
            <a:ext cx="321470" cy="321470"/>
          </a:xfrm>
          <a:custGeom>
            <a:avLst/>
            <a:gdLst/>
            <a:ahLst/>
            <a:cxnLst/>
            <a:rect l="0" t="0" r="0" b="0"/>
            <a:pathLst>
              <a:path w="321470" h="321470">
                <a:moveTo>
                  <a:pt x="0" y="196453"/>
                </a:moveTo>
                <a:lnTo>
                  <a:pt x="0" y="196453"/>
                </a:lnTo>
                <a:lnTo>
                  <a:pt x="0" y="205383"/>
                </a:lnTo>
                <a:lnTo>
                  <a:pt x="0" y="223242"/>
                </a:lnTo>
                <a:lnTo>
                  <a:pt x="8930" y="241101"/>
                </a:lnTo>
                <a:lnTo>
                  <a:pt x="17860" y="267890"/>
                </a:lnTo>
                <a:lnTo>
                  <a:pt x="26790" y="285750"/>
                </a:lnTo>
                <a:lnTo>
                  <a:pt x="35719" y="303609"/>
                </a:lnTo>
                <a:lnTo>
                  <a:pt x="53579" y="321469"/>
                </a:lnTo>
                <a:lnTo>
                  <a:pt x="71438" y="321469"/>
                </a:lnTo>
                <a:lnTo>
                  <a:pt x="89297" y="321469"/>
                </a:lnTo>
                <a:lnTo>
                  <a:pt x="107157" y="303609"/>
                </a:lnTo>
                <a:lnTo>
                  <a:pt x="116086" y="285750"/>
                </a:lnTo>
                <a:lnTo>
                  <a:pt x="125016" y="258961"/>
                </a:lnTo>
                <a:lnTo>
                  <a:pt x="133946" y="223242"/>
                </a:lnTo>
                <a:lnTo>
                  <a:pt x="133946" y="178594"/>
                </a:lnTo>
                <a:lnTo>
                  <a:pt x="133946" y="133945"/>
                </a:lnTo>
                <a:lnTo>
                  <a:pt x="125016" y="89297"/>
                </a:lnTo>
                <a:lnTo>
                  <a:pt x="116086" y="44648"/>
                </a:lnTo>
                <a:lnTo>
                  <a:pt x="107157" y="17859"/>
                </a:lnTo>
                <a:lnTo>
                  <a:pt x="98227" y="0"/>
                </a:lnTo>
                <a:lnTo>
                  <a:pt x="89297" y="0"/>
                </a:lnTo>
                <a:lnTo>
                  <a:pt x="89297" y="8930"/>
                </a:lnTo>
                <a:lnTo>
                  <a:pt x="80368" y="35719"/>
                </a:lnTo>
                <a:lnTo>
                  <a:pt x="80368" y="62508"/>
                </a:lnTo>
                <a:lnTo>
                  <a:pt x="89297" y="98226"/>
                </a:lnTo>
                <a:lnTo>
                  <a:pt x="89297" y="133945"/>
                </a:lnTo>
                <a:lnTo>
                  <a:pt x="98227" y="169664"/>
                </a:lnTo>
                <a:lnTo>
                  <a:pt x="116086" y="196453"/>
                </a:lnTo>
                <a:lnTo>
                  <a:pt x="133946" y="223242"/>
                </a:lnTo>
                <a:lnTo>
                  <a:pt x="151805" y="232172"/>
                </a:lnTo>
                <a:lnTo>
                  <a:pt x="169665" y="241101"/>
                </a:lnTo>
                <a:lnTo>
                  <a:pt x="187524" y="241101"/>
                </a:lnTo>
                <a:lnTo>
                  <a:pt x="214313" y="232172"/>
                </a:lnTo>
                <a:lnTo>
                  <a:pt x="241102" y="223242"/>
                </a:lnTo>
                <a:lnTo>
                  <a:pt x="258961" y="214312"/>
                </a:lnTo>
                <a:lnTo>
                  <a:pt x="285750" y="214312"/>
                </a:lnTo>
                <a:lnTo>
                  <a:pt x="303610" y="214312"/>
                </a:lnTo>
                <a:lnTo>
                  <a:pt x="312540" y="223242"/>
                </a:lnTo>
                <a:lnTo>
                  <a:pt x="321469" y="223242"/>
                </a:lnTo>
                <a:lnTo>
                  <a:pt x="32146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402711" y="5295305"/>
            <a:ext cx="1660922" cy="1098351"/>
          </a:xfrm>
          <a:custGeom>
            <a:avLst/>
            <a:gdLst/>
            <a:ahLst/>
            <a:cxnLst/>
            <a:rect l="0" t="0" r="0" b="0"/>
            <a:pathLst>
              <a:path w="1660922" h="1098351">
                <a:moveTo>
                  <a:pt x="1339452" y="116086"/>
                </a:moveTo>
                <a:lnTo>
                  <a:pt x="1330523" y="125015"/>
                </a:lnTo>
                <a:lnTo>
                  <a:pt x="1303734" y="133945"/>
                </a:lnTo>
                <a:lnTo>
                  <a:pt x="1268015" y="151804"/>
                </a:lnTo>
                <a:lnTo>
                  <a:pt x="1214437" y="187523"/>
                </a:lnTo>
                <a:lnTo>
                  <a:pt x="1142999" y="223242"/>
                </a:lnTo>
                <a:lnTo>
                  <a:pt x="1062632" y="276820"/>
                </a:lnTo>
                <a:lnTo>
                  <a:pt x="955476" y="348257"/>
                </a:lnTo>
                <a:lnTo>
                  <a:pt x="830460" y="428624"/>
                </a:lnTo>
                <a:lnTo>
                  <a:pt x="696516" y="517921"/>
                </a:lnTo>
                <a:lnTo>
                  <a:pt x="553641" y="616147"/>
                </a:lnTo>
                <a:lnTo>
                  <a:pt x="410766" y="705444"/>
                </a:lnTo>
                <a:lnTo>
                  <a:pt x="285750" y="803671"/>
                </a:lnTo>
                <a:lnTo>
                  <a:pt x="169664" y="884038"/>
                </a:lnTo>
                <a:lnTo>
                  <a:pt x="89297" y="946546"/>
                </a:lnTo>
                <a:lnTo>
                  <a:pt x="44648" y="982265"/>
                </a:lnTo>
                <a:lnTo>
                  <a:pt x="17859" y="1009054"/>
                </a:lnTo>
                <a:lnTo>
                  <a:pt x="0" y="1009054"/>
                </a:lnTo>
                <a:lnTo>
                  <a:pt x="8930" y="1009054"/>
                </a:lnTo>
                <a:lnTo>
                  <a:pt x="17859" y="991194"/>
                </a:lnTo>
                <a:lnTo>
                  <a:pt x="53578" y="955475"/>
                </a:lnTo>
                <a:lnTo>
                  <a:pt x="98227" y="901897"/>
                </a:lnTo>
                <a:lnTo>
                  <a:pt x="169664" y="839390"/>
                </a:lnTo>
                <a:lnTo>
                  <a:pt x="258961" y="767952"/>
                </a:lnTo>
                <a:lnTo>
                  <a:pt x="366117" y="678655"/>
                </a:lnTo>
                <a:lnTo>
                  <a:pt x="500062" y="580429"/>
                </a:lnTo>
                <a:lnTo>
                  <a:pt x="642937" y="491132"/>
                </a:lnTo>
                <a:lnTo>
                  <a:pt x="794741" y="392905"/>
                </a:lnTo>
                <a:lnTo>
                  <a:pt x="937616" y="312538"/>
                </a:lnTo>
                <a:lnTo>
                  <a:pt x="1044773" y="250031"/>
                </a:lnTo>
                <a:lnTo>
                  <a:pt x="1134069" y="214312"/>
                </a:lnTo>
                <a:lnTo>
                  <a:pt x="1214437" y="178593"/>
                </a:lnTo>
                <a:lnTo>
                  <a:pt x="1285874" y="142875"/>
                </a:lnTo>
                <a:lnTo>
                  <a:pt x="1375171" y="107156"/>
                </a:lnTo>
                <a:lnTo>
                  <a:pt x="1473398" y="62508"/>
                </a:lnTo>
                <a:lnTo>
                  <a:pt x="1553765" y="26789"/>
                </a:lnTo>
                <a:lnTo>
                  <a:pt x="1625202" y="8929"/>
                </a:lnTo>
                <a:lnTo>
                  <a:pt x="1660921" y="0"/>
                </a:lnTo>
                <a:lnTo>
                  <a:pt x="1660921" y="8929"/>
                </a:lnTo>
                <a:lnTo>
                  <a:pt x="1589484" y="44648"/>
                </a:lnTo>
                <a:lnTo>
                  <a:pt x="1437679" y="125015"/>
                </a:lnTo>
                <a:lnTo>
                  <a:pt x="1214437" y="241101"/>
                </a:lnTo>
                <a:lnTo>
                  <a:pt x="973335" y="383975"/>
                </a:lnTo>
                <a:lnTo>
                  <a:pt x="741164" y="535780"/>
                </a:lnTo>
                <a:lnTo>
                  <a:pt x="500062" y="714374"/>
                </a:lnTo>
                <a:lnTo>
                  <a:pt x="339328" y="866179"/>
                </a:lnTo>
                <a:lnTo>
                  <a:pt x="241102" y="973335"/>
                </a:lnTo>
                <a:lnTo>
                  <a:pt x="169664" y="1044772"/>
                </a:lnTo>
                <a:lnTo>
                  <a:pt x="116086" y="1098350"/>
                </a:lnTo>
                <a:lnTo>
                  <a:pt x="116086" y="10983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Locating elements using </a:t>
            </a:r>
            <a:r>
              <a:rPr lang="en-US" dirty="0" err="1" smtClean="0"/>
              <a:t>XPath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r>
              <a:rPr lang="en-US" dirty="0" err="1"/>
              <a:t>driver.findElement</a:t>
            </a:r>
            <a:r>
              <a:rPr lang="en-US" dirty="0"/>
              <a:t>(</a:t>
            </a:r>
            <a:r>
              <a:rPr lang="en-US" dirty="0" err="1"/>
              <a:t>By.xpath</a:t>
            </a:r>
            <a:r>
              <a:rPr lang="en-US" dirty="0"/>
              <a:t>("html/body/div/div/form/input")); </a:t>
            </a:r>
            <a:endParaRPr lang="en-US" dirty="0" smtClean="0"/>
          </a:p>
          <a:p>
            <a:r>
              <a:rPr lang="en-US" dirty="0" smtClean="0"/>
              <a:t>assuming </a:t>
            </a:r>
            <a:r>
              <a:rPr lang="en-US" dirty="0"/>
              <a:t>it is the first &lt;input&gt; element in the DOM: </a:t>
            </a:r>
            <a:endParaRPr lang="en-US" dirty="0" smtClean="0"/>
          </a:p>
          <a:p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r>
              <a:rPr lang="en-US" dirty="0" err="1"/>
              <a:t>driver.findElement</a:t>
            </a:r>
            <a:r>
              <a:rPr lang="en-US" dirty="0"/>
              <a:t>(</a:t>
            </a:r>
            <a:r>
              <a:rPr lang="en-US" dirty="0" err="1"/>
              <a:t>By.xpath</a:t>
            </a:r>
            <a:r>
              <a:rPr lang="en-US" dirty="0"/>
              <a:t>("//input</a:t>
            </a:r>
            <a:r>
              <a:rPr lang="en-US" dirty="0" smtClean="0"/>
              <a:t>"));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14600" cy="1143000"/>
          </a:xfrm>
        </p:spPr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99308"/>
            <a:ext cx="6586537" cy="5168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6600" dirty="0" smtClean="0"/>
              <a:t>doc intro</a:t>
            </a:r>
            <a:endParaRPr lang="en-US" sz="16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Note to the Reader–Docs Being Revised for Selenium 2.0!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Introduction</a:t>
            </a:r>
            <a:r>
              <a:rPr lang="en-US" dirty="0" smtClean="0"/>
              <a:t> </a:t>
            </a:r>
            <a:r>
              <a:rPr lang="en-US" dirty="0">
                <a:hlinkClick r:id="rId4"/>
              </a:rPr>
              <a:t>Test Automation for Web Applications</a:t>
            </a:r>
            <a:endParaRPr lang="en-US" dirty="0"/>
          </a:p>
          <a:p>
            <a:r>
              <a:rPr lang="en-US" dirty="0">
                <a:hlinkClick r:id="rId5"/>
              </a:rPr>
              <a:t>To Automate or Not to Automate?</a:t>
            </a:r>
            <a:endParaRPr lang="en-US" dirty="0"/>
          </a:p>
          <a:p>
            <a:r>
              <a:rPr lang="en-US" dirty="0">
                <a:hlinkClick r:id="rId6"/>
              </a:rPr>
              <a:t>Introducing Selenium</a:t>
            </a:r>
            <a:endParaRPr lang="en-US" dirty="0"/>
          </a:p>
          <a:p>
            <a:r>
              <a:rPr lang="en-US" dirty="0">
                <a:hlinkClick r:id="rId7"/>
              </a:rPr>
              <a:t>Brief History of The Selenium Project</a:t>
            </a:r>
            <a:endParaRPr lang="en-US" dirty="0"/>
          </a:p>
          <a:p>
            <a:r>
              <a:rPr lang="en-US" dirty="0">
                <a:hlinkClick r:id="rId8"/>
              </a:rPr>
              <a:t>Selenium’s Tool Suite</a:t>
            </a:r>
            <a:endParaRPr lang="en-US" dirty="0"/>
          </a:p>
          <a:p>
            <a:r>
              <a:rPr lang="en-US" dirty="0">
                <a:hlinkClick r:id="rId9"/>
              </a:rPr>
              <a:t>Choosing Your Selenium Tool</a:t>
            </a:r>
            <a:endParaRPr lang="en-US" dirty="0"/>
          </a:p>
          <a:p>
            <a:r>
              <a:rPr lang="en-US" dirty="0">
                <a:hlinkClick r:id="rId10"/>
              </a:rPr>
              <a:t>Supported Browsers and Platforms</a:t>
            </a:r>
            <a:endParaRPr lang="en-US" dirty="0"/>
          </a:p>
          <a:p>
            <a:r>
              <a:rPr lang="en-US" dirty="0">
                <a:hlinkClick r:id="rId11"/>
              </a:rPr>
              <a:t>Flexibility and Extensibility</a:t>
            </a:r>
            <a:endParaRPr lang="en-US" dirty="0"/>
          </a:p>
          <a:p>
            <a:r>
              <a:rPr lang="en-US" dirty="0">
                <a:hlinkClick r:id="rId12"/>
              </a:rPr>
              <a:t>What’s in this Book?</a:t>
            </a:r>
            <a:endParaRPr lang="en-US" dirty="0"/>
          </a:p>
          <a:p>
            <a:r>
              <a:rPr lang="en-US" dirty="0">
                <a:hlinkClick r:id="rId13"/>
              </a:rPr>
              <a:t>The Documentation Team–Authors Past and Present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2741414" y="5929312"/>
            <a:ext cx="4054079" cy="821532"/>
          </a:xfrm>
          <a:custGeom>
            <a:avLst/>
            <a:gdLst/>
            <a:ahLst/>
            <a:cxnLst/>
            <a:rect l="0" t="0" r="0" b="0"/>
            <a:pathLst>
              <a:path w="4054079" h="821532">
                <a:moveTo>
                  <a:pt x="3652242" y="285750"/>
                </a:moveTo>
                <a:lnTo>
                  <a:pt x="3652242" y="276820"/>
                </a:lnTo>
                <a:lnTo>
                  <a:pt x="3661172" y="267890"/>
                </a:lnTo>
                <a:lnTo>
                  <a:pt x="3661172" y="258961"/>
                </a:lnTo>
                <a:lnTo>
                  <a:pt x="3661172" y="241101"/>
                </a:lnTo>
                <a:lnTo>
                  <a:pt x="3661172" y="232172"/>
                </a:lnTo>
                <a:lnTo>
                  <a:pt x="3661172" y="223242"/>
                </a:lnTo>
                <a:lnTo>
                  <a:pt x="3661172" y="214312"/>
                </a:lnTo>
                <a:lnTo>
                  <a:pt x="3652242" y="205383"/>
                </a:lnTo>
                <a:lnTo>
                  <a:pt x="3643313" y="205383"/>
                </a:lnTo>
                <a:lnTo>
                  <a:pt x="3625453" y="196453"/>
                </a:lnTo>
                <a:lnTo>
                  <a:pt x="3607594" y="187523"/>
                </a:lnTo>
                <a:lnTo>
                  <a:pt x="3580805" y="187523"/>
                </a:lnTo>
                <a:lnTo>
                  <a:pt x="3554016" y="187523"/>
                </a:lnTo>
                <a:lnTo>
                  <a:pt x="3518297" y="187523"/>
                </a:lnTo>
                <a:lnTo>
                  <a:pt x="3482578" y="187523"/>
                </a:lnTo>
                <a:lnTo>
                  <a:pt x="3437930" y="178593"/>
                </a:lnTo>
                <a:lnTo>
                  <a:pt x="3384352" y="178593"/>
                </a:lnTo>
                <a:lnTo>
                  <a:pt x="3330774" y="169664"/>
                </a:lnTo>
                <a:lnTo>
                  <a:pt x="3268266" y="160734"/>
                </a:lnTo>
                <a:lnTo>
                  <a:pt x="3205758" y="151804"/>
                </a:lnTo>
                <a:lnTo>
                  <a:pt x="3134320" y="151804"/>
                </a:lnTo>
                <a:lnTo>
                  <a:pt x="3071813" y="142875"/>
                </a:lnTo>
                <a:lnTo>
                  <a:pt x="2991445" y="125015"/>
                </a:lnTo>
                <a:lnTo>
                  <a:pt x="2920008" y="116086"/>
                </a:lnTo>
                <a:lnTo>
                  <a:pt x="2848570" y="107156"/>
                </a:lnTo>
                <a:lnTo>
                  <a:pt x="2759274" y="98226"/>
                </a:lnTo>
                <a:lnTo>
                  <a:pt x="2678906" y="89297"/>
                </a:lnTo>
                <a:lnTo>
                  <a:pt x="2589609" y="80367"/>
                </a:lnTo>
                <a:lnTo>
                  <a:pt x="2509242" y="62508"/>
                </a:lnTo>
                <a:lnTo>
                  <a:pt x="2419945" y="53578"/>
                </a:lnTo>
                <a:lnTo>
                  <a:pt x="2330649" y="44648"/>
                </a:lnTo>
                <a:lnTo>
                  <a:pt x="2241352" y="35718"/>
                </a:lnTo>
                <a:lnTo>
                  <a:pt x="2152055" y="26789"/>
                </a:lnTo>
                <a:lnTo>
                  <a:pt x="2062758" y="17859"/>
                </a:lnTo>
                <a:lnTo>
                  <a:pt x="1964531" y="8929"/>
                </a:lnTo>
                <a:lnTo>
                  <a:pt x="1875234" y="8929"/>
                </a:lnTo>
                <a:lnTo>
                  <a:pt x="1777008" y="0"/>
                </a:lnTo>
                <a:lnTo>
                  <a:pt x="1687711" y="0"/>
                </a:lnTo>
                <a:lnTo>
                  <a:pt x="1589484" y="0"/>
                </a:lnTo>
                <a:lnTo>
                  <a:pt x="1491258" y="0"/>
                </a:lnTo>
                <a:lnTo>
                  <a:pt x="1384102" y="8929"/>
                </a:lnTo>
                <a:lnTo>
                  <a:pt x="1285875" y="17859"/>
                </a:lnTo>
                <a:lnTo>
                  <a:pt x="1187649" y="17859"/>
                </a:lnTo>
                <a:lnTo>
                  <a:pt x="1089422" y="26789"/>
                </a:lnTo>
                <a:lnTo>
                  <a:pt x="991195" y="44648"/>
                </a:lnTo>
                <a:lnTo>
                  <a:pt x="901899" y="53578"/>
                </a:lnTo>
                <a:lnTo>
                  <a:pt x="803672" y="62508"/>
                </a:lnTo>
                <a:lnTo>
                  <a:pt x="723305" y="71437"/>
                </a:lnTo>
                <a:lnTo>
                  <a:pt x="642938" y="80367"/>
                </a:lnTo>
                <a:lnTo>
                  <a:pt x="562570" y="89297"/>
                </a:lnTo>
                <a:lnTo>
                  <a:pt x="500063" y="98226"/>
                </a:lnTo>
                <a:lnTo>
                  <a:pt x="428625" y="107156"/>
                </a:lnTo>
                <a:lnTo>
                  <a:pt x="375047" y="125015"/>
                </a:lnTo>
                <a:lnTo>
                  <a:pt x="312539" y="142875"/>
                </a:lnTo>
                <a:lnTo>
                  <a:pt x="258961" y="160734"/>
                </a:lnTo>
                <a:lnTo>
                  <a:pt x="214313" y="187523"/>
                </a:lnTo>
                <a:lnTo>
                  <a:pt x="169664" y="205383"/>
                </a:lnTo>
                <a:lnTo>
                  <a:pt x="125016" y="232172"/>
                </a:lnTo>
                <a:lnTo>
                  <a:pt x="98227" y="258961"/>
                </a:lnTo>
                <a:lnTo>
                  <a:pt x="62508" y="285750"/>
                </a:lnTo>
                <a:lnTo>
                  <a:pt x="35719" y="312539"/>
                </a:lnTo>
                <a:lnTo>
                  <a:pt x="17859" y="339328"/>
                </a:lnTo>
                <a:lnTo>
                  <a:pt x="8930" y="375047"/>
                </a:lnTo>
                <a:lnTo>
                  <a:pt x="0" y="401836"/>
                </a:lnTo>
                <a:lnTo>
                  <a:pt x="0" y="437554"/>
                </a:lnTo>
                <a:lnTo>
                  <a:pt x="0" y="473273"/>
                </a:lnTo>
                <a:lnTo>
                  <a:pt x="0" y="500062"/>
                </a:lnTo>
                <a:lnTo>
                  <a:pt x="8930" y="517922"/>
                </a:lnTo>
                <a:lnTo>
                  <a:pt x="17859" y="535781"/>
                </a:lnTo>
                <a:lnTo>
                  <a:pt x="17859" y="553640"/>
                </a:lnTo>
                <a:lnTo>
                  <a:pt x="35719" y="571500"/>
                </a:lnTo>
                <a:lnTo>
                  <a:pt x="53578" y="598289"/>
                </a:lnTo>
                <a:lnTo>
                  <a:pt x="71438" y="625078"/>
                </a:lnTo>
                <a:lnTo>
                  <a:pt x="98227" y="642937"/>
                </a:lnTo>
                <a:lnTo>
                  <a:pt x="125016" y="669726"/>
                </a:lnTo>
                <a:lnTo>
                  <a:pt x="160734" y="687586"/>
                </a:lnTo>
                <a:lnTo>
                  <a:pt x="178594" y="696515"/>
                </a:lnTo>
                <a:lnTo>
                  <a:pt x="205383" y="714375"/>
                </a:lnTo>
                <a:lnTo>
                  <a:pt x="232172" y="723304"/>
                </a:lnTo>
                <a:lnTo>
                  <a:pt x="258961" y="741164"/>
                </a:lnTo>
                <a:lnTo>
                  <a:pt x="294680" y="750093"/>
                </a:lnTo>
                <a:lnTo>
                  <a:pt x="330399" y="759023"/>
                </a:lnTo>
                <a:lnTo>
                  <a:pt x="375047" y="767953"/>
                </a:lnTo>
                <a:lnTo>
                  <a:pt x="410766" y="776883"/>
                </a:lnTo>
                <a:lnTo>
                  <a:pt x="455414" y="785812"/>
                </a:lnTo>
                <a:lnTo>
                  <a:pt x="500063" y="794742"/>
                </a:lnTo>
                <a:lnTo>
                  <a:pt x="553641" y="794742"/>
                </a:lnTo>
                <a:lnTo>
                  <a:pt x="607219" y="794742"/>
                </a:lnTo>
                <a:lnTo>
                  <a:pt x="660797" y="794742"/>
                </a:lnTo>
                <a:lnTo>
                  <a:pt x="714375" y="794742"/>
                </a:lnTo>
                <a:lnTo>
                  <a:pt x="776883" y="794742"/>
                </a:lnTo>
                <a:lnTo>
                  <a:pt x="839391" y="794742"/>
                </a:lnTo>
                <a:lnTo>
                  <a:pt x="892969" y="785812"/>
                </a:lnTo>
                <a:lnTo>
                  <a:pt x="964406" y="785812"/>
                </a:lnTo>
                <a:lnTo>
                  <a:pt x="1026914" y="776883"/>
                </a:lnTo>
                <a:lnTo>
                  <a:pt x="1089422" y="767953"/>
                </a:lnTo>
                <a:lnTo>
                  <a:pt x="1160859" y="767953"/>
                </a:lnTo>
                <a:lnTo>
                  <a:pt x="1232297" y="759023"/>
                </a:lnTo>
                <a:lnTo>
                  <a:pt x="1303734" y="759023"/>
                </a:lnTo>
                <a:lnTo>
                  <a:pt x="1375172" y="759023"/>
                </a:lnTo>
                <a:lnTo>
                  <a:pt x="1446609" y="759023"/>
                </a:lnTo>
                <a:lnTo>
                  <a:pt x="1518047" y="750093"/>
                </a:lnTo>
                <a:lnTo>
                  <a:pt x="1598414" y="750093"/>
                </a:lnTo>
                <a:lnTo>
                  <a:pt x="1678781" y="750093"/>
                </a:lnTo>
                <a:lnTo>
                  <a:pt x="1759149" y="750093"/>
                </a:lnTo>
                <a:lnTo>
                  <a:pt x="1839516" y="750093"/>
                </a:lnTo>
                <a:lnTo>
                  <a:pt x="1910953" y="750093"/>
                </a:lnTo>
                <a:lnTo>
                  <a:pt x="1991320" y="750093"/>
                </a:lnTo>
                <a:lnTo>
                  <a:pt x="2071688" y="741164"/>
                </a:lnTo>
                <a:lnTo>
                  <a:pt x="2152055" y="741164"/>
                </a:lnTo>
                <a:lnTo>
                  <a:pt x="2232422" y="741164"/>
                </a:lnTo>
                <a:lnTo>
                  <a:pt x="2321719" y="741164"/>
                </a:lnTo>
                <a:lnTo>
                  <a:pt x="2411016" y="741164"/>
                </a:lnTo>
                <a:lnTo>
                  <a:pt x="2500313" y="741164"/>
                </a:lnTo>
                <a:lnTo>
                  <a:pt x="2580680" y="741164"/>
                </a:lnTo>
                <a:lnTo>
                  <a:pt x="2669977" y="741164"/>
                </a:lnTo>
                <a:lnTo>
                  <a:pt x="2750344" y="750093"/>
                </a:lnTo>
                <a:lnTo>
                  <a:pt x="2839641" y="750093"/>
                </a:lnTo>
                <a:lnTo>
                  <a:pt x="2920008" y="759023"/>
                </a:lnTo>
                <a:lnTo>
                  <a:pt x="2991445" y="767953"/>
                </a:lnTo>
                <a:lnTo>
                  <a:pt x="3071813" y="767953"/>
                </a:lnTo>
                <a:lnTo>
                  <a:pt x="3143250" y="776883"/>
                </a:lnTo>
                <a:lnTo>
                  <a:pt x="3214688" y="785812"/>
                </a:lnTo>
                <a:lnTo>
                  <a:pt x="3286125" y="794742"/>
                </a:lnTo>
                <a:lnTo>
                  <a:pt x="3348633" y="794742"/>
                </a:lnTo>
                <a:lnTo>
                  <a:pt x="3411141" y="803672"/>
                </a:lnTo>
                <a:lnTo>
                  <a:pt x="3473649" y="812601"/>
                </a:lnTo>
                <a:lnTo>
                  <a:pt x="3536156" y="812601"/>
                </a:lnTo>
                <a:lnTo>
                  <a:pt x="3589734" y="812601"/>
                </a:lnTo>
                <a:lnTo>
                  <a:pt x="3643313" y="821531"/>
                </a:lnTo>
                <a:lnTo>
                  <a:pt x="3687961" y="821531"/>
                </a:lnTo>
                <a:lnTo>
                  <a:pt x="3741539" y="821531"/>
                </a:lnTo>
                <a:lnTo>
                  <a:pt x="3786188" y="812601"/>
                </a:lnTo>
                <a:lnTo>
                  <a:pt x="3821906" y="812601"/>
                </a:lnTo>
                <a:lnTo>
                  <a:pt x="3866555" y="803672"/>
                </a:lnTo>
                <a:lnTo>
                  <a:pt x="3893344" y="794742"/>
                </a:lnTo>
                <a:lnTo>
                  <a:pt x="3929063" y="785812"/>
                </a:lnTo>
                <a:lnTo>
                  <a:pt x="3955852" y="767953"/>
                </a:lnTo>
                <a:lnTo>
                  <a:pt x="4009430" y="723304"/>
                </a:lnTo>
                <a:lnTo>
                  <a:pt x="4036219" y="678656"/>
                </a:lnTo>
                <a:lnTo>
                  <a:pt x="4054078" y="625078"/>
                </a:lnTo>
                <a:lnTo>
                  <a:pt x="4054078" y="553640"/>
                </a:lnTo>
                <a:lnTo>
                  <a:pt x="4045149" y="500062"/>
                </a:lnTo>
                <a:lnTo>
                  <a:pt x="4036219" y="446484"/>
                </a:lnTo>
                <a:lnTo>
                  <a:pt x="4027289" y="401836"/>
                </a:lnTo>
                <a:lnTo>
                  <a:pt x="4009430" y="357187"/>
                </a:lnTo>
                <a:lnTo>
                  <a:pt x="3991570" y="312539"/>
                </a:lnTo>
                <a:lnTo>
                  <a:pt x="3973711" y="276820"/>
                </a:lnTo>
                <a:lnTo>
                  <a:pt x="3937992" y="241101"/>
                </a:lnTo>
                <a:lnTo>
                  <a:pt x="3902274" y="205383"/>
                </a:lnTo>
                <a:lnTo>
                  <a:pt x="3848695" y="169664"/>
                </a:lnTo>
                <a:lnTo>
                  <a:pt x="3786188" y="133945"/>
                </a:lnTo>
                <a:lnTo>
                  <a:pt x="3723680" y="107156"/>
                </a:lnTo>
                <a:lnTo>
                  <a:pt x="3652242" y="89297"/>
                </a:lnTo>
                <a:lnTo>
                  <a:pt x="3589734" y="80367"/>
                </a:lnTo>
                <a:lnTo>
                  <a:pt x="3527227" y="71437"/>
                </a:lnTo>
                <a:lnTo>
                  <a:pt x="3473649" y="71437"/>
                </a:lnTo>
                <a:lnTo>
                  <a:pt x="3429000" y="80367"/>
                </a:lnTo>
                <a:lnTo>
                  <a:pt x="3393281" y="80367"/>
                </a:lnTo>
                <a:lnTo>
                  <a:pt x="339328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259586" y="6616898"/>
            <a:ext cx="26790" cy="8930"/>
          </a:xfrm>
          <a:custGeom>
            <a:avLst/>
            <a:gdLst/>
            <a:ahLst/>
            <a:cxnLst/>
            <a:rect l="0" t="0" r="0" b="0"/>
            <a:pathLst>
              <a:path w="26790" h="8930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Automation for Web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/>
              <a:t>test automation</a:t>
            </a:r>
          </a:p>
          <a:p>
            <a:pPr lvl="1"/>
            <a:r>
              <a:rPr lang="en-US" b="0" dirty="0"/>
              <a:t>specify input (events)</a:t>
            </a:r>
          </a:p>
          <a:p>
            <a:pPr lvl="1"/>
            <a:r>
              <a:rPr lang="en-US" b="0" dirty="0"/>
              <a:t>specify expected output</a:t>
            </a:r>
          </a:p>
          <a:p>
            <a:pPr lvl="1"/>
            <a:r>
              <a:rPr lang="en-US" b="0" dirty="0"/>
              <a:t>compare expected with actual output	</a:t>
            </a:r>
          </a:p>
          <a:p>
            <a:r>
              <a:rPr lang="en-US" b="0" dirty="0"/>
              <a:t>advantages to test automation</a:t>
            </a:r>
          </a:p>
          <a:p>
            <a:pPr lvl="1"/>
            <a:r>
              <a:rPr lang="en-US" b="0" dirty="0"/>
              <a:t>repeatability of the tests and </a:t>
            </a:r>
          </a:p>
          <a:p>
            <a:pPr lvl="1"/>
            <a:r>
              <a:rPr lang="en-US" b="0" dirty="0"/>
              <a:t>the speed at which the tests can be executed</a:t>
            </a:r>
          </a:p>
          <a:p>
            <a:r>
              <a:rPr lang="en-US" b="0" dirty="0"/>
              <a:t>Selenium is possibly the most widely-used open source solution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2089547" y="160734"/>
            <a:ext cx="17860" cy="62509"/>
          </a:xfrm>
          <a:custGeom>
            <a:avLst/>
            <a:gdLst/>
            <a:ahLst/>
            <a:cxnLst/>
            <a:rect l="0" t="0" r="0" b="0"/>
            <a:pathLst>
              <a:path w="17860" h="625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53578"/>
                </a:lnTo>
                <a:lnTo>
                  <a:pt x="8930" y="62508"/>
                </a:lnTo>
                <a:lnTo>
                  <a:pt x="17859" y="62508"/>
                </a:lnTo>
                <a:lnTo>
                  <a:pt x="17859" y="62508"/>
                </a:lnTo>
                <a:lnTo>
                  <a:pt x="17859" y="62508"/>
                </a:lnTo>
                <a:lnTo>
                  <a:pt x="17859" y="53578"/>
                </a:lnTo>
                <a:lnTo>
                  <a:pt x="1785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053828" y="53578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17860" y="26789"/>
                </a:moveTo>
                <a:lnTo>
                  <a:pt x="8930" y="17859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169914" y="133945"/>
            <a:ext cx="125017" cy="71439"/>
          </a:xfrm>
          <a:custGeom>
            <a:avLst/>
            <a:gdLst/>
            <a:ahLst/>
            <a:cxnLst/>
            <a:rect l="0" t="0" r="0" b="0"/>
            <a:pathLst>
              <a:path w="125017" h="71439">
                <a:moveTo>
                  <a:pt x="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35719"/>
                </a:lnTo>
                <a:lnTo>
                  <a:pt x="17859" y="44649"/>
                </a:lnTo>
                <a:lnTo>
                  <a:pt x="17859" y="53578"/>
                </a:lnTo>
                <a:lnTo>
                  <a:pt x="26789" y="62508"/>
                </a:lnTo>
                <a:lnTo>
                  <a:pt x="26789" y="62508"/>
                </a:lnTo>
                <a:lnTo>
                  <a:pt x="26789" y="71438"/>
                </a:lnTo>
                <a:lnTo>
                  <a:pt x="26789" y="71438"/>
                </a:lnTo>
                <a:lnTo>
                  <a:pt x="26789" y="62508"/>
                </a:lnTo>
                <a:lnTo>
                  <a:pt x="35719" y="53578"/>
                </a:lnTo>
                <a:lnTo>
                  <a:pt x="35719" y="53578"/>
                </a:lnTo>
                <a:lnTo>
                  <a:pt x="35719" y="35719"/>
                </a:lnTo>
                <a:lnTo>
                  <a:pt x="44649" y="26789"/>
                </a:lnTo>
                <a:lnTo>
                  <a:pt x="53578" y="17860"/>
                </a:lnTo>
                <a:lnTo>
                  <a:pt x="62508" y="17860"/>
                </a:lnTo>
                <a:lnTo>
                  <a:pt x="71438" y="8930"/>
                </a:lnTo>
                <a:lnTo>
                  <a:pt x="71438" y="8930"/>
                </a:lnTo>
                <a:lnTo>
                  <a:pt x="80367" y="17860"/>
                </a:lnTo>
                <a:lnTo>
                  <a:pt x="89297" y="26789"/>
                </a:lnTo>
                <a:lnTo>
                  <a:pt x="98227" y="26789"/>
                </a:lnTo>
                <a:lnTo>
                  <a:pt x="107156" y="35719"/>
                </a:lnTo>
                <a:lnTo>
                  <a:pt x="107156" y="44649"/>
                </a:lnTo>
                <a:lnTo>
                  <a:pt x="116086" y="44649"/>
                </a:lnTo>
                <a:lnTo>
                  <a:pt x="125016" y="35719"/>
                </a:lnTo>
                <a:lnTo>
                  <a:pt x="12501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348508" y="133945"/>
            <a:ext cx="80368" cy="196454"/>
          </a:xfrm>
          <a:custGeom>
            <a:avLst/>
            <a:gdLst/>
            <a:ahLst/>
            <a:cxnLst/>
            <a:rect l="0" t="0" r="0" b="0"/>
            <a:pathLst>
              <a:path w="80368" h="196454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17859" y="35719"/>
                </a:lnTo>
                <a:lnTo>
                  <a:pt x="26789" y="62508"/>
                </a:lnTo>
                <a:lnTo>
                  <a:pt x="35719" y="98227"/>
                </a:lnTo>
                <a:lnTo>
                  <a:pt x="53578" y="133946"/>
                </a:lnTo>
                <a:lnTo>
                  <a:pt x="62508" y="160735"/>
                </a:lnTo>
                <a:lnTo>
                  <a:pt x="71437" y="178594"/>
                </a:lnTo>
                <a:lnTo>
                  <a:pt x="71437" y="196453"/>
                </a:lnTo>
                <a:lnTo>
                  <a:pt x="62508" y="196453"/>
                </a:lnTo>
                <a:lnTo>
                  <a:pt x="53578" y="187524"/>
                </a:lnTo>
                <a:lnTo>
                  <a:pt x="53578" y="178594"/>
                </a:lnTo>
                <a:lnTo>
                  <a:pt x="44648" y="160735"/>
                </a:lnTo>
                <a:lnTo>
                  <a:pt x="35719" y="142875"/>
                </a:lnTo>
                <a:lnTo>
                  <a:pt x="26789" y="133946"/>
                </a:lnTo>
                <a:lnTo>
                  <a:pt x="26789" y="116086"/>
                </a:lnTo>
                <a:lnTo>
                  <a:pt x="26789" y="98227"/>
                </a:lnTo>
                <a:lnTo>
                  <a:pt x="26789" y="80367"/>
                </a:lnTo>
                <a:lnTo>
                  <a:pt x="26789" y="62508"/>
                </a:lnTo>
                <a:lnTo>
                  <a:pt x="26789" y="44649"/>
                </a:lnTo>
                <a:lnTo>
                  <a:pt x="35719" y="35719"/>
                </a:lnTo>
                <a:lnTo>
                  <a:pt x="53578" y="26789"/>
                </a:lnTo>
                <a:lnTo>
                  <a:pt x="53578" y="26789"/>
                </a:lnTo>
                <a:lnTo>
                  <a:pt x="62508" y="35719"/>
                </a:lnTo>
                <a:lnTo>
                  <a:pt x="62508" y="35719"/>
                </a:lnTo>
                <a:lnTo>
                  <a:pt x="71437" y="44649"/>
                </a:lnTo>
                <a:lnTo>
                  <a:pt x="71437" y="53578"/>
                </a:lnTo>
                <a:lnTo>
                  <a:pt x="80367" y="62508"/>
                </a:lnTo>
                <a:lnTo>
                  <a:pt x="80367" y="71438"/>
                </a:lnTo>
                <a:lnTo>
                  <a:pt x="71437" y="80367"/>
                </a:lnTo>
                <a:lnTo>
                  <a:pt x="71437" y="80367"/>
                </a:lnTo>
                <a:lnTo>
                  <a:pt x="71437" y="80367"/>
                </a:lnTo>
                <a:lnTo>
                  <a:pt x="7143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464594" y="17859"/>
            <a:ext cx="267891" cy="241103"/>
          </a:xfrm>
          <a:custGeom>
            <a:avLst/>
            <a:gdLst/>
            <a:ahLst/>
            <a:cxnLst/>
            <a:rect l="0" t="0" r="0" b="0"/>
            <a:pathLst>
              <a:path w="267891" h="241103">
                <a:moveTo>
                  <a:pt x="0" y="133946"/>
                </a:moveTo>
                <a:lnTo>
                  <a:pt x="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0" y="160735"/>
                </a:lnTo>
                <a:lnTo>
                  <a:pt x="0" y="160735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17859" y="169664"/>
                </a:lnTo>
                <a:lnTo>
                  <a:pt x="26789" y="169664"/>
                </a:lnTo>
                <a:lnTo>
                  <a:pt x="35719" y="160735"/>
                </a:lnTo>
                <a:lnTo>
                  <a:pt x="44648" y="151805"/>
                </a:lnTo>
                <a:lnTo>
                  <a:pt x="53578" y="142875"/>
                </a:lnTo>
                <a:lnTo>
                  <a:pt x="62508" y="142875"/>
                </a:lnTo>
                <a:lnTo>
                  <a:pt x="71437" y="142875"/>
                </a:lnTo>
                <a:lnTo>
                  <a:pt x="71437" y="142875"/>
                </a:lnTo>
                <a:lnTo>
                  <a:pt x="89297" y="160735"/>
                </a:lnTo>
                <a:lnTo>
                  <a:pt x="98226" y="187524"/>
                </a:lnTo>
                <a:lnTo>
                  <a:pt x="98226" y="214313"/>
                </a:lnTo>
                <a:lnTo>
                  <a:pt x="107156" y="232172"/>
                </a:lnTo>
                <a:lnTo>
                  <a:pt x="116086" y="241102"/>
                </a:lnTo>
                <a:lnTo>
                  <a:pt x="125015" y="232172"/>
                </a:lnTo>
                <a:lnTo>
                  <a:pt x="133945" y="232172"/>
                </a:lnTo>
                <a:lnTo>
                  <a:pt x="133945" y="223243"/>
                </a:lnTo>
                <a:lnTo>
                  <a:pt x="142875" y="196453"/>
                </a:lnTo>
                <a:lnTo>
                  <a:pt x="151804" y="169664"/>
                </a:lnTo>
                <a:lnTo>
                  <a:pt x="160734" y="133946"/>
                </a:lnTo>
                <a:lnTo>
                  <a:pt x="169664" y="98227"/>
                </a:lnTo>
                <a:lnTo>
                  <a:pt x="178594" y="62508"/>
                </a:lnTo>
                <a:lnTo>
                  <a:pt x="178594" y="26789"/>
                </a:lnTo>
                <a:lnTo>
                  <a:pt x="187523" y="17860"/>
                </a:lnTo>
                <a:lnTo>
                  <a:pt x="187523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8930"/>
                </a:lnTo>
                <a:lnTo>
                  <a:pt x="169664" y="26789"/>
                </a:lnTo>
                <a:lnTo>
                  <a:pt x="169664" y="44649"/>
                </a:lnTo>
                <a:lnTo>
                  <a:pt x="169664" y="62508"/>
                </a:lnTo>
                <a:lnTo>
                  <a:pt x="169664" y="89297"/>
                </a:lnTo>
                <a:lnTo>
                  <a:pt x="169664" y="107157"/>
                </a:lnTo>
                <a:lnTo>
                  <a:pt x="169664" y="116086"/>
                </a:lnTo>
                <a:lnTo>
                  <a:pt x="178594" y="133946"/>
                </a:lnTo>
                <a:lnTo>
                  <a:pt x="187523" y="142875"/>
                </a:lnTo>
                <a:lnTo>
                  <a:pt x="196453" y="142875"/>
                </a:lnTo>
                <a:lnTo>
                  <a:pt x="214312" y="151805"/>
                </a:lnTo>
                <a:lnTo>
                  <a:pt x="223242" y="151805"/>
                </a:lnTo>
                <a:lnTo>
                  <a:pt x="232172" y="151805"/>
                </a:lnTo>
                <a:lnTo>
                  <a:pt x="241101" y="160735"/>
                </a:lnTo>
                <a:lnTo>
                  <a:pt x="250031" y="160735"/>
                </a:lnTo>
                <a:lnTo>
                  <a:pt x="258961" y="169664"/>
                </a:lnTo>
                <a:lnTo>
                  <a:pt x="258961" y="178594"/>
                </a:lnTo>
                <a:lnTo>
                  <a:pt x="267890" y="187524"/>
                </a:lnTo>
                <a:lnTo>
                  <a:pt x="258961" y="187524"/>
                </a:lnTo>
                <a:lnTo>
                  <a:pt x="258961" y="196453"/>
                </a:lnTo>
                <a:lnTo>
                  <a:pt x="250031" y="187524"/>
                </a:lnTo>
                <a:lnTo>
                  <a:pt x="241101" y="187524"/>
                </a:lnTo>
                <a:lnTo>
                  <a:pt x="232172" y="169664"/>
                </a:lnTo>
                <a:lnTo>
                  <a:pt x="232172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553891" y="0"/>
            <a:ext cx="62508" cy="44649"/>
          </a:xfrm>
          <a:custGeom>
            <a:avLst/>
            <a:gdLst/>
            <a:ahLst/>
            <a:cxnLst/>
            <a:rect l="0" t="0" r="0" b="0"/>
            <a:pathLst>
              <a:path w="62508" h="44649">
                <a:moveTo>
                  <a:pt x="8929" y="44648"/>
                </a:move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62507" y="0"/>
                </a:lnTo>
                <a:lnTo>
                  <a:pt x="625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884289" y="214312"/>
            <a:ext cx="35720" cy="107158"/>
          </a:xfrm>
          <a:custGeom>
            <a:avLst/>
            <a:gdLst/>
            <a:ahLst/>
            <a:cxnLst/>
            <a:rect l="0" t="0" r="0" b="0"/>
            <a:pathLst>
              <a:path w="35720" h="107158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8930"/>
                </a:lnTo>
                <a:lnTo>
                  <a:pt x="26789" y="26790"/>
                </a:lnTo>
                <a:lnTo>
                  <a:pt x="17859" y="53579"/>
                </a:lnTo>
                <a:lnTo>
                  <a:pt x="8930" y="80368"/>
                </a:lnTo>
                <a:lnTo>
                  <a:pt x="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8930" y="89297"/>
                </a:lnTo>
                <a:lnTo>
                  <a:pt x="893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062883" y="133945"/>
            <a:ext cx="285751" cy="187525"/>
          </a:xfrm>
          <a:custGeom>
            <a:avLst/>
            <a:gdLst/>
            <a:ahLst/>
            <a:cxnLst/>
            <a:rect l="0" t="0" r="0" b="0"/>
            <a:pathLst>
              <a:path w="285751" h="187525">
                <a:moveTo>
                  <a:pt x="26789" y="80367"/>
                </a:moveTo>
                <a:lnTo>
                  <a:pt x="17859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8930" y="80367"/>
                </a:lnTo>
                <a:lnTo>
                  <a:pt x="8930" y="71438"/>
                </a:lnTo>
                <a:lnTo>
                  <a:pt x="17859" y="62508"/>
                </a:lnTo>
                <a:lnTo>
                  <a:pt x="26789" y="53578"/>
                </a:lnTo>
                <a:lnTo>
                  <a:pt x="26789" y="35719"/>
                </a:lnTo>
                <a:lnTo>
                  <a:pt x="3571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44649"/>
                </a:lnTo>
                <a:lnTo>
                  <a:pt x="35719" y="80367"/>
                </a:lnTo>
                <a:lnTo>
                  <a:pt x="44648" y="107157"/>
                </a:lnTo>
                <a:lnTo>
                  <a:pt x="62508" y="125016"/>
                </a:lnTo>
                <a:lnTo>
                  <a:pt x="71437" y="133946"/>
                </a:lnTo>
                <a:lnTo>
                  <a:pt x="80367" y="125016"/>
                </a:lnTo>
                <a:lnTo>
                  <a:pt x="89297" y="116086"/>
                </a:lnTo>
                <a:lnTo>
                  <a:pt x="98226" y="107157"/>
                </a:lnTo>
                <a:lnTo>
                  <a:pt x="116086" y="98227"/>
                </a:lnTo>
                <a:lnTo>
                  <a:pt x="125015" y="71438"/>
                </a:lnTo>
                <a:lnTo>
                  <a:pt x="133945" y="53578"/>
                </a:lnTo>
                <a:lnTo>
                  <a:pt x="142875" y="26789"/>
                </a:lnTo>
                <a:lnTo>
                  <a:pt x="151805" y="17860"/>
                </a:lnTo>
                <a:lnTo>
                  <a:pt x="160734" y="8930"/>
                </a:lnTo>
                <a:lnTo>
                  <a:pt x="160734" y="8930"/>
                </a:lnTo>
                <a:lnTo>
                  <a:pt x="160734" y="17860"/>
                </a:lnTo>
                <a:lnTo>
                  <a:pt x="169664" y="26789"/>
                </a:lnTo>
                <a:lnTo>
                  <a:pt x="178594" y="35719"/>
                </a:lnTo>
                <a:lnTo>
                  <a:pt x="178594" y="44649"/>
                </a:lnTo>
                <a:lnTo>
                  <a:pt x="187523" y="62508"/>
                </a:lnTo>
                <a:lnTo>
                  <a:pt x="205383" y="71438"/>
                </a:lnTo>
                <a:lnTo>
                  <a:pt x="214312" y="80367"/>
                </a:lnTo>
                <a:lnTo>
                  <a:pt x="223242" y="80367"/>
                </a:lnTo>
                <a:lnTo>
                  <a:pt x="241101" y="80367"/>
                </a:lnTo>
                <a:lnTo>
                  <a:pt x="250031" y="71438"/>
                </a:lnTo>
                <a:lnTo>
                  <a:pt x="267890" y="53578"/>
                </a:lnTo>
                <a:lnTo>
                  <a:pt x="276820" y="35719"/>
                </a:lnTo>
                <a:lnTo>
                  <a:pt x="276820" y="26789"/>
                </a:lnTo>
                <a:lnTo>
                  <a:pt x="285750" y="8930"/>
                </a:lnTo>
                <a:lnTo>
                  <a:pt x="276820" y="0"/>
                </a:lnTo>
                <a:lnTo>
                  <a:pt x="258961" y="17860"/>
                </a:lnTo>
                <a:lnTo>
                  <a:pt x="223242" y="53578"/>
                </a:lnTo>
                <a:lnTo>
                  <a:pt x="196453" y="98227"/>
                </a:lnTo>
                <a:lnTo>
                  <a:pt x="169664" y="142875"/>
                </a:lnTo>
                <a:lnTo>
                  <a:pt x="151805" y="169664"/>
                </a:lnTo>
                <a:lnTo>
                  <a:pt x="151805" y="187524"/>
                </a:lnTo>
                <a:lnTo>
                  <a:pt x="160734" y="187524"/>
                </a:lnTo>
                <a:lnTo>
                  <a:pt x="178594" y="178594"/>
                </a:lnTo>
                <a:lnTo>
                  <a:pt x="196453" y="160735"/>
                </a:lnTo>
                <a:lnTo>
                  <a:pt x="205383" y="133946"/>
                </a:lnTo>
                <a:lnTo>
                  <a:pt x="223242" y="116086"/>
                </a:lnTo>
                <a:lnTo>
                  <a:pt x="22324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375422" y="107156"/>
            <a:ext cx="80368" cy="294681"/>
          </a:xfrm>
          <a:custGeom>
            <a:avLst/>
            <a:gdLst/>
            <a:ahLst/>
            <a:cxnLst/>
            <a:rect l="0" t="0" r="0" b="0"/>
            <a:pathLst>
              <a:path w="80368" h="294681">
                <a:moveTo>
                  <a:pt x="17859" y="17860"/>
                </a:moveTo>
                <a:lnTo>
                  <a:pt x="17859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80367"/>
                </a:lnTo>
                <a:lnTo>
                  <a:pt x="8930" y="116086"/>
                </a:lnTo>
                <a:lnTo>
                  <a:pt x="17859" y="160735"/>
                </a:lnTo>
                <a:lnTo>
                  <a:pt x="26789" y="205383"/>
                </a:lnTo>
                <a:lnTo>
                  <a:pt x="35719" y="241102"/>
                </a:lnTo>
                <a:lnTo>
                  <a:pt x="44648" y="267891"/>
                </a:lnTo>
                <a:lnTo>
                  <a:pt x="44648" y="294680"/>
                </a:lnTo>
                <a:lnTo>
                  <a:pt x="35719" y="294680"/>
                </a:lnTo>
                <a:lnTo>
                  <a:pt x="26789" y="294680"/>
                </a:lnTo>
                <a:lnTo>
                  <a:pt x="17859" y="276821"/>
                </a:lnTo>
                <a:lnTo>
                  <a:pt x="8930" y="258961"/>
                </a:lnTo>
                <a:lnTo>
                  <a:pt x="0" y="232172"/>
                </a:lnTo>
                <a:lnTo>
                  <a:pt x="0" y="205383"/>
                </a:lnTo>
                <a:lnTo>
                  <a:pt x="0" y="178594"/>
                </a:lnTo>
                <a:lnTo>
                  <a:pt x="0" y="142875"/>
                </a:lnTo>
                <a:lnTo>
                  <a:pt x="0" y="107156"/>
                </a:lnTo>
                <a:lnTo>
                  <a:pt x="8930" y="71438"/>
                </a:lnTo>
                <a:lnTo>
                  <a:pt x="17859" y="44649"/>
                </a:lnTo>
                <a:lnTo>
                  <a:pt x="35719" y="1786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71437" y="8930"/>
                </a:lnTo>
                <a:lnTo>
                  <a:pt x="71437" y="17860"/>
                </a:lnTo>
                <a:lnTo>
                  <a:pt x="71437" y="35719"/>
                </a:lnTo>
                <a:lnTo>
                  <a:pt x="71437" y="44649"/>
                </a:lnTo>
                <a:lnTo>
                  <a:pt x="71437" y="53578"/>
                </a:lnTo>
                <a:lnTo>
                  <a:pt x="62508" y="62508"/>
                </a:lnTo>
                <a:lnTo>
                  <a:pt x="71437" y="71438"/>
                </a:lnTo>
                <a:lnTo>
                  <a:pt x="80367" y="80367"/>
                </a:lnTo>
                <a:lnTo>
                  <a:pt x="8036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509367" y="232172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17860" y="0"/>
                </a:move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3571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679031" y="0"/>
            <a:ext cx="330400" cy="258962"/>
          </a:xfrm>
          <a:custGeom>
            <a:avLst/>
            <a:gdLst/>
            <a:ahLst/>
            <a:cxnLst/>
            <a:rect l="0" t="0" r="0" b="0"/>
            <a:pathLst>
              <a:path w="330400" h="258962">
                <a:moveTo>
                  <a:pt x="0" y="160734"/>
                </a:moveTo>
                <a:lnTo>
                  <a:pt x="0" y="169664"/>
                </a:lnTo>
                <a:lnTo>
                  <a:pt x="0" y="169664"/>
                </a:lnTo>
                <a:lnTo>
                  <a:pt x="0" y="187523"/>
                </a:lnTo>
                <a:lnTo>
                  <a:pt x="0" y="187523"/>
                </a:lnTo>
                <a:lnTo>
                  <a:pt x="0" y="196453"/>
                </a:lnTo>
                <a:lnTo>
                  <a:pt x="0" y="205383"/>
                </a:lnTo>
                <a:lnTo>
                  <a:pt x="8930" y="223242"/>
                </a:lnTo>
                <a:lnTo>
                  <a:pt x="17860" y="232172"/>
                </a:lnTo>
                <a:lnTo>
                  <a:pt x="17860" y="232172"/>
                </a:lnTo>
                <a:lnTo>
                  <a:pt x="26789" y="241102"/>
                </a:lnTo>
                <a:lnTo>
                  <a:pt x="26789" y="241102"/>
                </a:lnTo>
                <a:lnTo>
                  <a:pt x="35719" y="241102"/>
                </a:lnTo>
                <a:lnTo>
                  <a:pt x="35719" y="232172"/>
                </a:lnTo>
                <a:lnTo>
                  <a:pt x="35719" y="214312"/>
                </a:lnTo>
                <a:lnTo>
                  <a:pt x="35719" y="205383"/>
                </a:lnTo>
                <a:lnTo>
                  <a:pt x="35719" y="187523"/>
                </a:lnTo>
                <a:lnTo>
                  <a:pt x="26789" y="178594"/>
                </a:lnTo>
                <a:lnTo>
                  <a:pt x="26789" y="160734"/>
                </a:lnTo>
                <a:lnTo>
                  <a:pt x="26789" y="151805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25016"/>
                </a:lnTo>
                <a:lnTo>
                  <a:pt x="35719" y="125016"/>
                </a:lnTo>
                <a:lnTo>
                  <a:pt x="44649" y="133945"/>
                </a:lnTo>
                <a:lnTo>
                  <a:pt x="53578" y="133945"/>
                </a:lnTo>
                <a:lnTo>
                  <a:pt x="62508" y="142875"/>
                </a:lnTo>
                <a:lnTo>
                  <a:pt x="71438" y="160734"/>
                </a:lnTo>
                <a:lnTo>
                  <a:pt x="80367" y="169664"/>
                </a:lnTo>
                <a:lnTo>
                  <a:pt x="89297" y="178594"/>
                </a:lnTo>
                <a:lnTo>
                  <a:pt x="98227" y="187523"/>
                </a:lnTo>
                <a:lnTo>
                  <a:pt x="98227" y="196453"/>
                </a:lnTo>
                <a:lnTo>
                  <a:pt x="107157" y="205383"/>
                </a:lnTo>
                <a:lnTo>
                  <a:pt x="116086" y="205383"/>
                </a:lnTo>
                <a:lnTo>
                  <a:pt x="116086" y="205383"/>
                </a:lnTo>
                <a:lnTo>
                  <a:pt x="125016" y="196453"/>
                </a:lnTo>
                <a:lnTo>
                  <a:pt x="133946" y="187523"/>
                </a:lnTo>
                <a:lnTo>
                  <a:pt x="133946" y="187523"/>
                </a:lnTo>
                <a:lnTo>
                  <a:pt x="142875" y="178594"/>
                </a:lnTo>
                <a:lnTo>
                  <a:pt x="151805" y="178594"/>
                </a:lnTo>
                <a:lnTo>
                  <a:pt x="151805" y="169664"/>
                </a:lnTo>
                <a:lnTo>
                  <a:pt x="160735" y="178594"/>
                </a:lnTo>
                <a:lnTo>
                  <a:pt x="169664" y="178594"/>
                </a:lnTo>
                <a:lnTo>
                  <a:pt x="169664" y="187523"/>
                </a:lnTo>
                <a:lnTo>
                  <a:pt x="178594" y="187523"/>
                </a:lnTo>
                <a:lnTo>
                  <a:pt x="187524" y="187523"/>
                </a:lnTo>
                <a:lnTo>
                  <a:pt x="196453" y="196453"/>
                </a:lnTo>
                <a:lnTo>
                  <a:pt x="205383" y="196453"/>
                </a:lnTo>
                <a:lnTo>
                  <a:pt x="214313" y="187523"/>
                </a:lnTo>
                <a:lnTo>
                  <a:pt x="223242" y="178594"/>
                </a:lnTo>
                <a:lnTo>
                  <a:pt x="232172" y="160734"/>
                </a:lnTo>
                <a:lnTo>
                  <a:pt x="250032" y="133945"/>
                </a:lnTo>
                <a:lnTo>
                  <a:pt x="250032" y="116086"/>
                </a:lnTo>
                <a:lnTo>
                  <a:pt x="258961" y="89297"/>
                </a:lnTo>
                <a:lnTo>
                  <a:pt x="267891" y="53578"/>
                </a:lnTo>
                <a:lnTo>
                  <a:pt x="267891" y="26789"/>
                </a:lnTo>
                <a:lnTo>
                  <a:pt x="267891" y="8930"/>
                </a:lnTo>
                <a:lnTo>
                  <a:pt x="267891" y="0"/>
                </a:lnTo>
                <a:lnTo>
                  <a:pt x="258961" y="0"/>
                </a:lnTo>
                <a:lnTo>
                  <a:pt x="258961" y="0"/>
                </a:lnTo>
                <a:lnTo>
                  <a:pt x="258961" y="0"/>
                </a:lnTo>
                <a:lnTo>
                  <a:pt x="258961" y="8930"/>
                </a:lnTo>
                <a:lnTo>
                  <a:pt x="258961" y="26789"/>
                </a:lnTo>
                <a:lnTo>
                  <a:pt x="258961" y="53578"/>
                </a:lnTo>
                <a:lnTo>
                  <a:pt x="267891" y="89297"/>
                </a:lnTo>
                <a:lnTo>
                  <a:pt x="285750" y="160734"/>
                </a:lnTo>
                <a:lnTo>
                  <a:pt x="312539" y="214312"/>
                </a:lnTo>
                <a:lnTo>
                  <a:pt x="321469" y="241102"/>
                </a:lnTo>
                <a:lnTo>
                  <a:pt x="330399" y="258961"/>
                </a:lnTo>
                <a:lnTo>
                  <a:pt x="330399" y="258961"/>
                </a:lnTo>
                <a:lnTo>
                  <a:pt x="330399" y="258961"/>
                </a:lnTo>
                <a:lnTo>
                  <a:pt x="330399" y="241102"/>
                </a:lnTo>
                <a:lnTo>
                  <a:pt x="312539" y="223242"/>
                </a:lnTo>
                <a:lnTo>
                  <a:pt x="303610" y="196453"/>
                </a:lnTo>
                <a:lnTo>
                  <a:pt x="276821" y="169664"/>
                </a:lnTo>
                <a:lnTo>
                  <a:pt x="258961" y="151805"/>
                </a:lnTo>
                <a:lnTo>
                  <a:pt x="25896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857625" y="71437"/>
            <a:ext cx="107157" cy="17861"/>
          </a:xfrm>
          <a:custGeom>
            <a:avLst/>
            <a:gdLst/>
            <a:ahLst/>
            <a:cxnLst/>
            <a:rect l="0" t="0" r="0" b="0"/>
            <a:pathLst>
              <a:path w="107157" h="17861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0"/>
                </a:lnTo>
                <a:lnTo>
                  <a:pt x="44648" y="0"/>
                </a:lnTo>
                <a:lnTo>
                  <a:pt x="62508" y="8930"/>
                </a:lnTo>
                <a:lnTo>
                  <a:pt x="80367" y="8930"/>
                </a:lnTo>
                <a:lnTo>
                  <a:pt x="107156" y="8930"/>
                </a:lnTo>
                <a:lnTo>
                  <a:pt x="10715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893094" y="0"/>
            <a:ext cx="357188" cy="339329"/>
          </a:xfrm>
          <a:custGeom>
            <a:avLst/>
            <a:gdLst/>
            <a:ahLst/>
            <a:cxnLst/>
            <a:rect l="0" t="0" r="0" b="0"/>
            <a:pathLst>
              <a:path w="357188" h="339329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80367"/>
                </a:lnTo>
                <a:lnTo>
                  <a:pt x="8929" y="160734"/>
                </a:lnTo>
                <a:lnTo>
                  <a:pt x="35719" y="241102"/>
                </a:lnTo>
                <a:lnTo>
                  <a:pt x="80367" y="294680"/>
                </a:lnTo>
                <a:lnTo>
                  <a:pt x="151804" y="330398"/>
                </a:lnTo>
                <a:lnTo>
                  <a:pt x="250031" y="339328"/>
                </a:lnTo>
                <a:lnTo>
                  <a:pt x="357187" y="339328"/>
                </a:lnTo>
                <a:lnTo>
                  <a:pt x="357187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188023" y="0"/>
            <a:ext cx="53580" cy="303610"/>
          </a:xfrm>
          <a:custGeom>
            <a:avLst/>
            <a:gdLst/>
            <a:ahLst/>
            <a:cxnLst/>
            <a:rect l="0" t="0" r="0" b="0"/>
            <a:pathLst>
              <a:path w="53580" h="303610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26790" y="0"/>
                </a:lnTo>
                <a:lnTo>
                  <a:pt x="35719" y="0"/>
                </a:lnTo>
                <a:lnTo>
                  <a:pt x="53579" y="35719"/>
                </a:lnTo>
                <a:lnTo>
                  <a:pt x="53579" y="125016"/>
                </a:lnTo>
                <a:lnTo>
                  <a:pt x="53579" y="205383"/>
                </a:lnTo>
                <a:lnTo>
                  <a:pt x="44649" y="267891"/>
                </a:lnTo>
                <a:lnTo>
                  <a:pt x="35719" y="303609"/>
                </a:lnTo>
                <a:lnTo>
                  <a:pt x="35719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946547" y="8930"/>
            <a:ext cx="142876" cy="205383"/>
          </a:xfrm>
          <a:custGeom>
            <a:avLst/>
            <a:gdLst/>
            <a:ahLst/>
            <a:cxnLst/>
            <a:rect l="0" t="0" r="0" b="0"/>
            <a:pathLst>
              <a:path w="142876" h="205383">
                <a:moveTo>
                  <a:pt x="80367" y="26789"/>
                </a:moveTo>
                <a:lnTo>
                  <a:pt x="80367" y="17859"/>
                </a:lnTo>
                <a:lnTo>
                  <a:pt x="71437" y="8929"/>
                </a:lnTo>
                <a:lnTo>
                  <a:pt x="71437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17859"/>
                </a:lnTo>
                <a:lnTo>
                  <a:pt x="44648" y="26789"/>
                </a:lnTo>
                <a:lnTo>
                  <a:pt x="26789" y="80367"/>
                </a:lnTo>
                <a:lnTo>
                  <a:pt x="17859" y="125015"/>
                </a:lnTo>
                <a:lnTo>
                  <a:pt x="8930" y="169664"/>
                </a:lnTo>
                <a:lnTo>
                  <a:pt x="0" y="196453"/>
                </a:lnTo>
                <a:lnTo>
                  <a:pt x="0" y="196453"/>
                </a:lnTo>
                <a:lnTo>
                  <a:pt x="8930" y="205382"/>
                </a:lnTo>
                <a:lnTo>
                  <a:pt x="17859" y="205382"/>
                </a:lnTo>
                <a:lnTo>
                  <a:pt x="26789" y="187523"/>
                </a:lnTo>
                <a:lnTo>
                  <a:pt x="35719" y="178593"/>
                </a:lnTo>
                <a:lnTo>
                  <a:pt x="53578" y="151804"/>
                </a:lnTo>
                <a:lnTo>
                  <a:pt x="62508" y="133945"/>
                </a:lnTo>
                <a:lnTo>
                  <a:pt x="80367" y="116086"/>
                </a:lnTo>
                <a:lnTo>
                  <a:pt x="80367" y="107156"/>
                </a:lnTo>
                <a:lnTo>
                  <a:pt x="89297" y="107156"/>
                </a:lnTo>
                <a:lnTo>
                  <a:pt x="89297" y="107156"/>
                </a:lnTo>
                <a:lnTo>
                  <a:pt x="98227" y="107156"/>
                </a:lnTo>
                <a:lnTo>
                  <a:pt x="98227" y="116086"/>
                </a:lnTo>
                <a:lnTo>
                  <a:pt x="107156" y="142875"/>
                </a:lnTo>
                <a:lnTo>
                  <a:pt x="116086" y="160734"/>
                </a:lnTo>
                <a:lnTo>
                  <a:pt x="125016" y="178593"/>
                </a:lnTo>
                <a:lnTo>
                  <a:pt x="133945" y="187523"/>
                </a:lnTo>
                <a:lnTo>
                  <a:pt x="142875" y="187523"/>
                </a:lnTo>
                <a:lnTo>
                  <a:pt x="14287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125141" y="17859"/>
            <a:ext cx="62509" cy="169665"/>
          </a:xfrm>
          <a:custGeom>
            <a:avLst/>
            <a:gdLst/>
            <a:ahLst/>
            <a:cxnLst/>
            <a:rect l="0" t="0" r="0" b="0"/>
            <a:pathLst>
              <a:path w="62509" h="169665">
                <a:moveTo>
                  <a:pt x="44648" y="8930"/>
                </a:move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26789" y="26789"/>
                </a:lnTo>
                <a:lnTo>
                  <a:pt x="26789" y="35719"/>
                </a:lnTo>
                <a:lnTo>
                  <a:pt x="35718" y="44649"/>
                </a:lnTo>
                <a:lnTo>
                  <a:pt x="44648" y="62508"/>
                </a:lnTo>
                <a:lnTo>
                  <a:pt x="44648" y="71438"/>
                </a:lnTo>
                <a:lnTo>
                  <a:pt x="53578" y="89297"/>
                </a:lnTo>
                <a:lnTo>
                  <a:pt x="62508" y="98227"/>
                </a:lnTo>
                <a:lnTo>
                  <a:pt x="62508" y="116086"/>
                </a:lnTo>
                <a:lnTo>
                  <a:pt x="62508" y="125016"/>
                </a:lnTo>
                <a:lnTo>
                  <a:pt x="62508" y="142875"/>
                </a:lnTo>
                <a:lnTo>
                  <a:pt x="53578" y="151805"/>
                </a:lnTo>
                <a:lnTo>
                  <a:pt x="44648" y="160735"/>
                </a:lnTo>
                <a:lnTo>
                  <a:pt x="26789" y="169664"/>
                </a:lnTo>
                <a:lnTo>
                  <a:pt x="17859" y="169664"/>
                </a:lnTo>
                <a:lnTo>
                  <a:pt x="8929" y="169664"/>
                </a:lnTo>
                <a:lnTo>
                  <a:pt x="0" y="169664"/>
                </a:lnTo>
                <a:lnTo>
                  <a:pt x="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223367" y="0"/>
            <a:ext cx="53579" cy="187524"/>
          </a:xfrm>
          <a:custGeom>
            <a:avLst/>
            <a:gdLst/>
            <a:ahLst/>
            <a:cxnLst/>
            <a:rect l="0" t="0" r="0" b="0"/>
            <a:pathLst>
              <a:path w="53579" h="187524">
                <a:moveTo>
                  <a:pt x="26789" y="35719"/>
                </a:moveTo>
                <a:lnTo>
                  <a:pt x="26789" y="17859"/>
                </a:lnTo>
                <a:lnTo>
                  <a:pt x="26789" y="893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53578"/>
                </a:lnTo>
                <a:lnTo>
                  <a:pt x="17860" y="71437"/>
                </a:lnTo>
                <a:lnTo>
                  <a:pt x="26789" y="89297"/>
                </a:lnTo>
                <a:lnTo>
                  <a:pt x="35719" y="107156"/>
                </a:lnTo>
                <a:lnTo>
                  <a:pt x="44649" y="125016"/>
                </a:lnTo>
                <a:lnTo>
                  <a:pt x="53578" y="133945"/>
                </a:lnTo>
                <a:lnTo>
                  <a:pt x="53578" y="151805"/>
                </a:lnTo>
                <a:lnTo>
                  <a:pt x="53578" y="160734"/>
                </a:lnTo>
                <a:lnTo>
                  <a:pt x="53578" y="169664"/>
                </a:lnTo>
                <a:lnTo>
                  <a:pt x="44649" y="178594"/>
                </a:lnTo>
                <a:lnTo>
                  <a:pt x="35719" y="187523"/>
                </a:lnTo>
                <a:lnTo>
                  <a:pt x="35719" y="187523"/>
                </a:lnTo>
                <a:lnTo>
                  <a:pt x="35719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294805" y="53578"/>
            <a:ext cx="214313" cy="133946"/>
          </a:xfrm>
          <a:custGeom>
            <a:avLst/>
            <a:gdLst/>
            <a:ahLst/>
            <a:cxnLst/>
            <a:rect l="0" t="0" r="0" b="0"/>
            <a:pathLst>
              <a:path w="214313" h="133946">
                <a:moveTo>
                  <a:pt x="8929" y="53578"/>
                </a:move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8929" y="98227"/>
                </a:lnTo>
                <a:lnTo>
                  <a:pt x="8929" y="107156"/>
                </a:lnTo>
                <a:lnTo>
                  <a:pt x="17859" y="107156"/>
                </a:lnTo>
                <a:lnTo>
                  <a:pt x="26789" y="98227"/>
                </a:lnTo>
                <a:lnTo>
                  <a:pt x="44648" y="89297"/>
                </a:lnTo>
                <a:lnTo>
                  <a:pt x="44648" y="80367"/>
                </a:lnTo>
                <a:lnTo>
                  <a:pt x="53578" y="71438"/>
                </a:lnTo>
                <a:lnTo>
                  <a:pt x="62508" y="62508"/>
                </a:lnTo>
                <a:lnTo>
                  <a:pt x="62508" y="53578"/>
                </a:lnTo>
                <a:lnTo>
                  <a:pt x="62508" y="44649"/>
                </a:lnTo>
                <a:lnTo>
                  <a:pt x="62508" y="35719"/>
                </a:lnTo>
                <a:lnTo>
                  <a:pt x="53578" y="44649"/>
                </a:lnTo>
                <a:lnTo>
                  <a:pt x="53578" y="44649"/>
                </a:lnTo>
                <a:lnTo>
                  <a:pt x="44648" y="53578"/>
                </a:lnTo>
                <a:lnTo>
                  <a:pt x="44648" y="71438"/>
                </a:lnTo>
                <a:lnTo>
                  <a:pt x="44648" y="80367"/>
                </a:lnTo>
                <a:lnTo>
                  <a:pt x="44648" y="98227"/>
                </a:lnTo>
                <a:lnTo>
                  <a:pt x="44648" y="116086"/>
                </a:lnTo>
                <a:lnTo>
                  <a:pt x="44648" y="125016"/>
                </a:lnTo>
                <a:lnTo>
                  <a:pt x="53578" y="133945"/>
                </a:lnTo>
                <a:lnTo>
                  <a:pt x="53578" y="133945"/>
                </a:lnTo>
                <a:lnTo>
                  <a:pt x="62508" y="133945"/>
                </a:lnTo>
                <a:lnTo>
                  <a:pt x="71437" y="125016"/>
                </a:lnTo>
                <a:lnTo>
                  <a:pt x="80367" y="116086"/>
                </a:lnTo>
                <a:lnTo>
                  <a:pt x="98226" y="98227"/>
                </a:lnTo>
                <a:lnTo>
                  <a:pt x="107156" y="80367"/>
                </a:lnTo>
                <a:lnTo>
                  <a:pt x="116086" y="71438"/>
                </a:lnTo>
                <a:lnTo>
                  <a:pt x="125015" y="53578"/>
                </a:lnTo>
                <a:lnTo>
                  <a:pt x="125015" y="44649"/>
                </a:lnTo>
                <a:lnTo>
                  <a:pt x="133945" y="44649"/>
                </a:lnTo>
                <a:lnTo>
                  <a:pt x="133945" y="44649"/>
                </a:lnTo>
                <a:lnTo>
                  <a:pt x="142875" y="53578"/>
                </a:lnTo>
                <a:lnTo>
                  <a:pt x="142875" y="62508"/>
                </a:lnTo>
                <a:lnTo>
                  <a:pt x="142875" y="80367"/>
                </a:lnTo>
                <a:lnTo>
                  <a:pt x="151804" y="89297"/>
                </a:lnTo>
                <a:lnTo>
                  <a:pt x="151804" y="107156"/>
                </a:lnTo>
                <a:lnTo>
                  <a:pt x="151804" y="116086"/>
                </a:lnTo>
                <a:lnTo>
                  <a:pt x="160734" y="125016"/>
                </a:lnTo>
                <a:lnTo>
                  <a:pt x="160734" y="133945"/>
                </a:lnTo>
                <a:lnTo>
                  <a:pt x="169664" y="133945"/>
                </a:lnTo>
                <a:lnTo>
                  <a:pt x="169664" y="125016"/>
                </a:lnTo>
                <a:lnTo>
                  <a:pt x="169664" y="107156"/>
                </a:lnTo>
                <a:lnTo>
                  <a:pt x="178593" y="89297"/>
                </a:lnTo>
                <a:lnTo>
                  <a:pt x="178593" y="80367"/>
                </a:lnTo>
                <a:lnTo>
                  <a:pt x="187523" y="53578"/>
                </a:lnTo>
                <a:lnTo>
                  <a:pt x="187523" y="35719"/>
                </a:lnTo>
                <a:lnTo>
                  <a:pt x="196453" y="26789"/>
                </a:lnTo>
                <a:lnTo>
                  <a:pt x="196453" y="17859"/>
                </a:lnTo>
                <a:lnTo>
                  <a:pt x="205383" y="893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562695" y="0"/>
            <a:ext cx="44650" cy="160735"/>
          </a:xfrm>
          <a:custGeom>
            <a:avLst/>
            <a:gdLst/>
            <a:ahLst/>
            <a:cxnLst/>
            <a:rect l="0" t="0" r="0" b="0"/>
            <a:pathLst>
              <a:path w="44650" h="160735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26789"/>
                </a:lnTo>
                <a:lnTo>
                  <a:pt x="17860" y="53578"/>
                </a:lnTo>
                <a:lnTo>
                  <a:pt x="26789" y="89297"/>
                </a:lnTo>
                <a:lnTo>
                  <a:pt x="35719" y="116086"/>
                </a:lnTo>
                <a:lnTo>
                  <a:pt x="35719" y="133945"/>
                </a:lnTo>
                <a:lnTo>
                  <a:pt x="35719" y="151805"/>
                </a:lnTo>
                <a:lnTo>
                  <a:pt x="44649" y="160734"/>
                </a:lnTo>
                <a:lnTo>
                  <a:pt x="44649" y="160734"/>
                </a:lnTo>
                <a:lnTo>
                  <a:pt x="35719" y="160734"/>
                </a:lnTo>
                <a:lnTo>
                  <a:pt x="3571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535906" y="35719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0" y="17859"/>
                </a:moveTo>
                <a:lnTo>
                  <a:pt x="0" y="17859"/>
                </a:lnTo>
                <a:lnTo>
                  <a:pt x="8930" y="8929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651992" y="0"/>
            <a:ext cx="35720" cy="125017"/>
          </a:xfrm>
          <a:custGeom>
            <a:avLst/>
            <a:gdLst/>
            <a:ahLst/>
            <a:cxnLst/>
            <a:rect l="0" t="0" r="0" b="0"/>
            <a:pathLst>
              <a:path w="35720" h="12501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8930" y="89297"/>
                </a:lnTo>
                <a:lnTo>
                  <a:pt x="8930" y="107156"/>
                </a:lnTo>
                <a:lnTo>
                  <a:pt x="8930" y="116086"/>
                </a:lnTo>
                <a:lnTo>
                  <a:pt x="17860" y="125016"/>
                </a:lnTo>
                <a:lnTo>
                  <a:pt x="26789" y="125016"/>
                </a:lnTo>
                <a:lnTo>
                  <a:pt x="35719" y="116086"/>
                </a:lnTo>
                <a:lnTo>
                  <a:pt x="3571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634133" y="35719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17859" y="1785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634133" y="0"/>
            <a:ext cx="35720" cy="1"/>
          </a:xfrm>
          <a:custGeom>
            <a:avLst/>
            <a:gdLst/>
            <a:ahLst/>
            <a:cxnLst/>
            <a:rect l="0" t="0" r="0" b="0"/>
            <a:pathLst>
              <a:path w="35720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732359" y="35719"/>
            <a:ext cx="116087" cy="285751"/>
          </a:xfrm>
          <a:custGeom>
            <a:avLst/>
            <a:gdLst/>
            <a:ahLst/>
            <a:cxnLst/>
            <a:rect l="0" t="0" r="0" b="0"/>
            <a:pathLst>
              <a:path w="116087" h="285751">
                <a:moveTo>
                  <a:pt x="35719" y="17859"/>
                </a:moveTo>
                <a:lnTo>
                  <a:pt x="35719" y="17859"/>
                </a:lnTo>
                <a:lnTo>
                  <a:pt x="26789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9" y="71437"/>
                </a:lnTo>
                <a:lnTo>
                  <a:pt x="53579" y="107156"/>
                </a:lnTo>
                <a:lnTo>
                  <a:pt x="62508" y="160734"/>
                </a:lnTo>
                <a:lnTo>
                  <a:pt x="62508" y="214312"/>
                </a:lnTo>
                <a:lnTo>
                  <a:pt x="71438" y="250031"/>
                </a:lnTo>
                <a:lnTo>
                  <a:pt x="71438" y="267890"/>
                </a:lnTo>
                <a:lnTo>
                  <a:pt x="80368" y="285750"/>
                </a:lnTo>
                <a:lnTo>
                  <a:pt x="89297" y="285750"/>
                </a:lnTo>
                <a:lnTo>
                  <a:pt x="98227" y="276820"/>
                </a:lnTo>
                <a:lnTo>
                  <a:pt x="107157" y="258961"/>
                </a:lnTo>
                <a:lnTo>
                  <a:pt x="116086" y="250031"/>
                </a:lnTo>
                <a:lnTo>
                  <a:pt x="116086" y="241101"/>
                </a:lnTo>
                <a:lnTo>
                  <a:pt x="116086" y="223242"/>
                </a:lnTo>
                <a:lnTo>
                  <a:pt x="107157" y="214312"/>
                </a:lnTo>
                <a:lnTo>
                  <a:pt x="107157" y="196453"/>
                </a:lnTo>
                <a:lnTo>
                  <a:pt x="89297" y="178593"/>
                </a:lnTo>
                <a:lnTo>
                  <a:pt x="80368" y="169664"/>
                </a:lnTo>
                <a:lnTo>
                  <a:pt x="62508" y="160734"/>
                </a:lnTo>
                <a:lnTo>
                  <a:pt x="44649" y="160734"/>
                </a:lnTo>
                <a:lnTo>
                  <a:pt x="44649" y="160734"/>
                </a:lnTo>
                <a:lnTo>
                  <a:pt x="35719" y="160734"/>
                </a:lnTo>
                <a:lnTo>
                  <a:pt x="35719" y="151804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30461" y="321469"/>
            <a:ext cx="3429001" cy="98227"/>
          </a:xfrm>
          <a:custGeom>
            <a:avLst/>
            <a:gdLst/>
            <a:ahLst/>
            <a:cxnLst/>
            <a:rect l="0" t="0" r="0" b="0"/>
            <a:pathLst>
              <a:path w="3429001" h="98227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26789" y="8929"/>
                </a:lnTo>
                <a:lnTo>
                  <a:pt x="35719" y="17859"/>
                </a:lnTo>
                <a:lnTo>
                  <a:pt x="53578" y="17859"/>
                </a:lnTo>
                <a:lnTo>
                  <a:pt x="71438" y="17859"/>
                </a:lnTo>
                <a:lnTo>
                  <a:pt x="89297" y="26789"/>
                </a:lnTo>
                <a:lnTo>
                  <a:pt x="125016" y="26789"/>
                </a:lnTo>
                <a:lnTo>
                  <a:pt x="160734" y="26789"/>
                </a:lnTo>
                <a:lnTo>
                  <a:pt x="205383" y="26789"/>
                </a:lnTo>
                <a:lnTo>
                  <a:pt x="258961" y="26789"/>
                </a:lnTo>
                <a:lnTo>
                  <a:pt x="312539" y="35718"/>
                </a:lnTo>
                <a:lnTo>
                  <a:pt x="375047" y="35718"/>
                </a:lnTo>
                <a:lnTo>
                  <a:pt x="437555" y="35718"/>
                </a:lnTo>
                <a:lnTo>
                  <a:pt x="508992" y="35718"/>
                </a:lnTo>
                <a:lnTo>
                  <a:pt x="589359" y="44648"/>
                </a:lnTo>
                <a:lnTo>
                  <a:pt x="669727" y="44648"/>
                </a:lnTo>
                <a:lnTo>
                  <a:pt x="750094" y="35718"/>
                </a:lnTo>
                <a:lnTo>
                  <a:pt x="839391" y="35718"/>
                </a:lnTo>
                <a:lnTo>
                  <a:pt x="937617" y="35718"/>
                </a:lnTo>
                <a:lnTo>
                  <a:pt x="1044773" y="44648"/>
                </a:lnTo>
                <a:lnTo>
                  <a:pt x="1151930" y="44648"/>
                </a:lnTo>
                <a:lnTo>
                  <a:pt x="1268016" y="44648"/>
                </a:lnTo>
                <a:lnTo>
                  <a:pt x="1384102" y="44648"/>
                </a:lnTo>
                <a:lnTo>
                  <a:pt x="1509117" y="53578"/>
                </a:lnTo>
                <a:lnTo>
                  <a:pt x="1643062" y="53578"/>
                </a:lnTo>
                <a:lnTo>
                  <a:pt x="1768078" y="62508"/>
                </a:lnTo>
                <a:lnTo>
                  <a:pt x="1910953" y="71437"/>
                </a:lnTo>
                <a:lnTo>
                  <a:pt x="2044898" y="71437"/>
                </a:lnTo>
                <a:lnTo>
                  <a:pt x="2187773" y="80367"/>
                </a:lnTo>
                <a:lnTo>
                  <a:pt x="2321719" y="80367"/>
                </a:lnTo>
                <a:lnTo>
                  <a:pt x="2464594" y="80367"/>
                </a:lnTo>
                <a:lnTo>
                  <a:pt x="2598539" y="80367"/>
                </a:lnTo>
                <a:lnTo>
                  <a:pt x="2732484" y="80367"/>
                </a:lnTo>
                <a:lnTo>
                  <a:pt x="2866430" y="80367"/>
                </a:lnTo>
                <a:lnTo>
                  <a:pt x="2991445" y="80367"/>
                </a:lnTo>
                <a:lnTo>
                  <a:pt x="3098602" y="80367"/>
                </a:lnTo>
                <a:lnTo>
                  <a:pt x="3196828" y="80367"/>
                </a:lnTo>
                <a:lnTo>
                  <a:pt x="3277195" y="89297"/>
                </a:lnTo>
                <a:lnTo>
                  <a:pt x="3339703" y="89297"/>
                </a:lnTo>
                <a:lnTo>
                  <a:pt x="3393281" y="89297"/>
                </a:lnTo>
                <a:lnTo>
                  <a:pt x="3429000" y="98226"/>
                </a:lnTo>
                <a:lnTo>
                  <a:pt x="342900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348633" y="2482453"/>
            <a:ext cx="1000126" cy="35720"/>
          </a:xfrm>
          <a:custGeom>
            <a:avLst/>
            <a:gdLst/>
            <a:ahLst/>
            <a:cxnLst/>
            <a:rect l="0" t="0" r="0" b="0"/>
            <a:pathLst>
              <a:path w="1000126" h="3572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26789" y="17860"/>
                </a:lnTo>
                <a:lnTo>
                  <a:pt x="44648" y="17860"/>
                </a:lnTo>
                <a:lnTo>
                  <a:pt x="62508" y="17860"/>
                </a:lnTo>
                <a:lnTo>
                  <a:pt x="89297" y="17860"/>
                </a:lnTo>
                <a:lnTo>
                  <a:pt x="125015" y="17860"/>
                </a:lnTo>
                <a:lnTo>
                  <a:pt x="160734" y="17860"/>
                </a:lnTo>
                <a:lnTo>
                  <a:pt x="205383" y="26789"/>
                </a:lnTo>
                <a:lnTo>
                  <a:pt x="250031" y="26789"/>
                </a:lnTo>
                <a:lnTo>
                  <a:pt x="303609" y="35719"/>
                </a:lnTo>
                <a:lnTo>
                  <a:pt x="357187" y="35719"/>
                </a:lnTo>
                <a:lnTo>
                  <a:pt x="410765" y="35719"/>
                </a:lnTo>
                <a:lnTo>
                  <a:pt x="464344" y="35719"/>
                </a:lnTo>
                <a:lnTo>
                  <a:pt x="526851" y="26789"/>
                </a:lnTo>
                <a:lnTo>
                  <a:pt x="589359" y="26789"/>
                </a:lnTo>
                <a:lnTo>
                  <a:pt x="651867" y="17860"/>
                </a:lnTo>
                <a:lnTo>
                  <a:pt x="714375" y="8930"/>
                </a:lnTo>
                <a:lnTo>
                  <a:pt x="776883" y="8930"/>
                </a:lnTo>
                <a:lnTo>
                  <a:pt x="830461" y="8930"/>
                </a:lnTo>
                <a:lnTo>
                  <a:pt x="884039" y="8930"/>
                </a:lnTo>
                <a:lnTo>
                  <a:pt x="919758" y="8930"/>
                </a:lnTo>
                <a:lnTo>
                  <a:pt x="955476" y="8930"/>
                </a:lnTo>
                <a:lnTo>
                  <a:pt x="982265" y="8930"/>
                </a:lnTo>
                <a:lnTo>
                  <a:pt x="991195" y="0"/>
                </a:lnTo>
                <a:lnTo>
                  <a:pt x="1000125" y="0"/>
                </a:lnTo>
                <a:lnTo>
                  <a:pt x="1000125" y="8930"/>
                </a:lnTo>
                <a:lnTo>
                  <a:pt x="991195" y="8930"/>
                </a:lnTo>
                <a:lnTo>
                  <a:pt x="973336" y="8930"/>
                </a:lnTo>
                <a:lnTo>
                  <a:pt x="946547" y="8930"/>
                </a:lnTo>
                <a:lnTo>
                  <a:pt x="94654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848820" y="2759273"/>
            <a:ext cx="241103" cy="44649"/>
          </a:xfrm>
          <a:custGeom>
            <a:avLst/>
            <a:gdLst/>
            <a:ahLst/>
            <a:cxnLst/>
            <a:rect l="0" t="0" r="0" b="0"/>
            <a:pathLst>
              <a:path w="241103" h="44649">
                <a:moveTo>
                  <a:pt x="0" y="35719"/>
                </a:move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26789" y="44648"/>
                </a:lnTo>
                <a:lnTo>
                  <a:pt x="44649" y="44648"/>
                </a:lnTo>
                <a:lnTo>
                  <a:pt x="80368" y="44648"/>
                </a:lnTo>
                <a:lnTo>
                  <a:pt x="116086" y="35719"/>
                </a:lnTo>
                <a:lnTo>
                  <a:pt x="151805" y="17860"/>
                </a:lnTo>
                <a:lnTo>
                  <a:pt x="196453" y="8930"/>
                </a:lnTo>
                <a:lnTo>
                  <a:pt x="223243" y="8930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402461" y="2491383"/>
            <a:ext cx="71438" cy="339329"/>
          </a:xfrm>
          <a:custGeom>
            <a:avLst/>
            <a:gdLst/>
            <a:ahLst/>
            <a:cxnLst/>
            <a:rect l="0" t="0" r="0" b="0"/>
            <a:pathLst>
              <a:path w="71438" h="33932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9297"/>
                </a:lnTo>
                <a:lnTo>
                  <a:pt x="8930" y="133945"/>
                </a:lnTo>
                <a:lnTo>
                  <a:pt x="8930" y="187523"/>
                </a:lnTo>
                <a:lnTo>
                  <a:pt x="8930" y="241101"/>
                </a:lnTo>
                <a:lnTo>
                  <a:pt x="17859" y="276820"/>
                </a:lnTo>
                <a:lnTo>
                  <a:pt x="17859" y="312538"/>
                </a:lnTo>
                <a:lnTo>
                  <a:pt x="26789" y="330398"/>
                </a:lnTo>
                <a:lnTo>
                  <a:pt x="44648" y="339328"/>
                </a:lnTo>
                <a:lnTo>
                  <a:pt x="53578" y="339328"/>
                </a:lnTo>
                <a:lnTo>
                  <a:pt x="62508" y="321468"/>
                </a:lnTo>
                <a:lnTo>
                  <a:pt x="71437" y="303609"/>
                </a:lnTo>
                <a:lnTo>
                  <a:pt x="71437" y="276820"/>
                </a:lnTo>
                <a:lnTo>
                  <a:pt x="62508" y="250031"/>
                </a:lnTo>
                <a:lnTo>
                  <a:pt x="53578" y="223242"/>
                </a:lnTo>
                <a:lnTo>
                  <a:pt x="5357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241727" y="2625328"/>
            <a:ext cx="339329" cy="89298"/>
          </a:xfrm>
          <a:custGeom>
            <a:avLst/>
            <a:gdLst/>
            <a:ahLst/>
            <a:cxnLst/>
            <a:rect l="0" t="0" r="0" b="0"/>
            <a:pathLst>
              <a:path w="339329" h="89298">
                <a:moveTo>
                  <a:pt x="0" y="89297"/>
                </a:moveTo>
                <a:lnTo>
                  <a:pt x="8929" y="89297"/>
                </a:lnTo>
                <a:lnTo>
                  <a:pt x="35718" y="89297"/>
                </a:lnTo>
                <a:lnTo>
                  <a:pt x="71437" y="80367"/>
                </a:lnTo>
                <a:lnTo>
                  <a:pt x="116086" y="62508"/>
                </a:lnTo>
                <a:lnTo>
                  <a:pt x="178593" y="53578"/>
                </a:lnTo>
                <a:lnTo>
                  <a:pt x="232171" y="35719"/>
                </a:lnTo>
                <a:lnTo>
                  <a:pt x="276820" y="17860"/>
                </a:lnTo>
                <a:lnTo>
                  <a:pt x="312539" y="8930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572125" y="2571750"/>
            <a:ext cx="133946" cy="187524"/>
          </a:xfrm>
          <a:custGeom>
            <a:avLst/>
            <a:gdLst/>
            <a:ahLst/>
            <a:cxnLst/>
            <a:rect l="0" t="0" r="0" b="0"/>
            <a:pathLst>
              <a:path w="133946" h="187524">
                <a:moveTo>
                  <a:pt x="0" y="26789"/>
                </a:moveTo>
                <a:lnTo>
                  <a:pt x="8930" y="35719"/>
                </a:lnTo>
                <a:lnTo>
                  <a:pt x="17859" y="53578"/>
                </a:lnTo>
                <a:lnTo>
                  <a:pt x="26789" y="71438"/>
                </a:lnTo>
                <a:lnTo>
                  <a:pt x="35719" y="98227"/>
                </a:lnTo>
                <a:lnTo>
                  <a:pt x="44648" y="116086"/>
                </a:lnTo>
                <a:lnTo>
                  <a:pt x="44648" y="142875"/>
                </a:lnTo>
                <a:lnTo>
                  <a:pt x="44648" y="160734"/>
                </a:lnTo>
                <a:lnTo>
                  <a:pt x="44648" y="178594"/>
                </a:lnTo>
                <a:lnTo>
                  <a:pt x="44648" y="187523"/>
                </a:lnTo>
                <a:lnTo>
                  <a:pt x="44648" y="187523"/>
                </a:lnTo>
                <a:lnTo>
                  <a:pt x="44648" y="169664"/>
                </a:lnTo>
                <a:lnTo>
                  <a:pt x="53578" y="151805"/>
                </a:lnTo>
                <a:lnTo>
                  <a:pt x="53578" y="116086"/>
                </a:lnTo>
                <a:lnTo>
                  <a:pt x="62508" y="80367"/>
                </a:lnTo>
                <a:lnTo>
                  <a:pt x="71438" y="44648"/>
                </a:lnTo>
                <a:lnTo>
                  <a:pt x="89297" y="17859"/>
                </a:lnTo>
                <a:lnTo>
                  <a:pt x="107156" y="8930"/>
                </a:lnTo>
                <a:lnTo>
                  <a:pt x="116086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750719" y="2500313"/>
            <a:ext cx="553641" cy="250032"/>
          </a:xfrm>
          <a:custGeom>
            <a:avLst/>
            <a:gdLst/>
            <a:ahLst/>
            <a:cxnLst/>
            <a:rect l="0" t="0" r="0" b="0"/>
            <a:pathLst>
              <a:path w="553641" h="250032">
                <a:moveTo>
                  <a:pt x="35719" y="44648"/>
                </a:moveTo>
                <a:lnTo>
                  <a:pt x="35719" y="53578"/>
                </a:lnTo>
                <a:lnTo>
                  <a:pt x="35719" y="71437"/>
                </a:lnTo>
                <a:lnTo>
                  <a:pt x="26789" y="89296"/>
                </a:lnTo>
                <a:lnTo>
                  <a:pt x="8929" y="125015"/>
                </a:lnTo>
                <a:lnTo>
                  <a:pt x="0" y="160734"/>
                </a:lnTo>
                <a:lnTo>
                  <a:pt x="0" y="187523"/>
                </a:lnTo>
                <a:lnTo>
                  <a:pt x="0" y="223242"/>
                </a:lnTo>
                <a:lnTo>
                  <a:pt x="0" y="241101"/>
                </a:lnTo>
                <a:lnTo>
                  <a:pt x="17859" y="250031"/>
                </a:lnTo>
                <a:lnTo>
                  <a:pt x="26789" y="250031"/>
                </a:lnTo>
                <a:lnTo>
                  <a:pt x="44648" y="241101"/>
                </a:lnTo>
                <a:lnTo>
                  <a:pt x="62508" y="223242"/>
                </a:lnTo>
                <a:lnTo>
                  <a:pt x="80367" y="187523"/>
                </a:lnTo>
                <a:lnTo>
                  <a:pt x="89297" y="151804"/>
                </a:lnTo>
                <a:lnTo>
                  <a:pt x="107156" y="116085"/>
                </a:lnTo>
                <a:lnTo>
                  <a:pt x="107156" y="80367"/>
                </a:lnTo>
                <a:lnTo>
                  <a:pt x="116086" y="44648"/>
                </a:lnTo>
                <a:lnTo>
                  <a:pt x="116086" y="35718"/>
                </a:lnTo>
                <a:lnTo>
                  <a:pt x="116086" y="35718"/>
                </a:lnTo>
                <a:lnTo>
                  <a:pt x="116086" y="53578"/>
                </a:lnTo>
                <a:lnTo>
                  <a:pt x="116086" y="80367"/>
                </a:lnTo>
                <a:lnTo>
                  <a:pt x="116086" y="116085"/>
                </a:lnTo>
                <a:lnTo>
                  <a:pt x="116086" y="142875"/>
                </a:lnTo>
                <a:lnTo>
                  <a:pt x="125015" y="169664"/>
                </a:lnTo>
                <a:lnTo>
                  <a:pt x="125015" y="196453"/>
                </a:lnTo>
                <a:lnTo>
                  <a:pt x="133945" y="205382"/>
                </a:lnTo>
                <a:lnTo>
                  <a:pt x="151804" y="205382"/>
                </a:lnTo>
                <a:lnTo>
                  <a:pt x="160734" y="196453"/>
                </a:lnTo>
                <a:lnTo>
                  <a:pt x="169664" y="169664"/>
                </a:lnTo>
                <a:lnTo>
                  <a:pt x="187523" y="142875"/>
                </a:lnTo>
                <a:lnTo>
                  <a:pt x="196453" y="107156"/>
                </a:lnTo>
                <a:lnTo>
                  <a:pt x="205383" y="71437"/>
                </a:lnTo>
                <a:lnTo>
                  <a:pt x="214312" y="44648"/>
                </a:lnTo>
                <a:lnTo>
                  <a:pt x="223242" y="17859"/>
                </a:lnTo>
                <a:lnTo>
                  <a:pt x="223242" y="17859"/>
                </a:lnTo>
                <a:lnTo>
                  <a:pt x="232172" y="35718"/>
                </a:lnTo>
                <a:lnTo>
                  <a:pt x="232172" y="62507"/>
                </a:lnTo>
                <a:lnTo>
                  <a:pt x="232172" y="98226"/>
                </a:lnTo>
                <a:lnTo>
                  <a:pt x="232172" y="142875"/>
                </a:lnTo>
                <a:lnTo>
                  <a:pt x="232172" y="178593"/>
                </a:lnTo>
                <a:lnTo>
                  <a:pt x="241101" y="205382"/>
                </a:lnTo>
                <a:lnTo>
                  <a:pt x="241101" y="232171"/>
                </a:lnTo>
                <a:lnTo>
                  <a:pt x="241101" y="232171"/>
                </a:lnTo>
                <a:lnTo>
                  <a:pt x="250031" y="232171"/>
                </a:lnTo>
                <a:lnTo>
                  <a:pt x="258961" y="205382"/>
                </a:lnTo>
                <a:lnTo>
                  <a:pt x="267890" y="178593"/>
                </a:lnTo>
                <a:lnTo>
                  <a:pt x="276820" y="125015"/>
                </a:lnTo>
                <a:lnTo>
                  <a:pt x="285750" y="80367"/>
                </a:lnTo>
                <a:lnTo>
                  <a:pt x="303609" y="44648"/>
                </a:lnTo>
                <a:lnTo>
                  <a:pt x="312539" y="8929"/>
                </a:lnTo>
                <a:lnTo>
                  <a:pt x="330398" y="0"/>
                </a:lnTo>
                <a:lnTo>
                  <a:pt x="348258" y="0"/>
                </a:lnTo>
                <a:lnTo>
                  <a:pt x="348258" y="17859"/>
                </a:lnTo>
                <a:lnTo>
                  <a:pt x="357187" y="44648"/>
                </a:lnTo>
                <a:lnTo>
                  <a:pt x="366117" y="71437"/>
                </a:lnTo>
                <a:lnTo>
                  <a:pt x="375047" y="98226"/>
                </a:lnTo>
                <a:lnTo>
                  <a:pt x="383976" y="125015"/>
                </a:lnTo>
                <a:lnTo>
                  <a:pt x="392906" y="151804"/>
                </a:lnTo>
                <a:lnTo>
                  <a:pt x="401836" y="169664"/>
                </a:lnTo>
                <a:lnTo>
                  <a:pt x="410765" y="178593"/>
                </a:lnTo>
                <a:lnTo>
                  <a:pt x="428625" y="178593"/>
                </a:lnTo>
                <a:lnTo>
                  <a:pt x="437554" y="160734"/>
                </a:lnTo>
                <a:lnTo>
                  <a:pt x="455414" y="133945"/>
                </a:lnTo>
                <a:lnTo>
                  <a:pt x="473273" y="107156"/>
                </a:lnTo>
                <a:lnTo>
                  <a:pt x="491133" y="71437"/>
                </a:lnTo>
                <a:lnTo>
                  <a:pt x="508992" y="44648"/>
                </a:lnTo>
                <a:lnTo>
                  <a:pt x="526851" y="17859"/>
                </a:lnTo>
                <a:lnTo>
                  <a:pt x="544711" y="8929"/>
                </a:lnTo>
                <a:lnTo>
                  <a:pt x="553640" y="0"/>
                </a:lnTo>
                <a:lnTo>
                  <a:pt x="5536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232922" y="2411015"/>
            <a:ext cx="125017" cy="241103"/>
          </a:xfrm>
          <a:custGeom>
            <a:avLst/>
            <a:gdLst/>
            <a:ahLst/>
            <a:cxnLst/>
            <a:rect l="0" t="0" r="0" b="0"/>
            <a:pathLst>
              <a:path w="125017" h="241103">
                <a:moveTo>
                  <a:pt x="62508" y="0"/>
                </a:moveTo>
                <a:lnTo>
                  <a:pt x="62508" y="0"/>
                </a:lnTo>
                <a:lnTo>
                  <a:pt x="53578" y="8930"/>
                </a:lnTo>
                <a:lnTo>
                  <a:pt x="44648" y="8930"/>
                </a:lnTo>
                <a:lnTo>
                  <a:pt x="35719" y="26789"/>
                </a:lnTo>
                <a:lnTo>
                  <a:pt x="17859" y="44649"/>
                </a:lnTo>
                <a:lnTo>
                  <a:pt x="8930" y="62508"/>
                </a:lnTo>
                <a:lnTo>
                  <a:pt x="0" y="80368"/>
                </a:lnTo>
                <a:lnTo>
                  <a:pt x="0" y="107157"/>
                </a:lnTo>
                <a:lnTo>
                  <a:pt x="8930" y="116087"/>
                </a:lnTo>
                <a:lnTo>
                  <a:pt x="26789" y="133946"/>
                </a:lnTo>
                <a:lnTo>
                  <a:pt x="44648" y="142876"/>
                </a:lnTo>
                <a:lnTo>
                  <a:pt x="71437" y="142876"/>
                </a:lnTo>
                <a:lnTo>
                  <a:pt x="98226" y="160735"/>
                </a:lnTo>
                <a:lnTo>
                  <a:pt x="116086" y="169665"/>
                </a:lnTo>
                <a:lnTo>
                  <a:pt x="125016" y="178594"/>
                </a:lnTo>
                <a:lnTo>
                  <a:pt x="125016" y="196454"/>
                </a:lnTo>
                <a:lnTo>
                  <a:pt x="116086" y="214313"/>
                </a:lnTo>
                <a:lnTo>
                  <a:pt x="98226" y="223243"/>
                </a:lnTo>
                <a:lnTo>
                  <a:pt x="71437" y="241102"/>
                </a:lnTo>
                <a:lnTo>
                  <a:pt x="62508" y="241102"/>
                </a:lnTo>
                <a:lnTo>
                  <a:pt x="44648" y="241102"/>
                </a:lnTo>
                <a:lnTo>
                  <a:pt x="35719" y="223243"/>
                </a:lnTo>
                <a:lnTo>
                  <a:pt x="44648" y="196454"/>
                </a:lnTo>
                <a:lnTo>
                  <a:pt x="62508" y="151805"/>
                </a:lnTo>
                <a:lnTo>
                  <a:pt x="80367" y="107157"/>
                </a:lnTo>
                <a:lnTo>
                  <a:pt x="80367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393656" y="2473523"/>
            <a:ext cx="71439" cy="107158"/>
          </a:xfrm>
          <a:custGeom>
            <a:avLst/>
            <a:gdLst/>
            <a:ahLst/>
            <a:cxnLst/>
            <a:rect l="0" t="0" r="0" b="0"/>
            <a:pathLst>
              <a:path w="71439" h="107158">
                <a:moveTo>
                  <a:pt x="71438" y="0"/>
                </a:moveTo>
                <a:lnTo>
                  <a:pt x="62508" y="8930"/>
                </a:lnTo>
                <a:lnTo>
                  <a:pt x="44649" y="17860"/>
                </a:lnTo>
                <a:lnTo>
                  <a:pt x="26789" y="35719"/>
                </a:lnTo>
                <a:lnTo>
                  <a:pt x="17860" y="53579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30" y="98227"/>
                </a:lnTo>
                <a:lnTo>
                  <a:pt x="26789" y="107157"/>
                </a:lnTo>
                <a:lnTo>
                  <a:pt x="35719" y="107157"/>
                </a:lnTo>
                <a:lnTo>
                  <a:pt x="53578" y="98227"/>
                </a:lnTo>
                <a:lnTo>
                  <a:pt x="62508" y="71438"/>
                </a:lnTo>
                <a:lnTo>
                  <a:pt x="71438" y="44649"/>
                </a:lnTo>
                <a:lnTo>
                  <a:pt x="7143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375797" y="2250281"/>
            <a:ext cx="116087" cy="80368"/>
          </a:xfrm>
          <a:custGeom>
            <a:avLst/>
            <a:gdLst/>
            <a:ahLst/>
            <a:cxnLst/>
            <a:rect l="0" t="0" r="0" b="0"/>
            <a:pathLst>
              <a:path w="116087" h="80368">
                <a:moveTo>
                  <a:pt x="26789" y="80367"/>
                </a:moveTo>
                <a:lnTo>
                  <a:pt x="17859" y="80367"/>
                </a:lnTo>
                <a:lnTo>
                  <a:pt x="17859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0" y="62508"/>
                </a:lnTo>
                <a:lnTo>
                  <a:pt x="8930" y="62508"/>
                </a:lnTo>
                <a:lnTo>
                  <a:pt x="17859" y="53578"/>
                </a:lnTo>
                <a:lnTo>
                  <a:pt x="26789" y="44648"/>
                </a:lnTo>
                <a:lnTo>
                  <a:pt x="53578" y="35719"/>
                </a:lnTo>
                <a:lnTo>
                  <a:pt x="80367" y="1785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572250" y="2214562"/>
            <a:ext cx="98228" cy="330400"/>
          </a:xfrm>
          <a:custGeom>
            <a:avLst/>
            <a:gdLst/>
            <a:ahLst/>
            <a:cxnLst/>
            <a:rect l="0" t="0" r="0" b="0"/>
            <a:pathLst>
              <a:path w="98228" h="33040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53578"/>
                </a:lnTo>
                <a:lnTo>
                  <a:pt x="0" y="89297"/>
                </a:lnTo>
                <a:lnTo>
                  <a:pt x="0" y="133946"/>
                </a:lnTo>
                <a:lnTo>
                  <a:pt x="0" y="187524"/>
                </a:lnTo>
                <a:lnTo>
                  <a:pt x="0" y="232172"/>
                </a:lnTo>
                <a:lnTo>
                  <a:pt x="8930" y="276821"/>
                </a:lnTo>
                <a:lnTo>
                  <a:pt x="8930" y="303610"/>
                </a:lnTo>
                <a:lnTo>
                  <a:pt x="26789" y="321469"/>
                </a:lnTo>
                <a:lnTo>
                  <a:pt x="35719" y="330399"/>
                </a:lnTo>
                <a:lnTo>
                  <a:pt x="53578" y="330399"/>
                </a:lnTo>
                <a:lnTo>
                  <a:pt x="71438" y="321469"/>
                </a:lnTo>
                <a:lnTo>
                  <a:pt x="80367" y="294680"/>
                </a:lnTo>
                <a:lnTo>
                  <a:pt x="98227" y="267891"/>
                </a:lnTo>
                <a:lnTo>
                  <a:pt x="98227" y="232172"/>
                </a:lnTo>
                <a:lnTo>
                  <a:pt x="89297" y="196453"/>
                </a:lnTo>
                <a:lnTo>
                  <a:pt x="62508" y="160735"/>
                </a:lnTo>
                <a:lnTo>
                  <a:pt x="35719" y="133946"/>
                </a:lnTo>
                <a:lnTo>
                  <a:pt x="35719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456164" y="2348508"/>
            <a:ext cx="303610" cy="89297"/>
          </a:xfrm>
          <a:custGeom>
            <a:avLst/>
            <a:gdLst/>
            <a:ahLst/>
            <a:cxnLst/>
            <a:rect l="0" t="0" r="0" b="0"/>
            <a:pathLst>
              <a:path w="303610" h="89297">
                <a:moveTo>
                  <a:pt x="0" y="62507"/>
                </a:moveTo>
                <a:lnTo>
                  <a:pt x="0" y="62507"/>
                </a:lnTo>
                <a:lnTo>
                  <a:pt x="0" y="71437"/>
                </a:lnTo>
                <a:lnTo>
                  <a:pt x="8930" y="80367"/>
                </a:lnTo>
                <a:lnTo>
                  <a:pt x="26789" y="89296"/>
                </a:lnTo>
                <a:lnTo>
                  <a:pt x="62508" y="80367"/>
                </a:lnTo>
                <a:lnTo>
                  <a:pt x="107156" y="71437"/>
                </a:lnTo>
                <a:lnTo>
                  <a:pt x="151805" y="62507"/>
                </a:lnTo>
                <a:lnTo>
                  <a:pt x="205383" y="44648"/>
                </a:lnTo>
                <a:lnTo>
                  <a:pt x="250031" y="35718"/>
                </a:lnTo>
                <a:lnTo>
                  <a:pt x="285750" y="8929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697266" y="2428875"/>
            <a:ext cx="62508" cy="62509"/>
          </a:xfrm>
          <a:custGeom>
            <a:avLst/>
            <a:gdLst/>
            <a:ahLst/>
            <a:cxnLst/>
            <a:rect l="0" t="0" r="0" b="0"/>
            <a:pathLst>
              <a:path w="62508" h="62509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9"/>
                </a:lnTo>
                <a:lnTo>
                  <a:pt x="0" y="44648"/>
                </a:lnTo>
                <a:lnTo>
                  <a:pt x="8929" y="62508"/>
                </a:lnTo>
                <a:lnTo>
                  <a:pt x="17859" y="62508"/>
                </a:lnTo>
                <a:lnTo>
                  <a:pt x="35718" y="62508"/>
                </a:lnTo>
                <a:lnTo>
                  <a:pt x="53578" y="62508"/>
                </a:lnTo>
                <a:lnTo>
                  <a:pt x="62507" y="53578"/>
                </a:lnTo>
                <a:lnTo>
                  <a:pt x="62507" y="35719"/>
                </a:lnTo>
                <a:lnTo>
                  <a:pt x="62507" y="8929"/>
                </a:lnTo>
                <a:lnTo>
                  <a:pt x="6250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706195" y="2196703"/>
            <a:ext cx="116087" cy="53579"/>
          </a:xfrm>
          <a:custGeom>
            <a:avLst/>
            <a:gdLst/>
            <a:ahLst/>
            <a:cxnLst/>
            <a:rect l="0" t="0" r="0" b="0"/>
            <a:pathLst>
              <a:path w="116087" h="53579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17859"/>
                </a:lnTo>
                <a:lnTo>
                  <a:pt x="26789" y="26789"/>
                </a:lnTo>
                <a:lnTo>
                  <a:pt x="44649" y="26789"/>
                </a:lnTo>
                <a:lnTo>
                  <a:pt x="62508" y="35719"/>
                </a:lnTo>
                <a:lnTo>
                  <a:pt x="80368" y="44648"/>
                </a:lnTo>
                <a:lnTo>
                  <a:pt x="98227" y="53578"/>
                </a:lnTo>
                <a:lnTo>
                  <a:pt x="116086" y="53578"/>
                </a:lnTo>
                <a:lnTo>
                  <a:pt x="11608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822281" y="2116336"/>
            <a:ext cx="607220" cy="312540"/>
          </a:xfrm>
          <a:custGeom>
            <a:avLst/>
            <a:gdLst/>
            <a:ahLst/>
            <a:cxnLst/>
            <a:rect l="0" t="0" r="0" b="0"/>
            <a:pathLst>
              <a:path w="607220" h="312540">
                <a:moveTo>
                  <a:pt x="0" y="232172"/>
                </a:moveTo>
                <a:lnTo>
                  <a:pt x="0" y="241101"/>
                </a:lnTo>
                <a:lnTo>
                  <a:pt x="0" y="250031"/>
                </a:lnTo>
                <a:lnTo>
                  <a:pt x="0" y="267890"/>
                </a:lnTo>
                <a:lnTo>
                  <a:pt x="0" y="285750"/>
                </a:lnTo>
                <a:lnTo>
                  <a:pt x="8930" y="303609"/>
                </a:lnTo>
                <a:lnTo>
                  <a:pt x="17860" y="312539"/>
                </a:lnTo>
                <a:lnTo>
                  <a:pt x="26789" y="312539"/>
                </a:lnTo>
                <a:lnTo>
                  <a:pt x="35719" y="312539"/>
                </a:lnTo>
                <a:lnTo>
                  <a:pt x="53578" y="303609"/>
                </a:lnTo>
                <a:lnTo>
                  <a:pt x="62508" y="285750"/>
                </a:lnTo>
                <a:lnTo>
                  <a:pt x="71438" y="267890"/>
                </a:lnTo>
                <a:lnTo>
                  <a:pt x="80367" y="232172"/>
                </a:lnTo>
                <a:lnTo>
                  <a:pt x="89297" y="205383"/>
                </a:lnTo>
                <a:lnTo>
                  <a:pt x="98227" y="187523"/>
                </a:lnTo>
                <a:lnTo>
                  <a:pt x="107157" y="169664"/>
                </a:lnTo>
                <a:lnTo>
                  <a:pt x="107157" y="169664"/>
                </a:lnTo>
                <a:lnTo>
                  <a:pt x="116086" y="178593"/>
                </a:lnTo>
                <a:lnTo>
                  <a:pt x="116086" y="196453"/>
                </a:lnTo>
                <a:lnTo>
                  <a:pt x="116086" y="214312"/>
                </a:lnTo>
                <a:lnTo>
                  <a:pt x="116086" y="241101"/>
                </a:lnTo>
                <a:lnTo>
                  <a:pt x="116086" y="267890"/>
                </a:lnTo>
                <a:lnTo>
                  <a:pt x="125016" y="285750"/>
                </a:lnTo>
                <a:lnTo>
                  <a:pt x="125016" y="294679"/>
                </a:lnTo>
                <a:lnTo>
                  <a:pt x="125016" y="303609"/>
                </a:lnTo>
                <a:lnTo>
                  <a:pt x="133946" y="303609"/>
                </a:lnTo>
                <a:lnTo>
                  <a:pt x="142875" y="285750"/>
                </a:lnTo>
                <a:lnTo>
                  <a:pt x="151805" y="267890"/>
                </a:lnTo>
                <a:lnTo>
                  <a:pt x="160735" y="241101"/>
                </a:lnTo>
                <a:lnTo>
                  <a:pt x="178594" y="214312"/>
                </a:lnTo>
                <a:lnTo>
                  <a:pt x="187524" y="196453"/>
                </a:lnTo>
                <a:lnTo>
                  <a:pt x="196453" y="187523"/>
                </a:lnTo>
                <a:lnTo>
                  <a:pt x="205383" y="187523"/>
                </a:lnTo>
                <a:lnTo>
                  <a:pt x="205383" y="187523"/>
                </a:lnTo>
                <a:lnTo>
                  <a:pt x="205383" y="214312"/>
                </a:lnTo>
                <a:lnTo>
                  <a:pt x="214313" y="232172"/>
                </a:lnTo>
                <a:lnTo>
                  <a:pt x="214313" y="250031"/>
                </a:lnTo>
                <a:lnTo>
                  <a:pt x="214313" y="267890"/>
                </a:lnTo>
                <a:lnTo>
                  <a:pt x="214313" y="276820"/>
                </a:lnTo>
                <a:lnTo>
                  <a:pt x="223242" y="285750"/>
                </a:lnTo>
                <a:lnTo>
                  <a:pt x="232172" y="276820"/>
                </a:lnTo>
                <a:lnTo>
                  <a:pt x="241102" y="267890"/>
                </a:lnTo>
                <a:lnTo>
                  <a:pt x="258961" y="250031"/>
                </a:lnTo>
                <a:lnTo>
                  <a:pt x="276821" y="223242"/>
                </a:lnTo>
                <a:lnTo>
                  <a:pt x="294680" y="196453"/>
                </a:lnTo>
                <a:lnTo>
                  <a:pt x="312539" y="169664"/>
                </a:lnTo>
                <a:lnTo>
                  <a:pt x="321469" y="151804"/>
                </a:lnTo>
                <a:lnTo>
                  <a:pt x="339328" y="142875"/>
                </a:lnTo>
                <a:lnTo>
                  <a:pt x="339328" y="151804"/>
                </a:lnTo>
                <a:lnTo>
                  <a:pt x="339328" y="160734"/>
                </a:lnTo>
                <a:lnTo>
                  <a:pt x="330399" y="187523"/>
                </a:lnTo>
                <a:lnTo>
                  <a:pt x="321469" y="214312"/>
                </a:lnTo>
                <a:lnTo>
                  <a:pt x="312539" y="232172"/>
                </a:lnTo>
                <a:lnTo>
                  <a:pt x="303610" y="250031"/>
                </a:lnTo>
                <a:lnTo>
                  <a:pt x="303610" y="258961"/>
                </a:lnTo>
                <a:lnTo>
                  <a:pt x="294680" y="258961"/>
                </a:lnTo>
                <a:lnTo>
                  <a:pt x="303610" y="250031"/>
                </a:lnTo>
                <a:lnTo>
                  <a:pt x="312539" y="232172"/>
                </a:lnTo>
                <a:lnTo>
                  <a:pt x="321469" y="196453"/>
                </a:lnTo>
                <a:lnTo>
                  <a:pt x="348258" y="160734"/>
                </a:lnTo>
                <a:lnTo>
                  <a:pt x="375047" y="116086"/>
                </a:lnTo>
                <a:lnTo>
                  <a:pt x="419696" y="80367"/>
                </a:lnTo>
                <a:lnTo>
                  <a:pt x="464344" y="44648"/>
                </a:lnTo>
                <a:lnTo>
                  <a:pt x="508992" y="26789"/>
                </a:lnTo>
                <a:lnTo>
                  <a:pt x="562571" y="8929"/>
                </a:lnTo>
                <a:lnTo>
                  <a:pt x="607219" y="0"/>
                </a:lnTo>
                <a:lnTo>
                  <a:pt x="607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429500" y="1964531"/>
            <a:ext cx="80368" cy="348259"/>
          </a:xfrm>
          <a:custGeom>
            <a:avLst/>
            <a:gdLst/>
            <a:ahLst/>
            <a:cxnLst/>
            <a:rect l="0" t="0" r="0" b="0"/>
            <a:pathLst>
              <a:path w="80368" h="348259">
                <a:moveTo>
                  <a:pt x="35719" y="0"/>
                </a:moveTo>
                <a:lnTo>
                  <a:pt x="35719" y="8930"/>
                </a:lnTo>
                <a:lnTo>
                  <a:pt x="26789" y="26789"/>
                </a:lnTo>
                <a:lnTo>
                  <a:pt x="17859" y="53578"/>
                </a:lnTo>
                <a:lnTo>
                  <a:pt x="8930" y="98227"/>
                </a:lnTo>
                <a:lnTo>
                  <a:pt x="0" y="142875"/>
                </a:lnTo>
                <a:lnTo>
                  <a:pt x="0" y="196453"/>
                </a:lnTo>
                <a:lnTo>
                  <a:pt x="0" y="241102"/>
                </a:lnTo>
                <a:lnTo>
                  <a:pt x="8930" y="285750"/>
                </a:lnTo>
                <a:lnTo>
                  <a:pt x="17859" y="312539"/>
                </a:lnTo>
                <a:lnTo>
                  <a:pt x="35719" y="339328"/>
                </a:lnTo>
                <a:lnTo>
                  <a:pt x="53578" y="348258"/>
                </a:lnTo>
                <a:lnTo>
                  <a:pt x="71438" y="348258"/>
                </a:lnTo>
                <a:lnTo>
                  <a:pt x="80367" y="330398"/>
                </a:lnTo>
                <a:lnTo>
                  <a:pt x="71438" y="312539"/>
                </a:lnTo>
                <a:lnTo>
                  <a:pt x="71438" y="276820"/>
                </a:lnTo>
                <a:lnTo>
                  <a:pt x="71438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322344" y="2107406"/>
            <a:ext cx="321470" cy="53579"/>
          </a:xfrm>
          <a:custGeom>
            <a:avLst/>
            <a:gdLst/>
            <a:ahLst/>
            <a:cxnLst/>
            <a:rect l="0" t="0" r="0" b="0"/>
            <a:pathLst>
              <a:path w="321470" h="53579">
                <a:moveTo>
                  <a:pt x="0" y="44648"/>
                </a:moveTo>
                <a:lnTo>
                  <a:pt x="0" y="44648"/>
                </a:lnTo>
                <a:lnTo>
                  <a:pt x="26789" y="53578"/>
                </a:lnTo>
                <a:lnTo>
                  <a:pt x="53578" y="53578"/>
                </a:lnTo>
                <a:lnTo>
                  <a:pt x="89297" y="44648"/>
                </a:lnTo>
                <a:lnTo>
                  <a:pt x="133945" y="44648"/>
                </a:lnTo>
                <a:lnTo>
                  <a:pt x="187523" y="35719"/>
                </a:lnTo>
                <a:lnTo>
                  <a:pt x="232172" y="26789"/>
                </a:lnTo>
                <a:lnTo>
                  <a:pt x="267890" y="17859"/>
                </a:lnTo>
                <a:lnTo>
                  <a:pt x="303609" y="8930"/>
                </a:lnTo>
                <a:lnTo>
                  <a:pt x="312539" y="0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536656" y="2080617"/>
            <a:ext cx="178595" cy="125017"/>
          </a:xfrm>
          <a:custGeom>
            <a:avLst/>
            <a:gdLst/>
            <a:ahLst/>
            <a:cxnLst/>
            <a:rect l="0" t="0" r="0" b="0"/>
            <a:pathLst>
              <a:path w="178595" h="125017">
                <a:moveTo>
                  <a:pt x="26789" y="80367"/>
                </a:moveTo>
                <a:lnTo>
                  <a:pt x="17860" y="89297"/>
                </a:lnTo>
                <a:lnTo>
                  <a:pt x="8930" y="98227"/>
                </a:lnTo>
                <a:lnTo>
                  <a:pt x="0" y="107156"/>
                </a:lnTo>
                <a:lnTo>
                  <a:pt x="8930" y="116086"/>
                </a:lnTo>
                <a:lnTo>
                  <a:pt x="17860" y="116086"/>
                </a:lnTo>
                <a:lnTo>
                  <a:pt x="35719" y="125016"/>
                </a:lnTo>
                <a:lnTo>
                  <a:pt x="62508" y="116086"/>
                </a:lnTo>
                <a:lnTo>
                  <a:pt x="98227" y="107156"/>
                </a:lnTo>
                <a:lnTo>
                  <a:pt x="133946" y="98227"/>
                </a:lnTo>
                <a:lnTo>
                  <a:pt x="160735" y="80367"/>
                </a:lnTo>
                <a:lnTo>
                  <a:pt x="178594" y="71437"/>
                </a:lnTo>
                <a:lnTo>
                  <a:pt x="178594" y="62508"/>
                </a:lnTo>
                <a:lnTo>
                  <a:pt x="169664" y="53578"/>
                </a:lnTo>
                <a:lnTo>
                  <a:pt x="142875" y="53578"/>
                </a:lnTo>
                <a:lnTo>
                  <a:pt x="116086" y="62508"/>
                </a:lnTo>
                <a:lnTo>
                  <a:pt x="89297" y="62508"/>
                </a:lnTo>
                <a:lnTo>
                  <a:pt x="62508" y="71437"/>
                </a:lnTo>
                <a:lnTo>
                  <a:pt x="53578" y="71437"/>
                </a:lnTo>
                <a:lnTo>
                  <a:pt x="62508" y="53578"/>
                </a:lnTo>
                <a:lnTo>
                  <a:pt x="80367" y="3571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920633" y="1830586"/>
            <a:ext cx="169665" cy="276821"/>
          </a:xfrm>
          <a:custGeom>
            <a:avLst/>
            <a:gdLst/>
            <a:ahLst/>
            <a:cxnLst/>
            <a:rect l="0" t="0" r="0" b="0"/>
            <a:pathLst>
              <a:path w="169665" h="276821">
                <a:moveTo>
                  <a:pt x="26789" y="0"/>
                </a:moveTo>
                <a:lnTo>
                  <a:pt x="26789" y="8929"/>
                </a:lnTo>
                <a:lnTo>
                  <a:pt x="17859" y="35718"/>
                </a:lnTo>
                <a:lnTo>
                  <a:pt x="17859" y="62508"/>
                </a:lnTo>
                <a:lnTo>
                  <a:pt x="8930" y="98226"/>
                </a:lnTo>
                <a:lnTo>
                  <a:pt x="8930" y="133945"/>
                </a:lnTo>
                <a:lnTo>
                  <a:pt x="8930" y="169664"/>
                </a:lnTo>
                <a:lnTo>
                  <a:pt x="0" y="196453"/>
                </a:lnTo>
                <a:lnTo>
                  <a:pt x="0" y="214312"/>
                </a:lnTo>
                <a:lnTo>
                  <a:pt x="0" y="232172"/>
                </a:lnTo>
                <a:lnTo>
                  <a:pt x="8930" y="232172"/>
                </a:lnTo>
                <a:lnTo>
                  <a:pt x="8930" y="223242"/>
                </a:lnTo>
                <a:lnTo>
                  <a:pt x="17859" y="205383"/>
                </a:lnTo>
                <a:lnTo>
                  <a:pt x="35719" y="187523"/>
                </a:lnTo>
                <a:lnTo>
                  <a:pt x="62508" y="160734"/>
                </a:lnTo>
                <a:lnTo>
                  <a:pt x="80367" y="142875"/>
                </a:lnTo>
                <a:lnTo>
                  <a:pt x="107156" y="125015"/>
                </a:lnTo>
                <a:lnTo>
                  <a:pt x="142875" y="125015"/>
                </a:lnTo>
                <a:lnTo>
                  <a:pt x="160734" y="133945"/>
                </a:lnTo>
                <a:lnTo>
                  <a:pt x="169664" y="151804"/>
                </a:lnTo>
                <a:lnTo>
                  <a:pt x="169664" y="178593"/>
                </a:lnTo>
                <a:lnTo>
                  <a:pt x="160734" y="205383"/>
                </a:lnTo>
                <a:lnTo>
                  <a:pt x="142875" y="232172"/>
                </a:lnTo>
                <a:lnTo>
                  <a:pt x="116086" y="250031"/>
                </a:lnTo>
                <a:lnTo>
                  <a:pt x="89297" y="267890"/>
                </a:lnTo>
                <a:lnTo>
                  <a:pt x="71437" y="276820"/>
                </a:lnTo>
                <a:lnTo>
                  <a:pt x="62508" y="276820"/>
                </a:lnTo>
                <a:lnTo>
                  <a:pt x="53578" y="258961"/>
                </a:lnTo>
                <a:lnTo>
                  <a:pt x="62508" y="232172"/>
                </a:lnTo>
                <a:lnTo>
                  <a:pt x="80367" y="196453"/>
                </a:lnTo>
                <a:lnTo>
                  <a:pt x="8036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188523" y="1830586"/>
            <a:ext cx="125016" cy="196454"/>
          </a:xfrm>
          <a:custGeom>
            <a:avLst/>
            <a:gdLst/>
            <a:ahLst/>
            <a:cxnLst/>
            <a:rect l="0" t="0" r="0" b="0"/>
            <a:pathLst>
              <a:path w="125016" h="196454">
                <a:moveTo>
                  <a:pt x="17859" y="8929"/>
                </a:moveTo>
                <a:lnTo>
                  <a:pt x="8929" y="8929"/>
                </a:lnTo>
                <a:lnTo>
                  <a:pt x="8929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0" y="169664"/>
                </a:lnTo>
                <a:lnTo>
                  <a:pt x="8929" y="187523"/>
                </a:lnTo>
                <a:lnTo>
                  <a:pt x="8929" y="196453"/>
                </a:lnTo>
                <a:lnTo>
                  <a:pt x="17859" y="196453"/>
                </a:lnTo>
                <a:lnTo>
                  <a:pt x="17859" y="196453"/>
                </a:lnTo>
                <a:lnTo>
                  <a:pt x="17859" y="187523"/>
                </a:lnTo>
                <a:lnTo>
                  <a:pt x="26789" y="169664"/>
                </a:lnTo>
                <a:lnTo>
                  <a:pt x="26789" y="142875"/>
                </a:lnTo>
                <a:lnTo>
                  <a:pt x="35718" y="107156"/>
                </a:lnTo>
                <a:lnTo>
                  <a:pt x="53578" y="71437"/>
                </a:lnTo>
                <a:lnTo>
                  <a:pt x="62507" y="44648"/>
                </a:lnTo>
                <a:lnTo>
                  <a:pt x="80367" y="26789"/>
                </a:lnTo>
                <a:lnTo>
                  <a:pt x="107156" y="8929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8286749" y="1723429"/>
            <a:ext cx="580431" cy="258962"/>
          </a:xfrm>
          <a:custGeom>
            <a:avLst/>
            <a:gdLst/>
            <a:ahLst/>
            <a:cxnLst/>
            <a:rect l="0" t="0" r="0" b="0"/>
            <a:pathLst>
              <a:path w="580431" h="258962">
                <a:moveTo>
                  <a:pt x="17860" y="178594"/>
                </a:moveTo>
                <a:lnTo>
                  <a:pt x="17860" y="178594"/>
                </a:lnTo>
                <a:lnTo>
                  <a:pt x="8930" y="187524"/>
                </a:lnTo>
                <a:lnTo>
                  <a:pt x="0" y="205383"/>
                </a:lnTo>
                <a:lnTo>
                  <a:pt x="0" y="223243"/>
                </a:lnTo>
                <a:lnTo>
                  <a:pt x="0" y="232172"/>
                </a:lnTo>
                <a:lnTo>
                  <a:pt x="17860" y="250032"/>
                </a:lnTo>
                <a:lnTo>
                  <a:pt x="35719" y="258961"/>
                </a:lnTo>
                <a:lnTo>
                  <a:pt x="62508" y="258961"/>
                </a:lnTo>
                <a:lnTo>
                  <a:pt x="80367" y="258961"/>
                </a:lnTo>
                <a:lnTo>
                  <a:pt x="98227" y="250032"/>
                </a:lnTo>
                <a:lnTo>
                  <a:pt x="116086" y="241102"/>
                </a:lnTo>
                <a:lnTo>
                  <a:pt x="116086" y="223243"/>
                </a:lnTo>
                <a:lnTo>
                  <a:pt x="116086" y="214313"/>
                </a:lnTo>
                <a:lnTo>
                  <a:pt x="107156" y="196454"/>
                </a:lnTo>
                <a:lnTo>
                  <a:pt x="98227" y="187524"/>
                </a:lnTo>
                <a:lnTo>
                  <a:pt x="89297" y="169665"/>
                </a:lnTo>
                <a:lnTo>
                  <a:pt x="80367" y="160735"/>
                </a:lnTo>
                <a:lnTo>
                  <a:pt x="71438" y="151805"/>
                </a:lnTo>
                <a:lnTo>
                  <a:pt x="71438" y="151805"/>
                </a:lnTo>
                <a:lnTo>
                  <a:pt x="71438" y="151805"/>
                </a:lnTo>
                <a:lnTo>
                  <a:pt x="80367" y="160735"/>
                </a:lnTo>
                <a:lnTo>
                  <a:pt x="89297" y="160735"/>
                </a:lnTo>
                <a:lnTo>
                  <a:pt x="107156" y="169665"/>
                </a:lnTo>
                <a:lnTo>
                  <a:pt x="116086" y="178594"/>
                </a:lnTo>
                <a:lnTo>
                  <a:pt x="133946" y="178594"/>
                </a:lnTo>
                <a:lnTo>
                  <a:pt x="142875" y="196454"/>
                </a:lnTo>
                <a:lnTo>
                  <a:pt x="142875" y="205383"/>
                </a:lnTo>
                <a:lnTo>
                  <a:pt x="151805" y="214313"/>
                </a:lnTo>
                <a:lnTo>
                  <a:pt x="160735" y="214313"/>
                </a:lnTo>
                <a:lnTo>
                  <a:pt x="169664" y="223243"/>
                </a:lnTo>
                <a:lnTo>
                  <a:pt x="169664" y="214313"/>
                </a:lnTo>
                <a:lnTo>
                  <a:pt x="178594" y="214313"/>
                </a:lnTo>
                <a:lnTo>
                  <a:pt x="187524" y="196454"/>
                </a:lnTo>
                <a:lnTo>
                  <a:pt x="196453" y="187524"/>
                </a:lnTo>
                <a:lnTo>
                  <a:pt x="205383" y="169665"/>
                </a:lnTo>
                <a:lnTo>
                  <a:pt x="205383" y="151805"/>
                </a:lnTo>
                <a:lnTo>
                  <a:pt x="214313" y="133946"/>
                </a:lnTo>
                <a:lnTo>
                  <a:pt x="223242" y="133946"/>
                </a:lnTo>
                <a:lnTo>
                  <a:pt x="223242" y="142875"/>
                </a:lnTo>
                <a:lnTo>
                  <a:pt x="232172" y="151805"/>
                </a:lnTo>
                <a:lnTo>
                  <a:pt x="232172" y="160735"/>
                </a:lnTo>
                <a:lnTo>
                  <a:pt x="241102" y="169665"/>
                </a:lnTo>
                <a:lnTo>
                  <a:pt x="250031" y="178594"/>
                </a:lnTo>
                <a:lnTo>
                  <a:pt x="258961" y="187524"/>
                </a:lnTo>
                <a:lnTo>
                  <a:pt x="267891" y="187524"/>
                </a:lnTo>
                <a:lnTo>
                  <a:pt x="285750" y="187524"/>
                </a:lnTo>
                <a:lnTo>
                  <a:pt x="294680" y="178594"/>
                </a:lnTo>
                <a:lnTo>
                  <a:pt x="303610" y="169665"/>
                </a:lnTo>
                <a:lnTo>
                  <a:pt x="303610" y="151805"/>
                </a:lnTo>
                <a:lnTo>
                  <a:pt x="312539" y="133946"/>
                </a:lnTo>
                <a:lnTo>
                  <a:pt x="312539" y="107157"/>
                </a:lnTo>
                <a:lnTo>
                  <a:pt x="312539" y="89297"/>
                </a:lnTo>
                <a:lnTo>
                  <a:pt x="303610" y="71438"/>
                </a:lnTo>
                <a:lnTo>
                  <a:pt x="294680" y="53579"/>
                </a:lnTo>
                <a:lnTo>
                  <a:pt x="285750" y="44649"/>
                </a:lnTo>
                <a:lnTo>
                  <a:pt x="285750" y="35719"/>
                </a:lnTo>
                <a:lnTo>
                  <a:pt x="276821" y="35719"/>
                </a:lnTo>
                <a:lnTo>
                  <a:pt x="276821" y="35719"/>
                </a:lnTo>
                <a:lnTo>
                  <a:pt x="276821" y="35719"/>
                </a:lnTo>
                <a:lnTo>
                  <a:pt x="285750" y="35719"/>
                </a:lnTo>
                <a:lnTo>
                  <a:pt x="294680" y="44649"/>
                </a:lnTo>
                <a:lnTo>
                  <a:pt x="312539" y="44649"/>
                </a:lnTo>
                <a:lnTo>
                  <a:pt x="330399" y="35719"/>
                </a:lnTo>
                <a:lnTo>
                  <a:pt x="348258" y="26790"/>
                </a:lnTo>
                <a:lnTo>
                  <a:pt x="366117" y="17860"/>
                </a:lnTo>
                <a:lnTo>
                  <a:pt x="383977" y="8930"/>
                </a:lnTo>
                <a:lnTo>
                  <a:pt x="401836" y="8930"/>
                </a:lnTo>
                <a:lnTo>
                  <a:pt x="401836" y="0"/>
                </a:lnTo>
                <a:lnTo>
                  <a:pt x="401836" y="8930"/>
                </a:lnTo>
                <a:lnTo>
                  <a:pt x="392906" y="17860"/>
                </a:lnTo>
                <a:lnTo>
                  <a:pt x="375047" y="35719"/>
                </a:lnTo>
                <a:lnTo>
                  <a:pt x="366117" y="53579"/>
                </a:lnTo>
                <a:lnTo>
                  <a:pt x="357188" y="71438"/>
                </a:lnTo>
                <a:lnTo>
                  <a:pt x="357188" y="89297"/>
                </a:lnTo>
                <a:lnTo>
                  <a:pt x="348258" y="107157"/>
                </a:lnTo>
                <a:lnTo>
                  <a:pt x="357188" y="107157"/>
                </a:lnTo>
                <a:lnTo>
                  <a:pt x="357188" y="116086"/>
                </a:lnTo>
                <a:lnTo>
                  <a:pt x="375047" y="107157"/>
                </a:lnTo>
                <a:lnTo>
                  <a:pt x="392906" y="98227"/>
                </a:lnTo>
                <a:lnTo>
                  <a:pt x="410766" y="80368"/>
                </a:lnTo>
                <a:lnTo>
                  <a:pt x="437555" y="62508"/>
                </a:lnTo>
                <a:lnTo>
                  <a:pt x="455414" y="44649"/>
                </a:lnTo>
                <a:lnTo>
                  <a:pt x="473274" y="35719"/>
                </a:lnTo>
                <a:lnTo>
                  <a:pt x="482203" y="26790"/>
                </a:lnTo>
                <a:lnTo>
                  <a:pt x="482203" y="26790"/>
                </a:lnTo>
                <a:lnTo>
                  <a:pt x="482203" y="35719"/>
                </a:lnTo>
                <a:lnTo>
                  <a:pt x="482203" y="44649"/>
                </a:lnTo>
                <a:lnTo>
                  <a:pt x="473274" y="62508"/>
                </a:lnTo>
                <a:lnTo>
                  <a:pt x="464344" y="80368"/>
                </a:lnTo>
                <a:lnTo>
                  <a:pt x="455414" y="98227"/>
                </a:lnTo>
                <a:lnTo>
                  <a:pt x="455414" y="98227"/>
                </a:lnTo>
                <a:lnTo>
                  <a:pt x="455414" y="107157"/>
                </a:lnTo>
                <a:lnTo>
                  <a:pt x="464344" y="98227"/>
                </a:lnTo>
                <a:lnTo>
                  <a:pt x="482203" y="98227"/>
                </a:lnTo>
                <a:lnTo>
                  <a:pt x="500063" y="80368"/>
                </a:lnTo>
                <a:lnTo>
                  <a:pt x="508992" y="71438"/>
                </a:lnTo>
                <a:lnTo>
                  <a:pt x="526852" y="62508"/>
                </a:lnTo>
                <a:lnTo>
                  <a:pt x="535781" y="53579"/>
                </a:lnTo>
                <a:lnTo>
                  <a:pt x="553641" y="44649"/>
                </a:lnTo>
                <a:lnTo>
                  <a:pt x="571500" y="44649"/>
                </a:lnTo>
                <a:lnTo>
                  <a:pt x="580430" y="35719"/>
                </a:lnTo>
                <a:lnTo>
                  <a:pt x="580430" y="26790"/>
                </a:lnTo>
                <a:lnTo>
                  <a:pt x="571500" y="35719"/>
                </a:lnTo>
                <a:lnTo>
                  <a:pt x="535781" y="44649"/>
                </a:lnTo>
                <a:lnTo>
                  <a:pt x="473274" y="62508"/>
                </a:lnTo>
                <a:lnTo>
                  <a:pt x="401836" y="89297"/>
                </a:lnTo>
                <a:lnTo>
                  <a:pt x="330399" y="107157"/>
                </a:lnTo>
                <a:lnTo>
                  <a:pt x="330399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7840266" y="2223492"/>
            <a:ext cx="151805" cy="142876"/>
          </a:xfrm>
          <a:custGeom>
            <a:avLst/>
            <a:gdLst/>
            <a:ahLst/>
            <a:cxnLst/>
            <a:rect l="0" t="0" r="0" b="0"/>
            <a:pathLst>
              <a:path w="151805" h="142876">
                <a:moveTo>
                  <a:pt x="116086" y="8930"/>
                </a:moveTo>
                <a:lnTo>
                  <a:pt x="125015" y="8930"/>
                </a:lnTo>
                <a:lnTo>
                  <a:pt x="125015" y="0"/>
                </a:lnTo>
                <a:lnTo>
                  <a:pt x="133945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8930"/>
                </a:lnTo>
                <a:lnTo>
                  <a:pt x="142875" y="26789"/>
                </a:lnTo>
                <a:lnTo>
                  <a:pt x="133945" y="35719"/>
                </a:lnTo>
                <a:lnTo>
                  <a:pt x="133945" y="53578"/>
                </a:lnTo>
                <a:lnTo>
                  <a:pt x="125015" y="62508"/>
                </a:lnTo>
                <a:lnTo>
                  <a:pt x="125015" y="71437"/>
                </a:lnTo>
                <a:lnTo>
                  <a:pt x="133945" y="80367"/>
                </a:lnTo>
                <a:lnTo>
                  <a:pt x="133945" y="89297"/>
                </a:lnTo>
                <a:lnTo>
                  <a:pt x="142875" y="98227"/>
                </a:lnTo>
                <a:lnTo>
                  <a:pt x="142875" y="107156"/>
                </a:lnTo>
                <a:lnTo>
                  <a:pt x="151804" y="107156"/>
                </a:lnTo>
                <a:lnTo>
                  <a:pt x="151804" y="116086"/>
                </a:lnTo>
                <a:lnTo>
                  <a:pt x="151804" y="125016"/>
                </a:lnTo>
                <a:lnTo>
                  <a:pt x="142875" y="133945"/>
                </a:lnTo>
                <a:lnTo>
                  <a:pt x="125015" y="142875"/>
                </a:lnTo>
                <a:lnTo>
                  <a:pt x="107156" y="142875"/>
                </a:lnTo>
                <a:lnTo>
                  <a:pt x="80367" y="142875"/>
                </a:lnTo>
                <a:lnTo>
                  <a:pt x="53578" y="142875"/>
                </a:lnTo>
                <a:lnTo>
                  <a:pt x="26789" y="142875"/>
                </a:lnTo>
                <a:lnTo>
                  <a:pt x="8929" y="142875"/>
                </a:lnTo>
                <a:lnTo>
                  <a:pt x="0" y="133945"/>
                </a:lnTo>
                <a:lnTo>
                  <a:pt x="0" y="116086"/>
                </a:lnTo>
                <a:lnTo>
                  <a:pt x="8929" y="107156"/>
                </a:lnTo>
                <a:lnTo>
                  <a:pt x="26789" y="89297"/>
                </a:lnTo>
                <a:lnTo>
                  <a:pt x="2678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099227" y="2187773"/>
            <a:ext cx="169664" cy="125017"/>
          </a:xfrm>
          <a:custGeom>
            <a:avLst/>
            <a:gdLst/>
            <a:ahLst/>
            <a:cxnLst/>
            <a:rect l="0" t="0" r="0" b="0"/>
            <a:pathLst>
              <a:path w="169664" h="125017">
                <a:moveTo>
                  <a:pt x="35718" y="0"/>
                </a:moveTo>
                <a:lnTo>
                  <a:pt x="35718" y="8930"/>
                </a:lnTo>
                <a:lnTo>
                  <a:pt x="2678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8929" y="53578"/>
                </a:lnTo>
                <a:lnTo>
                  <a:pt x="0" y="80367"/>
                </a:lnTo>
                <a:lnTo>
                  <a:pt x="0" y="98227"/>
                </a:lnTo>
                <a:lnTo>
                  <a:pt x="8929" y="116086"/>
                </a:lnTo>
                <a:lnTo>
                  <a:pt x="26789" y="116086"/>
                </a:lnTo>
                <a:lnTo>
                  <a:pt x="53578" y="125016"/>
                </a:lnTo>
                <a:lnTo>
                  <a:pt x="80367" y="116086"/>
                </a:lnTo>
                <a:lnTo>
                  <a:pt x="107155" y="116086"/>
                </a:lnTo>
                <a:lnTo>
                  <a:pt x="133944" y="98227"/>
                </a:lnTo>
                <a:lnTo>
                  <a:pt x="151803" y="80367"/>
                </a:lnTo>
                <a:lnTo>
                  <a:pt x="169663" y="53578"/>
                </a:lnTo>
                <a:lnTo>
                  <a:pt x="16966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233171" y="2125265"/>
            <a:ext cx="151806" cy="151806"/>
          </a:xfrm>
          <a:custGeom>
            <a:avLst/>
            <a:gdLst/>
            <a:ahLst/>
            <a:cxnLst/>
            <a:rect l="0" t="0" r="0" b="0"/>
            <a:pathLst>
              <a:path w="151806" h="151806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8930" y="71438"/>
                </a:lnTo>
                <a:lnTo>
                  <a:pt x="8930" y="80368"/>
                </a:lnTo>
                <a:lnTo>
                  <a:pt x="8930" y="98227"/>
                </a:lnTo>
                <a:lnTo>
                  <a:pt x="17859" y="107157"/>
                </a:lnTo>
                <a:lnTo>
                  <a:pt x="26789" y="125016"/>
                </a:lnTo>
                <a:lnTo>
                  <a:pt x="35719" y="142875"/>
                </a:lnTo>
                <a:lnTo>
                  <a:pt x="35719" y="151805"/>
                </a:lnTo>
                <a:lnTo>
                  <a:pt x="44649" y="151805"/>
                </a:lnTo>
                <a:lnTo>
                  <a:pt x="44649" y="151805"/>
                </a:lnTo>
                <a:lnTo>
                  <a:pt x="53578" y="151805"/>
                </a:lnTo>
                <a:lnTo>
                  <a:pt x="53578" y="133946"/>
                </a:lnTo>
                <a:lnTo>
                  <a:pt x="62508" y="116086"/>
                </a:lnTo>
                <a:lnTo>
                  <a:pt x="71438" y="98227"/>
                </a:lnTo>
                <a:lnTo>
                  <a:pt x="71438" y="71438"/>
                </a:lnTo>
                <a:lnTo>
                  <a:pt x="89297" y="53579"/>
                </a:lnTo>
                <a:lnTo>
                  <a:pt x="98227" y="35719"/>
                </a:lnTo>
                <a:lnTo>
                  <a:pt x="107156" y="17860"/>
                </a:lnTo>
                <a:lnTo>
                  <a:pt x="125016" y="8930"/>
                </a:lnTo>
                <a:lnTo>
                  <a:pt x="133945" y="8930"/>
                </a:lnTo>
                <a:lnTo>
                  <a:pt x="142875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8376046" y="2116336"/>
            <a:ext cx="276821" cy="98227"/>
          </a:xfrm>
          <a:custGeom>
            <a:avLst/>
            <a:gdLst/>
            <a:ahLst/>
            <a:cxnLst/>
            <a:rect l="0" t="0" r="0" b="0"/>
            <a:pathLst>
              <a:path w="276821" h="98227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30" y="53578"/>
                </a:lnTo>
                <a:lnTo>
                  <a:pt x="17859" y="53578"/>
                </a:lnTo>
                <a:lnTo>
                  <a:pt x="26789" y="62508"/>
                </a:lnTo>
                <a:lnTo>
                  <a:pt x="53578" y="62508"/>
                </a:lnTo>
                <a:lnTo>
                  <a:pt x="80367" y="53578"/>
                </a:lnTo>
                <a:lnTo>
                  <a:pt x="107156" y="53578"/>
                </a:lnTo>
                <a:lnTo>
                  <a:pt x="133945" y="44648"/>
                </a:lnTo>
                <a:lnTo>
                  <a:pt x="151805" y="35718"/>
                </a:lnTo>
                <a:lnTo>
                  <a:pt x="160734" y="26789"/>
                </a:lnTo>
                <a:lnTo>
                  <a:pt x="169664" y="17859"/>
                </a:lnTo>
                <a:lnTo>
                  <a:pt x="169664" y="8929"/>
                </a:lnTo>
                <a:lnTo>
                  <a:pt x="160734" y="0"/>
                </a:lnTo>
                <a:lnTo>
                  <a:pt x="142875" y="0"/>
                </a:lnTo>
                <a:lnTo>
                  <a:pt x="133945" y="8929"/>
                </a:lnTo>
                <a:lnTo>
                  <a:pt x="116086" y="17859"/>
                </a:lnTo>
                <a:lnTo>
                  <a:pt x="107156" y="35718"/>
                </a:lnTo>
                <a:lnTo>
                  <a:pt x="98227" y="53578"/>
                </a:lnTo>
                <a:lnTo>
                  <a:pt x="107156" y="71437"/>
                </a:lnTo>
                <a:lnTo>
                  <a:pt x="107156" y="80367"/>
                </a:lnTo>
                <a:lnTo>
                  <a:pt x="125016" y="89297"/>
                </a:lnTo>
                <a:lnTo>
                  <a:pt x="142875" y="98226"/>
                </a:lnTo>
                <a:lnTo>
                  <a:pt x="169664" y="98226"/>
                </a:lnTo>
                <a:lnTo>
                  <a:pt x="196453" y="89297"/>
                </a:lnTo>
                <a:lnTo>
                  <a:pt x="223242" y="71437"/>
                </a:lnTo>
                <a:lnTo>
                  <a:pt x="241102" y="53578"/>
                </a:lnTo>
                <a:lnTo>
                  <a:pt x="258961" y="35718"/>
                </a:lnTo>
                <a:lnTo>
                  <a:pt x="276820" y="8929"/>
                </a:lnTo>
                <a:lnTo>
                  <a:pt x="27682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8590359" y="2071687"/>
            <a:ext cx="339329" cy="98228"/>
          </a:xfrm>
          <a:custGeom>
            <a:avLst/>
            <a:gdLst/>
            <a:ahLst/>
            <a:cxnLst/>
            <a:rect l="0" t="0" r="0" b="0"/>
            <a:pathLst>
              <a:path w="339329" h="98228">
                <a:moveTo>
                  <a:pt x="0" y="71438"/>
                </a:moveTo>
                <a:lnTo>
                  <a:pt x="0" y="71438"/>
                </a:lnTo>
                <a:lnTo>
                  <a:pt x="8929" y="71438"/>
                </a:lnTo>
                <a:lnTo>
                  <a:pt x="17859" y="71438"/>
                </a:lnTo>
                <a:lnTo>
                  <a:pt x="26789" y="71438"/>
                </a:lnTo>
                <a:lnTo>
                  <a:pt x="44648" y="71438"/>
                </a:lnTo>
                <a:lnTo>
                  <a:pt x="71437" y="62508"/>
                </a:lnTo>
                <a:lnTo>
                  <a:pt x="89296" y="44649"/>
                </a:lnTo>
                <a:lnTo>
                  <a:pt x="107156" y="35719"/>
                </a:lnTo>
                <a:lnTo>
                  <a:pt x="116086" y="26789"/>
                </a:lnTo>
                <a:lnTo>
                  <a:pt x="116086" y="17860"/>
                </a:lnTo>
                <a:lnTo>
                  <a:pt x="116086" y="8930"/>
                </a:lnTo>
                <a:lnTo>
                  <a:pt x="116086" y="0"/>
                </a:lnTo>
                <a:lnTo>
                  <a:pt x="98226" y="0"/>
                </a:lnTo>
                <a:lnTo>
                  <a:pt x="80367" y="0"/>
                </a:lnTo>
                <a:lnTo>
                  <a:pt x="62507" y="17860"/>
                </a:lnTo>
                <a:lnTo>
                  <a:pt x="53578" y="35719"/>
                </a:lnTo>
                <a:lnTo>
                  <a:pt x="44648" y="44649"/>
                </a:lnTo>
                <a:lnTo>
                  <a:pt x="44648" y="62508"/>
                </a:lnTo>
                <a:lnTo>
                  <a:pt x="53578" y="80367"/>
                </a:lnTo>
                <a:lnTo>
                  <a:pt x="62507" y="89297"/>
                </a:lnTo>
                <a:lnTo>
                  <a:pt x="80367" y="98227"/>
                </a:lnTo>
                <a:lnTo>
                  <a:pt x="107156" y="89297"/>
                </a:lnTo>
                <a:lnTo>
                  <a:pt x="125015" y="89297"/>
                </a:lnTo>
                <a:lnTo>
                  <a:pt x="142875" y="71438"/>
                </a:lnTo>
                <a:lnTo>
                  <a:pt x="160734" y="62508"/>
                </a:lnTo>
                <a:lnTo>
                  <a:pt x="169664" y="44649"/>
                </a:lnTo>
                <a:lnTo>
                  <a:pt x="178593" y="26789"/>
                </a:lnTo>
                <a:lnTo>
                  <a:pt x="187523" y="17860"/>
                </a:lnTo>
                <a:lnTo>
                  <a:pt x="196453" y="0"/>
                </a:lnTo>
                <a:lnTo>
                  <a:pt x="205382" y="0"/>
                </a:lnTo>
                <a:lnTo>
                  <a:pt x="214312" y="0"/>
                </a:lnTo>
                <a:lnTo>
                  <a:pt x="214312" y="8930"/>
                </a:lnTo>
                <a:lnTo>
                  <a:pt x="205382" y="17860"/>
                </a:lnTo>
                <a:lnTo>
                  <a:pt x="205382" y="26789"/>
                </a:lnTo>
                <a:lnTo>
                  <a:pt x="205382" y="44649"/>
                </a:lnTo>
                <a:lnTo>
                  <a:pt x="205382" y="53578"/>
                </a:lnTo>
                <a:lnTo>
                  <a:pt x="214312" y="62508"/>
                </a:lnTo>
                <a:lnTo>
                  <a:pt x="223242" y="62508"/>
                </a:lnTo>
                <a:lnTo>
                  <a:pt x="232171" y="53578"/>
                </a:lnTo>
                <a:lnTo>
                  <a:pt x="241101" y="53578"/>
                </a:lnTo>
                <a:lnTo>
                  <a:pt x="250031" y="44649"/>
                </a:lnTo>
                <a:lnTo>
                  <a:pt x="267890" y="44649"/>
                </a:lnTo>
                <a:lnTo>
                  <a:pt x="285750" y="35719"/>
                </a:lnTo>
                <a:lnTo>
                  <a:pt x="303609" y="26789"/>
                </a:lnTo>
                <a:lnTo>
                  <a:pt x="321468" y="26789"/>
                </a:lnTo>
                <a:lnTo>
                  <a:pt x="330398" y="26789"/>
                </a:lnTo>
                <a:lnTo>
                  <a:pt x="339328" y="26789"/>
                </a:lnTo>
                <a:lnTo>
                  <a:pt x="339328" y="35719"/>
                </a:lnTo>
                <a:lnTo>
                  <a:pt x="330398" y="44649"/>
                </a:lnTo>
                <a:lnTo>
                  <a:pt x="33039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849195" y="2482453"/>
            <a:ext cx="401836" cy="250032"/>
          </a:xfrm>
          <a:custGeom>
            <a:avLst/>
            <a:gdLst/>
            <a:ahLst/>
            <a:cxnLst/>
            <a:rect l="0" t="0" r="0" b="0"/>
            <a:pathLst>
              <a:path w="401836" h="250032">
                <a:moveTo>
                  <a:pt x="0" y="62508"/>
                </a:moveTo>
                <a:lnTo>
                  <a:pt x="0" y="71438"/>
                </a:lnTo>
                <a:lnTo>
                  <a:pt x="8930" y="80367"/>
                </a:lnTo>
                <a:lnTo>
                  <a:pt x="8930" y="98227"/>
                </a:lnTo>
                <a:lnTo>
                  <a:pt x="17860" y="116086"/>
                </a:lnTo>
                <a:lnTo>
                  <a:pt x="26789" y="142875"/>
                </a:lnTo>
                <a:lnTo>
                  <a:pt x="35719" y="178594"/>
                </a:lnTo>
                <a:lnTo>
                  <a:pt x="35719" y="205383"/>
                </a:lnTo>
                <a:lnTo>
                  <a:pt x="44649" y="232172"/>
                </a:lnTo>
                <a:lnTo>
                  <a:pt x="53578" y="250031"/>
                </a:lnTo>
                <a:lnTo>
                  <a:pt x="62508" y="250031"/>
                </a:lnTo>
                <a:lnTo>
                  <a:pt x="71438" y="250031"/>
                </a:lnTo>
                <a:lnTo>
                  <a:pt x="89297" y="232172"/>
                </a:lnTo>
                <a:lnTo>
                  <a:pt x="98227" y="205383"/>
                </a:lnTo>
                <a:lnTo>
                  <a:pt x="116086" y="169664"/>
                </a:lnTo>
                <a:lnTo>
                  <a:pt x="125016" y="125016"/>
                </a:lnTo>
                <a:lnTo>
                  <a:pt x="142875" y="89297"/>
                </a:lnTo>
                <a:lnTo>
                  <a:pt x="151805" y="53578"/>
                </a:lnTo>
                <a:lnTo>
                  <a:pt x="160735" y="35719"/>
                </a:lnTo>
                <a:lnTo>
                  <a:pt x="160735" y="26789"/>
                </a:lnTo>
                <a:lnTo>
                  <a:pt x="169664" y="35719"/>
                </a:lnTo>
                <a:lnTo>
                  <a:pt x="169664" y="62508"/>
                </a:lnTo>
                <a:lnTo>
                  <a:pt x="178594" y="89297"/>
                </a:lnTo>
                <a:lnTo>
                  <a:pt x="187524" y="125016"/>
                </a:lnTo>
                <a:lnTo>
                  <a:pt x="205383" y="160735"/>
                </a:lnTo>
                <a:lnTo>
                  <a:pt x="214313" y="187524"/>
                </a:lnTo>
                <a:lnTo>
                  <a:pt x="223243" y="205383"/>
                </a:lnTo>
                <a:lnTo>
                  <a:pt x="232172" y="205383"/>
                </a:lnTo>
                <a:lnTo>
                  <a:pt x="250032" y="205383"/>
                </a:lnTo>
                <a:lnTo>
                  <a:pt x="267891" y="187524"/>
                </a:lnTo>
                <a:lnTo>
                  <a:pt x="285750" y="160735"/>
                </a:lnTo>
                <a:lnTo>
                  <a:pt x="294680" y="133945"/>
                </a:lnTo>
                <a:lnTo>
                  <a:pt x="312539" y="89297"/>
                </a:lnTo>
                <a:lnTo>
                  <a:pt x="321469" y="62508"/>
                </a:lnTo>
                <a:lnTo>
                  <a:pt x="330399" y="26789"/>
                </a:lnTo>
                <a:lnTo>
                  <a:pt x="330399" y="8930"/>
                </a:lnTo>
                <a:lnTo>
                  <a:pt x="321469" y="0"/>
                </a:lnTo>
                <a:lnTo>
                  <a:pt x="312539" y="0"/>
                </a:lnTo>
                <a:lnTo>
                  <a:pt x="294680" y="8930"/>
                </a:lnTo>
                <a:lnTo>
                  <a:pt x="276821" y="17860"/>
                </a:lnTo>
                <a:lnTo>
                  <a:pt x="267891" y="35719"/>
                </a:lnTo>
                <a:lnTo>
                  <a:pt x="258961" y="44649"/>
                </a:lnTo>
                <a:lnTo>
                  <a:pt x="267891" y="62508"/>
                </a:lnTo>
                <a:lnTo>
                  <a:pt x="285750" y="62508"/>
                </a:lnTo>
                <a:lnTo>
                  <a:pt x="312539" y="71438"/>
                </a:lnTo>
                <a:lnTo>
                  <a:pt x="339328" y="80367"/>
                </a:lnTo>
                <a:lnTo>
                  <a:pt x="366117" y="89297"/>
                </a:lnTo>
                <a:lnTo>
                  <a:pt x="392906" y="98227"/>
                </a:lnTo>
                <a:lnTo>
                  <a:pt x="401835" y="116086"/>
                </a:lnTo>
                <a:lnTo>
                  <a:pt x="401835" y="133945"/>
                </a:lnTo>
                <a:lnTo>
                  <a:pt x="392906" y="142875"/>
                </a:lnTo>
                <a:lnTo>
                  <a:pt x="366117" y="160735"/>
                </a:lnTo>
                <a:lnTo>
                  <a:pt x="339328" y="169664"/>
                </a:lnTo>
                <a:lnTo>
                  <a:pt x="321469" y="178594"/>
                </a:lnTo>
                <a:lnTo>
                  <a:pt x="303610" y="187524"/>
                </a:lnTo>
                <a:lnTo>
                  <a:pt x="294680" y="178594"/>
                </a:lnTo>
                <a:lnTo>
                  <a:pt x="294680" y="169664"/>
                </a:lnTo>
                <a:lnTo>
                  <a:pt x="312539" y="142875"/>
                </a:lnTo>
                <a:lnTo>
                  <a:pt x="330399" y="116086"/>
                </a:lnTo>
                <a:lnTo>
                  <a:pt x="357187" y="89297"/>
                </a:lnTo>
                <a:lnTo>
                  <a:pt x="35718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242101" y="2393156"/>
            <a:ext cx="258962" cy="214314"/>
          </a:xfrm>
          <a:custGeom>
            <a:avLst/>
            <a:gdLst/>
            <a:ahLst/>
            <a:cxnLst/>
            <a:rect l="0" t="0" r="0" b="0"/>
            <a:pathLst>
              <a:path w="258962" h="214314">
                <a:moveTo>
                  <a:pt x="17859" y="125016"/>
                </a:moveTo>
                <a:lnTo>
                  <a:pt x="8929" y="125016"/>
                </a:lnTo>
                <a:lnTo>
                  <a:pt x="0" y="133946"/>
                </a:lnTo>
                <a:lnTo>
                  <a:pt x="0" y="151805"/>
                </a:lnTo>
                <a:lnTo>
                  <a:pt x="0" y="160735"/>
                </a:lnTo>
                <a:lnTo>
                  <a:pt x="0" y="169664"/>
                </a:lnTo>
                <a:lnTo>
                  <a:pt x="17859" y="169664"/>
                </a:lnTo>
                <a:lnTo>
                  <a:pt x="35719" y="169664"/>
                </a:lnTo>
                <a:lnTo>
                  <a:pt x="53578" y="160735"/>
                </a:lnTo>
                <a:lnTo>
                  <a:pt x="62508" y="151805"/>
                </a:lnTo>
                <a:lnTo>
                  <a:pt x="80367" y="142875"/>
                </a:lnTo>
                <a:lnTo>
                  <a:pt x="89297" y="125016"/>
                </a:lnTo>
                <a:lnTo>
                  <a:pt x="89297" y="116086"/>
                </a:lnTo>
                <a:lnTo>
                  <a:pt x="80367" y="98227"/>
                </a:lnTo>
                <a:lnTo>
                  <a:pt x="80367" y="89297"/>
                </a:lnTo>
                <a:lnTo>
                  <a:pt x="62508" y="80367"/>
                </a:lnTo>
                <a:lnTo>
                  <a:pt x="62508" y="80367"/>
                </a:lnTo>
                <a:lnTo>
                  <a:pt x="44648" y="80367"/>
                </a:lnTo>
                <a:lnTo>
                  <a:pt x="35719" y="98227"/>
                </a:lnTo>
                <a:lnTo>
                  <a:pt x="26789" y="116086"/>
                </a:lnTo>
                <a:lnTo>
                  <a:pt x="26789" y="142875"/>
                </a:lnTo>
                <a:lnTo>
                  <a:pt x="26789" y="160735"/>
                </a:lnTo>
                <a:lnTo>
                  <a:pt x="26789" y="187524"/>
                </a:lnTo>
                <a:lnTo>
                  <a:pt x="35719" y="205383"/>
                </a:lnTo>
                <a:lnTo>
                  <a:pt x="44648" y="214313"/>
                </a:lnTo>
                <a:lnTo>
                  <a:pt x="53578" y="214313"/>
                </a:lnTo>
                <a:lnTo>
                  <a:pt x="71437" y="214313"/>
                </a:lnTo>
                <a:lnTo>
                  <a:pt x="89297" y="196453"/>
                </a:lnTo>
                <a:lnTo>
                  <a:pt x="98226" y="178594"/>
                </a:lnTo>
                <a:lnTo>
                  <a:pt x="107156" y="160735"/>
                </a:lnTo>
                <a:lnTo>
                  <a:pt x="125015" y="133946"/>
                </a:lnTo>
                <a:lnTo>
                  <a:pt x="125015" y="107157"/>
                </a:lnTo>
                <a:lnTo>
                  <a:pt x="133945" y="89297"/>
                </a:lnTo>
                <a:lnTo>
                  <a:pt x="142875" y="89297"/>
                </a:lnTo>
                <a:lnTo>
                  <a:pt x="151804" y="89297"/>
                </a:lnTo>
                <a:lnTo>
                  <a:pt x="151804" y="107157"/>
                </a:lnTo>
                <a:lnTo>
                  <a:pt x="151804" y="125016"/>
                </a:lnTo>
                <a:lnTo>
                  <a:pt x="160734" y="142875"/>
                </a:lnTo>
                <a:lnTo>
                  <a:pt x="160734" y="160735"/>
                </a:lnTo>
                <a:lnTo>
                  <a:pt x="160734" y="178594"/>
                </a:lnTo>
                <a:lnTo>
                  <a:pt x="160734" y="187524"/>
                </a:lnTo>
                <a:lnTo>
                  <a:pt x="169664" y="187524"/>
                </a:lnTo>
                <a:lnTo>
                  <a:pt x="169664" y="178594"/>
                </a:lnTo>
                <a:lnTo>
                  <a:pt x="178594" y="160735"/>
                </a:lnTo>
                <a:lnTo>
                  <a:pt x="187523" y="142875"/>
                </a:lnTo>
                <a:lnTo>
                  <a:pt x="196453" y="125016"/>
                </a:lnTo>
                <a:lnTo>
                  <a:pt x="205383" y="98227"/>
                </a:lnTo>
                <a:lnTo>
                  <a:pt x="214312" y="80367"/>
                </a:lnTo>
                <a:lnTo>
                  <a:pt x="223242" y="71438"/>
                </a:lnTo>
                <a:lnTo>
                  <a:pt x="241101" y="62508"/>
                </a:lnTo>
                <a:lnTo>
                  <a:pt x="250031" y="62508"/>
                </a:lnTo>
                <a:lnTo>
                  <a:pt x="258961" y="62508"/>
                </a:lnTo>
                <a:lnTo>
                  <a:pt x="258961" y="62508"/>
                </a:lnTo>
                <a:lnTo>
                  <a:pt x="258961" y="53578"/>
                </a:lnTo>
                <a:lnTo>
                  <a:pt x="258961" y="53578"/>
                </a:lnTo>
                <a:lnTo>
                  <a:pt x="250031" y="44648"/>
                </a:lnTo>
                <a:lnTo>
                  <a:pt x="241101" y="35719"/>
                </a:lnTo>
                <a:lnTo>
                  <a:pt x="232172" y="26789"/>
                </a:lnTo>
                <a:lnTo>
                  <a:pt x="223242" y="1785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563570" y="2384226"/>
            <a:ext cx="62508" cy="160736"/>
          </a:xfrm>
          <a:custGeom>
            <a:avLst/>
            <a:gdLst/>
            <a:ahLst/>
            <a:cxnLst/>
            <a:rect l="0" t="0" r="0" b="0"/>
            <a:pathLst>
              <a:path w="62508" h="160736">
                <a:moveTo>
                  <a:pt x="8929" y="62508"/>
                </a:moveTo>
                <a:lnTo>
                  <a:pt x="8929" y="71438"/>
                </a:lnTo>
                <a:lnTo>
                  <a:pt x="0" y="80368"/>
                </a:lnTo>
                <a:lnTo>
                  <a:pt x="0" y="98227"/>
                </a:lnTo>
                <a:lnTo>
                  <a:pt x="0" y="125016"/>
                </a:lnTo>
                <a:lnTo>
                  <a:pt x="8929" y="142876"/>
                </a:lnTo>
                <a:lnTo>
                  <a:pt x="17859" y="151805"/>
                </a:lnTo>
                <a:lnTo>
                  <a:pt x="26789" y="160735"/>
                </a:lnTo>
                <a:lnTo>
                  <a:pt x="44648" y="160735"/>
                </a:lnTo>
                <a:lnTo>
                  <a:pt x="53578" y="151805"/>
                </a:lnTo>
                <a:lnTo>
                  <a:pt x="62507" y="142876"/>
                </a:lnTo>
                <a:lnTo>
                  <a:pt x="62507" y="125016"/>
                </a:lnTo>
                <a:lnTo>
                  <a:pt x="53578" y="98227"/>
                </a:lnTo>
                <a:lnTo>
                  <a:pt x="44648" y="71438"/>
                </a:lnTo>
                <a:lnTo>
                  <a:pt x="26789" y="3571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554640" y="2312789"/>
            <a:ext cx="62509" cy="35720"/>
          </a:xfrm>
          <a:custGeom>
            <a:avLst/>
            <a:gdLst/>
            <a:ahLst/>
            <a:cxnLst/>
            <a:rect l="0" t="0" r="0" b="0"/>
            <a:pathLst>
              <a:path w="62509" h="35720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17859"/>
                </a:lnTo>
                <a:lnTo>
                  <a:pt x="44648" y="26789"/>
                </a:lnTo>
                <a:lnTo>
                  <a:pt x="62508" y="35719"/>
                </a:lnTo>
                <a:lnTo>
                  <a:pt x="6250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8661796" y="2196703"/>
            <a:ext cx="267892" cy="285751"/>
          </a:xfrm>
          <a:custGeom>
            <a:avLst/>
            <a:gdLst/>
            <a:ahLst/>
            <a:cxnLst/>
            <a:rect l="0" t="0" r="0" b="0"/>
            <a:pathLst>
              <a:path w="267892" h="285751">
                <a:moveTo>
                  <a:pt x="0" y="178594"/>
                </a:moveTo>
                <a:lnTo>
                  <a:pt x="0" y="169664"/>
                </a:lnTo>
                <a:lnTo>
                  <a:pt x="8930" y="169664"/>
                </a:lnTo>
                <a:lnTo>
                  <a:pt x="17859" y="169664"/>
                </a:lnTo>
                <a:lnTo>
                  <a:pt x="17859" y="178594"/>
                </a:lnTo>
                <a:lnTo>
                  <a:pt x="26789" y="187523"/>
                </a:lnTo>
                <a:lnTo>
                  <a:pt x="35719" y="205383"/>
                </a:lnTo>
                <a:lnTo>
                  <a:pt x="44649" y="223242"/>
                </a:lnTo>
                <a:lnTo>
                  <a:pt x="44649" y="241101"/>
                </a:lnTo>
                <a:lnTo>
                  <a:pt x="44649" y="258961"/>
                </a:lnTo>
                <a:lnTo>
                  <a:pt x="44649" y="267891"/>
                </a:lnTo>
                <a:lnTo>
                  <a:pt x="44649" y="276820"/>
                </a:lnTo>
                <a:lnTo>
                  <a:pt x="44649" y="285750"/>
                </a:lnTo>
                <a:lnTo>
                  <a:pt x="53578" y="285750"/>
                </a:lnTo>
                <a:lnTo>
                  <a:pt x="62508" y="276820"/>
                </a:lnTo>
                <a:lnTo>
                  <a:pt x="71438" y="267891"/>
                </a:lnTo>
                <a:lnTo>
                  <a:pt x="89297" y="258961"/>
                </a:lnTo>
                <a:lnTo>
                  <a:pt x="98227" y="241101"/>
                </a:lnTo>
                <a:lnTo>
                  <a:pt x="116086" y="232172"/>
                </a:lnTo>
                <a:lnTo>
                  <a:pt x="125016" y="223242"/>
                </a:lnTo>
                <a:lnTo>
                  <a:pt x="125016" y="205383"/>
                </a:lnTo>
                <a:lnTo>
                  <a:pt x="133945" y="196453"/>
                </a:lnTo>
                <a:lnTo>
                  <a:pt x="133945" y="187523"/>
                </a:lnTo>
                <a:lnTo>
                  <a:pt x="133945" y="178594"/>
                </a:lnTo>
                <a:lnTo>
                  <a:pt x="142875" y="178594"/>
                </a:lnTo>
                <a:lnTo>
                  <a:pt x="142875" y="178594"/>
                </a:lnTo>
                <a:lnTo>
                  <a:pt x="151805" y="187523"/>
                </a:lnTo>
                <a:lnTo>
                  <a:pt x="160734" y="187523"/>
                </a:lnTo>
                <a:lnTo>
                  <a:pt x="169664" y="187523"/>
                </a:lnTo>
                <a:lnTo>
                  <a:pt x="169664" y="187523"/>
                </a:lnTo>
                <a:lnTo>
                  <a:pt x="169664" y="187523"/>
                </a:lnTo>
                <a:lnTo>
                  <a:pt x="178594" y="187523"/>
                </a:lnTo>
                <a:lnTo>
                  <a:pt x="187524" y="196453"/>
                </a:lnTo>
                <a:lnTo>
                  <a:pt x="196453" y="187523"/>
                </a:lnTo>
                <a:lnTo>
                  <a:pt x="196453" y="187523"/>
                </a:lnTo>
                <a:lnTo>
                  <a:pt x="205383" y="178594"/>
                </a:lnTo>
                <a:lnTo>
                  <a:pt x="205383" y="169664"/>
                </a:lnTo>
                <a:lnTo>
                  <a:pt x="214313" y="169664"/>
                </a:lnTo>
                <a:lnTo>
                  <a:pt x="205383" y="142875"/>
                </a:lnTo>
                <a:lnTo>
                  <a:pt x="205383" y="107156"/>
                </a:lnTo>
                <a:lnTo>
                  <a:pt x="187524" y="71437"/>
                </a:lnTo>
                <a:lnTo>
                  <a:pt x="169664" y="35719"/>
                </a:lnTo>
                <a:lnTo>
                  <a:pt x="160734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51805" y="8930"/>
                </a:lnTo>
                <a:lnTo>
                  <a:pt x="160734" y="26789"/>
                </a:lnTo>
                <a:lnTo>
                  <a:pt x="160734" y="44648"/>
                </a:lnTo>
                <a:lnTo>
                  <a:pt x="169664" y="53578"/>
                </a:lnTo>
                <a:lnTo>
                  <a:pt x="178594" y="71437"/>
                </a:lnTo>
                <a:lnTo>
                  <a:pt x="187524" y="98226"/>
                </a:lnTo>
                <a:lnTo>
                  <a:pt x="205383" y="116086"/>
                </a:lnTo>
                <a:lnTo>
                  <a:pt x="223242" y="142875"/>
                </a:lnTo>
                <a:lnTo>
                  <a:pt x="241102" y="169664"/>
                </a:lnTo>
                <a:lnTo>
                  <a:pt x="258961" y="187523"/>
                </a:lnTo>
                <a:lnTo>
                  <a:pt x="267891" y="196453"/>
                </a:lnTo>
                <a:lnTo>
                  <a:pt x="267891" y="205383"/>
                </a:lnTo>
                <a:lnTo>
                  <a:pt x="267891" y="205383"/>
                </a:lnTo>
                <a:lnTo>
                  <a:pt x="258961" y="196453"/>
                </a:lnTo>
                <a:lnTo>
                  <a:pt x="232172" y="187523"/>
                </a:lnTo>
                <a:lnTo>
                  <a:pt x="196453" y="160734"/>
                </a:lnTo>
                <a:lnTo>
                  <a:pt x="142875" y="133945"/>
                </a:lnTo>
                <a:lnTo>
                  <a:pt x="107156" y="107156"/>
                </a:lnTo>
                <a:lnTo>
                  <a:pt x="71438" y="98226"/>
                </a:lnTo>
                <a:lnTo>
                  <a:pt x="62508" y="89297"/>
                </a:lnTo>
                <a:lnTo>
                  <a:pt x="53578" y="89297"/>
                </a:lnTo>
                <a:lnTo>
                  <a:pt x="71438" y="89297"/>
                </a:lnTo>
                <a:lnTo>
                  <a:pt x="89297" y="89297"/>
                </a:lnTo>
                <a:lnTo>
                  <a:pt x="116086" y="89297"/>
                </a:lnTo>
                <a:lnTo>
                  <a:pt x="133945" y="89297"/>
                </a:lnTo>
                <a:lnTo>
                  <a:pt x="151805" y="89297"/>
                </a:lnTo>
                <a:lnTo>
                  <a:pt x="178594" y="89297"/>
                </a:lnTo>
                <a:lnTo>
                  <a:pt x="205383" y="80367"/>
                </a:lnTo>
                <a:lnTo>
                  <a:pt x="241102" y="80367"/>
                </a:lnTo>
                <a:lnTo>
                  <a:pt x="241102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956476" y="2187773"/>
            <a:ext cx="178595" cy="151806"/>
          </a:xfrm>
          <a:custGeom>
            <a:avLst/>
            <a:gdLst/>
            <a:ahLst/>
            <a:cxnLst/>
            <a:rect l="0" t="0" r="0" b="0"/>
            <a:pathLst>
              <a:path w="178595" h="151806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29" y="142875"/>
                </a:lnTo>
                <a:lnTo>
                  <a:pt x="17859" y="142875"/>
                </a:lnTo>
                <a:lnTo>
                  <a:pt x="17859" y="133946"/>
                </a:lnTo>
                <a:lnTo>
                  <a:pt x="26789" y="133946"/>
                </a:lnTo>
                <a:lnTo>
                  <a:pt x="35719" y="125016"/>
                </a:lnTo>
                <a:lnTo>
                  <a:pt x="44648" y="116086"/>
                </a:lnTo>
                <a:lnTo>
                  <a:pt x="44648" y="116086"/>
                </a:lnTo>
                <a:lnTo>
                  <a:pt x="53578" y="116086"/>
                </a:lnTo>
                <a:lnTo>
                  <a:pt x="53578" y="107156"/>
                </a:lnTo>
                <a:lnTo>
                  <a:pt x="53578" y="116086"/>
                </a:lnTo>
                <a:lnTo>
                  <a:pt x="53578" y="116086"/>
                </a:lnTo>
                <a:lnTo>
                  <a:pt x="53578" y="116086"/>
                </a:lnTo>
                <a:lnTo>
                  <a:pt x="62508" y="125016"/>
                </a:lnTo>
                <a:lnTo>
                  <a:pt x="62508" y="133946"/>
                </a:lnTo>
                <a:lnTo>
                  <a:pt x="62508" y="142875"/>
                </a:lnTo>
                <a:lnTo>
                  <a:pt x="71437" y="151805"/>
                </a:lnTo>
                <a:lnTo>
                  <a:pt x="71437" y="151805"/>
                </a:lnTo>
                <a:lnTo>
                  <a:pt x="80367" y="151805"/>
                </a:lnTo>
                <a:lnTo>
                  <a:pt x="80367" y="151805"/>
                </a:lnTo>
                <a:lnTo>
                  <a:pt x="80367" y="151805"/>
                </a:lnTo>
                <a:lnTo>
                  <a:pt x="89297" y="142875"/>
                </a:lnTo>
                <a:lnTo>
                  <a:pt x="89297" y="133946"/>
                </a:lnTo>
                <a:lnTo>
                  <a:pt x="98226" y="125016"/>
                </a:lnTo>
                <a:lnTo>
                  <a:pt x="98226" y="116086"/>
                </a:lnTo>
                <a:lnTo>
                  <a:pt x="107156" y="107156"/>
                </a:lnTo>
                <a:lnTo>
                  <a:pt x="107156" y="98227"/>
                </a:lnTo>
                <a:lnTo>
                  <a:pt x="116086" y="98227"/>
                </a:lnTo>
                <a:lnTo>
                  <a:pt x="116086" y="89297"/>
                </a:lnTo>
                <a:lnTo>
                  <a:pt x="125015" y="89297"/>
                </a:lnTo>
                <a:lnTo>
                  <a:pt x="133945" y="89297"/>
                </a:lnTo>
                <a:lnTo>
                  <a:pt x="133945" y="98227"/>
                </a:lnTo>
                <a:lnTo>
                  <a:pt x="142875" y="98227"/>
                </a:lnTo>
                <a:lnTo>
                  <a:pt x="151804" y="98227"/>
                </a:lnTo>
                <a:lnTo>
                  <a:pt x="151804" y="89297"/>
                </a:lnTo>
                <a:lnTo>
                  <a:pt x="160734" y="89297"/>
                </a:lnTo>
                <a:lnTo>
                  <a:pt x="169664" y="80367"/>
                </a:lnTo>
                <a:lnTo>
                  <a:pt x="178594" y="71438"/>
                </a:lnTo>
                <a:lnTo>
                  <a:pt x="178594" y="53578"/>
                </a:lnTo>
                <a:lnTo>
                  <a:pt x="178594" y="35719"/>
                </a:lnTo>
                <a:lnTo>
                  <a:pt x="178594" y="26789"/>
                </a:lnTo>
                <a:lnTo>
                  <a:pt x="178594" y="893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9135070" y="2089547"/>
            <a:ext cx="1" cy="187524"/>
          </a:xfrm>
          <a:custGeom>
            <a:avLst/>
            <a:gdLst/>
            <a:ahLst/>
            <a:cxnLst/>
            <a:rect l="0" t="0" r="0" b="0"/>
            <a:pathLst>
              <a:path w="1" h="187524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35718"/>
                </a:lnTo>
                <a:lnTo>
                  <a:pt x="0" y="62507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0" y="17859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9135070" y="2187773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26789"/>
                </a:move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9135070" y="2071687"/>
            <a:ext cx="1" cy="169665"/>
          </a:xfrm>
          <a:custGeom>
            <a:avLst/>
            <a:gdLst/>
            <a:ahLst/>
            <a:cxnLst/>
            <a:rect l="0" t="0" r="0" b="0"/>
            <a:pathLst>
              <a:path w="1" h="169665">
                <a:moveTo>
                  <a:pt x="0" y="107157"/>
                </a:moveTo>
                <a:lnTo>
                  <a:pt x="0" y="116086"/>
                </a:lnTo>
                <a:lnTo>
                  <a:pt x="0" y="125016"/>
                </a:lnTo>
                <a:lnTo>
                  <a:pt x="0" y="125016"/>
                </a:lnTo>
                <a:lnTo>
                  <a:pt x="0" y="133946"/>
                </a:lnTo>
                <a:lnTo>
                  <a:pt x="0" y="142875"/>
                </a:lnTo>
                <a:lnTo>
                  <a:pt x="0" y="151805"/>
                </a:lnTo>
                <a:lnTo>
                  <a:pt x="0" y="160735"/>
                </a:ln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0735"/>
                </a:lnTo>
                <a:lnTo>
                  <a:pt x="0" y="151805"/>
                </a:lnTo>
                <a:lnTo>
                  <a:pt x="0" y="133946"/>
                </a:lnTo>
                <a:lnTo>
                  <a:pt x="0" y="125016"/>
                </a:lnTo>
                <a:lnTo>
                  <a:pt x="0" y="107157"/>
                </a:lnTo>
                <a:lnTo>
                  <a:pt x="0" y="98227"/>
                </a:lnTo>
                <a:lnTo>
                  <a:pt x="0" y="89297"/>
                </a:lnTo>
                <a:lnTo>
                  <a:pt x="0" y="80367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71438"/>
                </a:lnTo>
                <a:lnTo>
                  <a:pt x="0" y="71438"/>
                </a:lnTo>
                <a:lnTo>
                  <a:pt x="0" y="53578"/>
                </a:lnTo>
                <a:lnTo>
                  <a:pt x="0" y="44649"/>
                </a:ln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1339453" y="2982515"/>
            <a:ext cx="160736" cy="133947"/>
          </a:xfrm>
          <a:custGeom>
            <a:avLst/>
            <a:gdLst/>
            <a:ahLst/>
            <a:cxnLst/>
            <a:rect l="0" t="0" r="0" b="0"/>
            <a:pathLst>
              <a:path w="160736" h="133947">
                <a:moveTo>
                  <a:pt x="53578" y="8930"/>
                </a:move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9" y="893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8930" y="107156"/>
                </a:lnTo>
                <a:lnTo>
                  <a:pt x="17860" y="116086"/>
                </a:lnTo>
                <a:lnTo>
                  <a:pt x="26789" y="107156"/>
                </a:lnTo>
                <a:lnTo>
                  <a:pt x="44649" y="98227"/>
                </a:lnTo>
                <a:lnTo>
                  <a:pt x="53578" y="80367"/>
                </a:lnTo>
                <a:lnTo>
                  <a:pt x="71438" y="71438"/>
                </a:lnTo>
                <a:lnTo>
                  <a:pt x="80367" y="53578"/>
                </a:lnTo>
                <a:lnTo>
                  <a:pt x="80367" y="35719"/>
                </a:lnTo>
                <a:lnTo>
                  <a:pt x="89297" y="26789"/>
                </a:lnTo>
                <a:lnTo>
                  <a:pt x="89297" y="26789"/>
                </a:lnTo>
                <a:lnTo>
                  <a:pt x="89297" y="26789"/>
                </a:lnTo>
                <a:lnTo>
                  <a:pt x="89297" y="44649"/>
                </a:lnTo>
                <a:lnTo>
                  <a:pt x="89297" y="62508"/>
                </a:lnTo>
                <a:lnTo>
                  <a:pt x="89297" y="89297"/>
                </a:lnTo>
                <a:lnTo>
                  <a:pt x="89297" y="107156"/>
                </a:lnTo>
                <a:lnTo>
                  <a:pt x="98227" y="125016"/>
                </a:lnTo>
                <a:lnTo>
                  <a:pt x="107156" y="133946"/>
                </a:lnTo>
                <a:lnTo>
                  <a:pt x="125016" y="133946"/>
                </a:lnTo>
                <a:lnTo>
                  <a:pt x="133945" y="133946"/>
                </a:lnTo>
                <a:lnTo>
                  <a:pt x="142875" y="116086"/>
                </a:lnTo>
                <a:lnTo>
                  <a:pt x="151805" y="98227"/>
                </a:lnTo>
                <a:lnTo>
                  <a:pt x="160735" y="80367"/>
                </a:lnTo>
                <a:lnTo>
                  <a:pt x="16073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1491258" y="2857500"/>
            <a:ext cx="258962" cy="312540"/>
          </a:xfrm>
          <a:custGeom>
            <a:avLst/>
            <a:gdLst/>
            <a:ahLst/>
            <a:cxnLst/>
            <a:rect l="0" t="0" r="0" b="0"/>
            <a:pathLst>
              <a:path w="258962" h="312540">
                <a:moveTo>
                  <a:pt x="8930" y="178593"/>
                </a:moveTo>
                <a:lnTo>
                  <a:pt x="8930" y="187523"/>
                </a:lnTo>
                <a:lnTo>
                  <a:pt x="0" y="196453"/>
                </a:lnTo>
                <a:lnTo>
                  <a:pt x="0" y="214312"/>
                </a:lnTo>
                <a:lnTo>
                  <a:pt x="8930" y="223242"/>
                </a:lnTo>
                <a:lnTo>
                  <a:pt x="8930" y="241101"/>
                </a:lnTo>
                <a:lnTo>
                  <a:pt x="8930" y="250031"/>
                </a:lnTo>
                <a:lnTo>
                  <a:pt x="17859" y="250031"/>
                </a:lnTo>
                <a:lnTo>
                  <a:pt x="26789" y="250031"/>
                </a:lnTo>
                <a:lnTo>
                  <a:pt x="35719" y="241101"/>
                </a:lnTo>
                <a:lnTo>
                  <a:pt x="44648" y="232171"/>
                </a:lnTo>
                <a:lnTo>
                  <a:pt x="44648" y="214312"/>
                </a:lnTo>
                <a:lnTo>
                  <a:pt x="53578" y="196453"/>
                </a:lnTo>
                <a:lnTo>
                  <a:pt x="53578" y="169664"/>
                </a:lnTo>
                <a:lnTo>
                  <a:pt x="62508" y="151804"/>
                </a:lnTo>
                <a:lnTo>
                  <a:pt x="62508" y="142875"/>
                </a:lnTo>
                <a:lnTo>
                  <a:pt x="62508" y="142875"/>
                </a:lnTo>
                <a:lnTo>
                  <a:pt x="71437" y="160734"/>
                </a:lnTo>
                <a:lnTo>
                  <a:pt x="71437" y="178593"/>
                </a:lnTo>
                <a:lnTo>
                  <a:pt x="80367" y="214312"/>
                </a:lnTo>
                <a:lnTo>
                  <a:pt x="89297" y="241101"/>
                </a:lnTo>
                <a:lnTo>
                  <a:pt x="98226" y="267890"/>
                </a:lnTo>
                <a:lnTo>
                  <a:pt x="107156" y="285750"/>
                </a:lnTo>
                <a:lnTo>
                  <a:pt x="125015" y="285750"/>
                </a:lnTo>
                <a:lnTo>
                  <a:pt x="142875" y="285750"/>
                </a:lnTo>
                <a:lnTo>
                  <a:pt x="151805" y="276820"/>
                </a:lnTo>
                <a:lnTo>
                  <a:pt x="169664" y="258961"/>
                </a:lnTo>
                <a:lnTo>
                  <a:pt x="178594" y="232171"/>
                </a:lnTo>
                <a:lnTo>
                  <a:pt x="187523" y="196453"/>
                </a:lnTo>
                <a:lnTo>
                  <a:pt x="196453" y="169664"/>
                </a:lnTo>
                <a:lnTo>
                  <a:pt x="196453" y="125015"/>
                </a:lnTo>
                <a:lnTo>
                  <a:pt x="196453" y="89296"/>
                </a:lnTo>
                <a:lnTo>
                  <a:pt x="196453" y="53578"/>
                </a:lnTo>
                <a:lnTo>
                  <a:pt x="187523" y="26789"/>
                </a:lnTo>
                <a:lnTo>
                  <a:pt x="178594" y="8929"/>
                </a:lnTo>
                <a:lnTo>
                  <a:pt x="169664" y="0"/>
                </a:lnTo>
                <a:lnTo>
                  <a:pt x="160734" y="8929"/>
                </a:lnTo>
                <a:lnTo>
                  <a:pt x="160734" y="26789"/>
                </a:lnTo>
                <a:lnTo>
                  <a:pt x="160734" y="62507"/>
                </a:lnTo>
                <a:lnTo>
                  <a:pt x="160734" y="107156"/>
                </a:lnTo>
                <a:lnTo>
                  <a:pt x="160734" y="151804"/>
                </a:lnTo>
                <a:lnTo>
                  <a:pt x="178594" y="196453"/>
                </a:lnTo>
                <a:lnTo>
                  <a:pt x="187523" y="241101"/>
                </a:lnTo>
                <a:lnTo>
                  <a:pt x="205383" y="276820"/>
                </a:lnTo>
                <a:lnTo>
                  <a:pt x="223242" y="303609"/>
                </a:lnTo>
                <a:lnTo>
                  <a:pt x="241101" y="312539"/>
                </a:lnTo>
                <a:lnTo>
                  <a:pt x="250031" y="312539"/>
                </a:lnTo>
                <a:lnTo>
                  <a:pt x="258961" y="303609"/>
                </a:lnTo>
                <a:lnTo>
                  <a:pt x="258961" y="285750"/>
                </a:lnTo>
                <a:lnTo>
                  <a:pt x="250031" y="258961"/>
                </a:lnTo>
                <a:lnTo>
                  <a:pt x="250031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571625" y="2946796"/>
            <a:ext cx="223243" cy="17861"/>
          </a:xfrm>
          <a:custGeom>
            <a:avLst/>
            <a:gdLst/>
            <a:ahLst/>
            <a:cxnLst/>
            <a:rect l="0" t="0" r="0" b="0"/>
            <a:pathLst>
              <a:path w="223243" h="17861">
                <a:moveTo>
                  <a:pt x="0" y="17860"/>
                </a:moveTo>
                <a:lnTo>
                  <a:pt x="8930" y="17860"/>
                </a:lnTo>
                <a:lnTo>
                  <a:pt x="17859" y="17860"/>
                </a:lnTo>
                <a:lnTo>
                  <a:pt x="35719" y="17860"/>
                </a:lnTo>
                <a:lnTo>
                  <a:pt x="71438" y="17860"/>
                </a:lnTo>
                <a:lnTo>
                  <a:pt x="98227" y="8930"/>
                </a:lnTo>
                <a:lnTo>
                  <a:pt x="133945" y="8930"/>
                </a:lnTo>
                <a:lnTo>
                  <a:pt x="169664" y="0"/>
                </a:lnTo>
                <a:lnTo>
                  <a:pt x="196453" y="0"/>
                </a:lnTo>
                <a:lnTo>
                  <a:pt x="223242" y="8930"/>
                </a:lnTo>
                <a:lnTo>
                  <a:pt x="22324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1768078" y="3000375"/>
            <a:ext cx="89298" cy="125016"/>
          </a:xfrm>
          <a:custGeom>
            <a:avLst/>
            <a:gdLst/>
            <a:ahLst/>
            <a:cxnLst/>
            <a:rect l="0" t="0" r="0" b="0"/>
            <a:pathLst>
              <a:path w="89298" h="125016">
                <a:moveTo>
                  <a:pt x="8930" y="35718"/>
                </a:moveTo>
                <a:lnTo>
                  <a:pt x="8930" y="44648"/>
                </a:lnTo>
                <a:lnTo>
                  <a:pt x="8930" y="62507"/>
                </a:lnTo>
                <a:lnTo>
                  <a:pt x="8930" y="80367"/>
                </a:lnTo>
                <a:lnTo>
                  <a:pt x="8930" y="98226"/>
                </a:lnTo>
                <a:lnTo>
                  <a:pt x="17860" y="116086"/>
                </a:lnTo>
                <a:lnTo>
                  <a:pt x="35719" y="125015"/>
                </a:lnTo>
                <a:lnTo>
                  <a:pt x="44649" y="125015"/>
                </a:lnTo>
                <a:lnTo>
                  <a:pt x="53578" y="116086"/>
                </a:lnTo>
                <a:lnTo>
                  <a:pt x="71438" y="107156"/>
                </a:lnTo>
                <a:lnTo>
                  <a:pt x="80367" y="80367"/>
                </a:lnTo>
                <a:lnTo>
                  <a:pt x="89297" y="62507"/>
                </a:lnTo>
                <a:lnTo>
                  <a:pt x="80367" y="44648"/>
                </a:lnTo>
                <a:lnTo>
                  <a:pt x="80367" y="26789"/>
                </a:lnTo>
                <a:lnTo>
                  <a:pt x="62508" y="8929"/>
                </a:lnTo>
                <a:lnTo>
                  <a:pt x="44649" y="0"/>
                </a:lnTo>
                <a:lnTo>
                  <a:pt x="26789" y="0"/>
                </a:lnTo>
                <a:lnTo>
                  <a:pt x="893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80367"/>
                </a:lnTo>
                <a:lnTo>
                  <a:pt x="8930" y="98226"/>
                </a:lnTo>
                <a:lnTo>
                  <a:pt x="26789" y="107156"/>
                </a:lnTo>
                <a:lnTo>
                  <a:pt x="44649" y="98226"/>
                </a:lnTo>
                <a:lnTo>
                  <a:pt x="4464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1919883" y="2991445"/>
            <a:ext cx="214313" cy="160735"/>
          </a:xfrm>
          <a:custGeom>
            <a:avLst/>
            <a:gdLst/>
            <a:ahLst/>
            <a:cxnLst/>
            <a:rect l="0" t="0" r="0" b="0"/>
            <a:pathLst>
              <a:path w="214313" h="160735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0" y="116086"/>
                </a:lnTo>
                <a:lnTo>
                  <a:pt x="0" y="142875"/>
                </a:lnTo>
                <a:lnTo>
                  <a:pt x="0" y="151805"/>
                </a:lnTo>
                <a:lnTo>
                  <a:pt x="0" y="160734"/>
                </a:lnTo>
                <a:lnTo>
                  <a:pt x="0" y="160734"/>
                </a:lnTo>
                <a:lnTo>
                  <a:pt x="8930" y="151805"/>
                </a:lnTo>
                <a:lnTo>
                  <a:pt x="8930" y="133945"/>
                </a:lnTo>
                <a:lnTo>
                  <a:pt x="17859" y="107156"/>
                </a:lnTo>
                <a:lnTo>
                  <a:pt x="17859" y="80367"/>
                </a:lnTo>
                <a:lnTo>
                  <a:pt x="26789" y="53578"/>
                </a:lnTo>
                <a:lnTo>
                  <a:pt x="35719" y="35719"/>
                </a:lnTo>
                <a:lnTo>
                  <a:pt x="44648" y="17859"/>
                </a:lnTo>
                <a:lnTo>
                  <a:pt x="53578" y="17859"/>
                </a:lnTo>
                <a:lnTo>
                  <a:pt x="62508" y="26789"/>
                </a:lnTo>
                <a:lnTo>
                  <a:pt x="62508" y="44648"/>
                </a:lnTo>
                <a:lnTo>
                  <a:pt x="71437" y="71437"/>
                </a:lnTo>
                <a:lnTo>
                  <a:pt x="71437" y="98226"/>
                </a:lnTo>
                <a:lnTo>
                  <a:pt x="80367" y="125016"/>
                </a:lnTo>
                <a:lnTo>
                  <a:pt x="80367" y="142875"/>
                </a:lnTo>
                <a:lnTo>
                  <a:pt x="80367" y="160734"/>
                </a:lnTo>
                <a:lnTo>
                  <a:pt x="89297" y="160734"/>
                </a:lnTo>
                <a:lnTo>
                  <a:pt x="89297" y="151805"/>
                </a:lnTo>
                <a:lnTo>
                  <a:pt x="98226" y="142875"/>
                </a:lnTo>
                <a:lnTo>
                  <a:pt x="107156" y="116086"/>
                </a:lnTo>
                <a:lnTo>
                  <a:pt x="116086" y="89297"/>
                </a:lnTo>
                <a:lnTo>
                  <a:pt x="125015" y="62508"/>
                </a:lnTo>
                <a:lnTo>
                  <a:pt x="133945" y="44648"/>
                </a:lnTo>
                <a:lnTo>
                  <a:pt x="142875" y="35719"/>
                </a:lnTo>
                <a:lnTo>
                  <a:pt x="142875" y="35719"/>
                </a:lnTo>
                <a:lnTo>
                  <a:pt x="151805" y="44648"/>
                </a:lnTo>
                <a:lnTo>
                  <a:pt x="151805" y="62508"/>
                </a:lnTo>
                <a:lnTo>
                  <a:pt x="160734" y="89297"/>
                </a:lnTo>
                <a:lnTo>
                  <a:pt x="160734" y="107156"/>
                </a:lnTo>
                <a:lnTo>
                  <a:pt x="160734" y="125016"/>
                </a:lnTo>
                <a:lnTo>
                  <a:pt x="169664" y="133945"/>
                </a:lnTo>
                <a:lnTo>
                  <a:pt x="178594" y="133945"/>
                </a:lnTo>
                <a:lnTo>
                  <a:pt x="187523" y="133945"/>
                </a:lnTo>
                <a:lnTo>
                  <a:pt x="196453" y="116086"/>
                </a:lnTo>
                <a:lnTo>
                  <a:pt x="214312" y="98226"/>
                </a:lnTo>
                <a:lnTo>
                  <a:pt x="214312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2125266" y="2857500"/>
            <a:ext cx="187524" cy="321469"/>
          </a:xfrm>
          <a:custGeom>
            <a:avLst/>
            <a:gdLst/>
            <a:ahLst/>
            <a:cxnLst/>
            <a:rect l="0" t="0" r="0" b="0"/>
            <a:pathLst>
              <a:path w="187524" h="321469">
                <a:moveTo>
                  <a:pt x="62507" y="142875"/>
                </a:moveTo>
                <a:lnTo>
                  <a:pt x="62507" y="142875"/>
                </a:lnTo>
                <a:lnTo>
                  <a:pt x="53578" y="151804"/>
                </a:lnTo>
                <a:lnTo>
                  <a:pt x="35718" y="169664"/>
                </a:lnTo>
                <a:lnTo>
                  <a:pt x="26789" y="187523"/>
                </a:lnTo>
                <a:lnTo>
                  <a:pt x="8929" y="214312"/>
                </a:lnTo>
                <a:lnTo>
                  <a:pt x="0" y="241101"/>
                </a:lnTo>
                <a:lnTo>
                  <a:pt x="0" y="258961"/>
                </a:lnTo>
                <a:lnTo>
                  <a:pt x="0" y="276820"/>
                </a:lnTo>
                <a:lnTo>
                  <a:pt x="0" y="294679"/>
                </a:lnTo>
                <a:lnTo>
                  <a:pt x="8929" y="294679"/>
                </a:lnTo>
                <a:lnTo>
                  <a:pt x="26789" y="285750"/>
                </a:lnTo>
                <a:lnTo>
                  <a:pt x="35718" y="276820"/>
                </a:lnTo>
                <a:lnTo>
                  <a:pt x="53578" y="258961"/>
                </a:lnTo>
                <a:lnTo>
                  <a:pt x="62507" y="232171"/>
                </a:lnTo>
                <a:lnTo>
                  <a:pt x="80367" y="205382"/>
                </a:lnTo>
                <a:lnTo>
                  <a:pt x="89297" y="187523"/>
                </a:lnTo>
                <a:lnTo>
                  <a:pt x="89297" y="169664"/>
                </a:lnTo>
                <a:lnTo>
                  <a:pt x="89297" y="169664"/>
                </a:lnTo>
                <a:lnTo>
                  <a:pt x="89297" y="178593"/>
                </a:lnTo>
                <a:lnTo>
                  <a:pt x="98226" y="196453"/>
                </a:lnTo>
                <a:lnTo>
                  <a:pt x="98226" y="214312"/>
                </a:lnTo>
                <a:lnTo>
                  <a:pt x="107156" y="232171"/>
                </a:lnTo>
                <a:lnTo>
                  <a:pt x="107156" y="250031"/>
                </a:lnTo>
                <a:lnTo>
                  <a:pt x="116086" y="267890"/>
                </a:lnTo>
                <a:lnTo>
                  <a:pt x="125015" y="267890"/>
                </a:lnTo>
                <a:lnTo>
                  <a:pt x="133945" y="267890"/>
                </a:lnTo>
                <a:lnTo>
                  <a:pt x="142875" y="250031"/>
                </a:lnTo>
                <a:lnTo>
                  <a:pt x="151804" y="241101"/>
                </a:lnTo>
                <a:lnTo>
                  <a:pt x="160734" y="214312"/>
                </a:lnTo>
                <a:lnTo>
                  <a:pt x="169664" y="187523"/>
                </a:lnTo>
                <a:lnTo>
                  <a:pt x="169664" y="151804"/>
                </a:lnTo>
                <a:lnTo>
                  <a:pt x="178593" y="116086"/>
                </a:lnTo>
                <a:lnTo>
                  <a:pt x="178593" y="71437"/>
                </a:lnTo>
                <a:lnTo>
                  <a:pt x="169664" y="35718"/>
                </a:lnTo>
                <a:lnTo>
                  <a:pt x="169664" y="8929"/>
                </a:lnTo>
                <a:lnTo>
                  <a:pt x="160734" y="0"/>
                </a:lnTo>
                <a:lnTo>
                  <a:pt x="151804" y="8929"/>
                </a:lnTo>
                <a:lnTo>
                  <a:pt x="151804" y="26789"/>
                </a:lnTo>
                <a:lnTo>
                  <a:pt x="142875" y="62507"/>
                </a:lnTo>
                <a:lnTo>
                  <a:pt x="133945" y="107156"/>
                </a:lnTo>
                <a:lnTo>
                  <a:pt x="133945" y="151804"/>
                </a:lnTo>
                <a:lnTo>
                  <a:pt x="133945" y="196453"/>
                </a:lnTo>
                <a:lnTo>
                  <a:pt x="142875" y="241101"/>
                </a:lnTo>
                <a:lnTo>
                  <a:pt x="142875" y="276820"/>
                </a:lnTo>
                <a:lnTo>
                  <a:pt x="151804" y="303609"/>
                </a:lnTo>
                <a:lnTo>
                  <a:pt x="169664" y="321468"/>
                </a:lnTo>
                <a:lnTo>
                  <a:pt x="178593" y="321468"/>
                </a:lnTo>
                <a:lnTo>
                  <a:pt x="178593" y="321468"/>
                </a:lnTo>
                <a:lnTo>
                  <a:pt x="187523" y="312539"/>
                </a:lnTo>
                <a:lnTo>
                  <a:pt x="187523" y="294679"/>
                </a:lnTo>
                <a:lnTo>
                  <a:pt x="187523" y="267890"/>
                </a:lnTo>
                <a:lnTo>
                  <a:pt x="178593" y="241101"/>
                </a:lnTo>
                <a:lnTo>
                  <a:pt x="160734" y="205382"/>
                </a:lnTo>
                <a:lnTo>
                  <a:pt x="160734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2187773" y="3000375"/>
            <a:ext cx="187525" cy="26790"/>
          </a:xfrm>
          <a:custGeom>
            <a:avLst/>
            <a:gdLst/>
            <a:ahLst/>
            <a:cxnLst/>
            <a:rect l="0" t="0" r="0" b="0"/>
            <a:pathLst>
              <a:path w="187525" h="26790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26790" y="17859"/>
                </a:lnTo>
                <a:lnTo>
                  <a:pt x="53579" y="26789"/>
                </a:lnTo>
                <a:lnTo>
                  <a:pt x="80368" y="26789"/>
                </a:lnTo>
                <a:lnTo>
                  <a:pt x="107157" y="26789"/>
                </a:lnTo>
                <a:lnTo>
                  <a:pt x="125016" y="26789"/>
                </a:lnTo>
                <a:lnTo>
                  <a:pt x="151805" y="26789"/>
                </a:lnTo>
                <a:lnTo>
                  <a:pt x="169665" y="26789"/>
                </a:lnTo>
                <a:lnTo>
                  <a:pt x="178594" y="26789"/>
                </a:lnTo>
                <a:lnTo>
                  <a:pt x="187524" y="26789"/>
                </a:lnTo>
                <a:lnTo>
                  <a:pt x="18752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2384227" y="2946796"/>
            <a:ext cx="35719" cy="214314"/>
          </a:xfrm>
          <a:custGeom>
            <a:avLst/>
            <a:gdLst/>
            <a:ahLst/>
            <a:cxnLst/>
            <a:rect l="0" t="0" r="0" b="0"/>
            <a:pathLst>
              <a:path w="35719" h="214314">
                <a:moveTo>
                  <a:pt x="8929" y="98227"/>
                </a:moveTo>
                <a:lnTo>
                  <a:pt x="0" y="107157"/>
                </a:lnTo>
                <a:lnTo>
                  <a:pt x="0" y="116086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4"/>
                </a:lnTo>
                <a:lnTo>
                  <a:pt x="8929" y="196454"/>
                </a:lnTo>
                <a:lnTo>
                  <a:pt x="8929" y="214313"/>
                </a:lnTo>
                <a:lnTo>
                  <a:pt x="8929" y="214313"/>
                </a:lnTo>
                <a:lnTo>
                  <a:pt x="8929" y="214313"/>
                </a:lnTo>
                <a:lnTo>
                  <a:pt x="17859" y="205383"/>
                </a:lnTo>
                <a:lnTo>
                  <a:pt x="17859" y="187524"/>
                </a:lnTo>
                <a:lnTo>
                  <a:pt x="17859" y="169665"/>
                </a:lnTo>
                <a:lnTo>
                  <a:pt x="17859" y="133946"/>
                </a:lnTo>
                <a:lnTo>
                  <a:pt x="8929" y="107157"/>
                </a:lnTo>
                <a:lnTo>
                  <a:pt x="8929" y="71438"/>
                </a:lnTo>
                <a:lnTo>
                  <a:pt x="8929" y="44649"/>
                </a:lnTo>
                <a:lnTo>
                  <a:pt x="0" y="2679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90"/>
                </a:lnTo>
                <a:lnTo>
                  <a:pt x="8929" y="35719"/>
                </a:lnTo>
                <a:lnTo>
                  <a:pt x="8929" y="44649"/>
                </a:lnTo>
                <a:lnTo>
                  <a:pt x="17859" y="53579"/>
                </a:lnTo>
                <a:lnTo>
                  <a:pt x="26789" y="62508"/>
                </a:lnTo>
                <a:lnTo>
                  <a:pt x="35718" y="62508"/>
                </a:lnTo>
                <a:lnTo>
                  <a:pt x="3571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2473523" y="3009304"/>
            <a:ext cx="89298" cy="89298"/>
          </a:xfrm>
          <a:custGeom>
            <a:avLst/>
            <a:gdLst/>
            <a:ahLst/>
            <a:cxnLst/>
            <a:rect l="0" t="0" r="0" b="0"/>
            <a:pathLst>
              <a:path w="89298" h="89298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89297"/>
                </a:lnTo>
                <a:lnTo>
                  <a:pt x="35719" y="89297"/>
                </a:lnTo>
                <a:lnTo>
                  <a:pt x="44649" y="89297"/>
                </a:lnTo>
                <a:lnTo>
                  <a:pt x="62508" y="80367"/>
                </a:lnTo>
                <a:lnTo>
                  <a:pt x="80368" y="62508"/>
                </a:lnTo>
                <a:lnTo>
                  <a:pt x="89297" y="44649"/>
                </a:lnTo>
                <a:lnTo>
                  <a:pt x="8929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2616398" y="2902148"/>
            <a:ext cx="366119" cy="241103"/>
          </a:xfrm>
          <a:custGeom>
            <a:avLst/>
            <a:gdLst/>
            <a:ahLst/>
            <a:cxnLst/>
            <a:rect l="0" t="0" r="0" b="0"/>
            <a:pathLst>
              <a:path w="366119" h="241103">
                <a:moveTo>
                  <a:pt x="44649" y="125016"/>
                </a:moveTo>
                <a:lnTo>
                  <a:pt x="44649" y="125016"/>
                </a:lnTo>
                <a:lnTo>
                  <a:pt x="44649" y="125016"/>
                </a:lnTo>
                <a:lnTo>
                  <a:pt x="35719" y="125016"/>
                </a:lnTo>
                <a:lnTo>
                  <a:pt x="35719" y="125016"/>
                </a:lnTo>
                <a:lnTo>
                  <a:pt x="26790" y="133945"/>
                </a:lnTo>
                <a:lnTo>
                  <a:pt x="17860" y="151805"/>
                </a:lnTo>
                <a:lnTo>
                  <a:pt x="17860" y="169664"/>
                </a:lnTo>
                <a:lnTo>
                  <a:pt x="8930" y="178594"/>
                </a:lnTo>
                <a:lnTo>
                  <a:pt x="8930" y="196453"/>
                </a:lnTo>
                <a:lnTo>
                  <a:pt x="0" y="205383"/>
                </a:lnTo>
                <a:lnTo>
                  <a:pt x="8930" y="214313"/>
                </a:lnTo>
                <a:lnTo>
                  <a:pt x="8930" y="214313"/>
                </a:lnTo>
                <a:lnTo>
                  <a:pt x="17860" y="205383"/>
                </a:lnTo>
                <a:lnTo>
                  <a:pt x="26790" y="187523"/>
                </a:lnTo>
                <a:lnTo>
                  <a:pt x="35719" y="178594"/>
                </a:lnTo>
                <a:lnTo>
                  <a:pt x="44649" y="160734"/>
                </a:lnTo>
                <a:lnTo>
                  <a:pt x="53579" y="142875"/>
                </a:lnTo>
                <a:lnTo>
                  <a:pt x="62508" y="142875"/>
                </a:lnTo>
                <a:lnTo>
                  <a:pt x="62508" y="142875"/>
                </a:lnTo>
                <a:lnTo>
                  <a:pt x="71438" y="151805"/>
                </a:lnTo>
                <a:lnTo>
                  <a:pt x="71438" y="160734"/>
                </a:lnTo>
                <a:lnTo>
                  <a:pt x="71438" y="178594"/>
                </a:lnTo>
                <a:lnTo>
                  <a:pt x="80368" y="196453"/>
                </a:lnTo>
                <a:lnTo>
                  <a:pt x="89297" y="205383"/>
                </a:lnTo>
                <a:lnTo>
                  <a:pt x="98227" y="214313"/>
                </a:lnTo>
                <a:lnTo>
                  <a:pt x="107157" y="214313"/>
                </a:lnTo>
                <a:lnTo>
                  <a:pt x="125016" y="205383"/>
                </a:lnTo>
                <a:lnTo>
                  <a:pt x="142875" y="196453"/>
                </a:lnTo>
                <a:lnTo>
                  <a:pt x="160735" y="178594"/>
                </a:lnTo>
                <a:lnTo>
                  <a:pt x="178594" y="151805"/>
                </a:lnTo>
                <a:lnTo>
                  <a:pt x="187524" y="125016"/>
                </a:lnTo>
                <a:lnTo>
                  <a:pt x="196454" y="98227"/>
                </a:lnTo>
                <a:lnTo>
                  <a:pt x="196454" y="71438"/>
                </a:lnTo>
                <a:lnTo>
                  <a:pt x="196454" y="44648"/>
                </a:lnTo>
                <a:lnTo>
                  <a:pt x="196454" y="26789"/>
                </a:lnTo>
                <a:lnTo>
                  <a:pt x="187524" y="26789"/>
                </a:lnTo>
                <a:lnTo>
                  <a:pt x="178594" y="26789"/>
                </a:lnTo>
                <a:lnTo>
                  <a:pt x="169665" y="44648"/>
                </a:lnTo>
                <a:lnTo>
                  <a:pt x="160735" y="80367"/>
                </a:lnTo>
                <a:lnTo>
                  <a:pt x="160735" y="107156"/>
                </a:lnTo>
                <a:lnTo>
                  <a:pt x="151805" y="142875"/>
                </a:lnTo>
                <a:lnTo>
                  <a:pt x="151805" y="178594"/>
                </a:lnTo>
                <a:lnTo>
                  <a:pt x="160735" y="205383"/>
                </a:lnTo>
                <a:lnTo>
                  <a:pt x="169665" y="223242"/>
                </a:lnTo>
                <a:lnTo>
                  <a:pt x="187524" y="232172"/>
                </a:lnTo>
                <a:lnTo>
                  <a:pt x="196454" y="241102"/>
                </a:lnTo>
                <a:lnTo>
                  <a:pt x="214313" y="232172"/>
                </a:lnTo>
                <a:lnTo>
                  <a:pt x="232172" y="223242"/>
                </a:lnTo>
                <a:lnTo>
                  <a:pt x="250032" y="196453"/>
                </a:lnTo>
                <a:lnTo>
                  <a:pt x="258961" y="169664"/>
                </a:lnTo>
                <a:lnTo>
                  <a:pt x="267891" y="133945"/>
                </a:lnTo>
                <a:lnTo>
                  <a:pt x="276821" y="98227"/>
                </a:lnTo>
                <a:lnTo>
                  <a:pt x="276821" y="62508"/>
                </a:lnTo>
                <a:lnTo>
                  <a:pt x="276821" y="35719"/>
                </a:lnTo>
                <a:lnTo>
                  <a:pt x="267891" y="8930"/>
                </a:lnTo>
                <a:lnTo>
                  <a:pt x="267891" y="0"/>
                </a:lnTo>
                <a:lnTo>
                  <a:pt x="258961" y="8930"/>
                </a:lnTo>
                <a:lnTo>
                  <a:pt x="250032" y="26789"/>
                </a:lnTo>
                <a:lnTo>
                  <a:pt x="250032" y="53578"/>
                </a:lnTo>
                <a:lnTo>
                  <a:pt x="250032" y="89297"/>
                </a:lnTo>
                <a:lnTo>
                  <a:pt x="250032" y="125016"/>
                </a:lnTo>
                <a:lnTo>
                  <a:pt x="258961" y="151805"/>
                </a:lnTo>
                <a:lnTo>
                  <a:pt x="267891" y="169664"/>
                </a:lnTo>
                <a:lnTo>
                  <a:pt x="285750" y="187523"/>
                </a:lnTo>
                <a:lnTo>
                  <a:pt x="303610" y="187523"/>
                </a:lnTo>
                <a:lnTo>
                  <a:pt x="321469" y="187523"/>
                </a:lnTo>
                <a:lnTo>
                  <a:pt x="330399" y="178594"/>
                </a:lnTo>
                <a:lnTo>
                  <a:pt x="348258" y="160734"/>
                </a:lnTo>
                <a:lnTo>
                  <a:pt x="366118" y="142875"/>
                </a:lnTo>
                <a:lnTo>
                  <a:pt x="36611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2964656" y="2982515"/>
            <a:ext cx="98228" cy="160736"/>
          </a:xfrm>
          <a:custGeom>
            <a:avLst/>
            <a:gdLst/>
            <a:ahLst/>
            <a:cxnLst/>
            <a:rect l="0" t="0" r="0" b="0"/>
            <a:pathLst>
              <a:path w="98228" h="160736">
                <a:moveTo>
                  <a:pt x="893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17860" y="53578"/>
                </a:lnTo>
                <a:lnTo>
                  <a:pt x="26789" y="44649"/>
                </a:lnTo>
                <a:lnTo>
                  <a:pt x="35719" y="35719"/>
                </a:lnTo>
                <a:lnTo>
                  <a:pt x="44649" y="26789"/>
                </a:lnTo>
                <a:lnTo>
                  <a:pt x="53578" y="17860"/>
                </a:lnTo>
                <a:lnTo>
                  <a:pt x="62508" y="8930"/>
                </a:lnTo>
                <a:lnTo>
                  <a:pt x="71438" y="0"/>
                </a:lnTo>
                <a:lnTo>
                  <a:pt x="71438" y="0"/>
                </a:lnTo>
                <a:lnTo>
                  <a:pt x="80367" y="8930"/>
                </a:lnTo>
                <a:lnTo>
                  <a:pt x="80367" y="26789"/>
                </a:lnTo>
                <a:lnTo>
                  <a:pt x="89297" y="53578"/>
                </a:lnTo>
                <a:lnTo>
                  <a:pt x="89297" y="71438"/>
                </a:lnTo>
                <a:lnTo>
                  <a:pt x="98227" y="98227"/>
                </a:lnTo>
                <a:lnTo>
                  <a:pt x="98227" y="116086"/>
                </a:lnTo>
                <a:lnTo>
                  <a:pt x="98227" y="133946"/>
                </a:lnTo>
                <a:lnTo>
                  <a:pt x="98227" y="142875"/>
                </a:lnTo>
                <a:lnTo>
                  <a:pt x="89297" y="151805"/>
                </a:lnTo>
                <a:lnTo>
                  <a:pt x="89297" y="160735"/>
                </a:lnTo>
                <a:lnTo>
                  <a:pt x="80367" y="160735"/>
                </a:lnTo>
                <a:lnTo>
                  <a:pt x="80367" y="151805"/>
                </a:lnTo>
                <a:lnTo>
                  <a:pt x="71438" y="142875"/>
                </a:lnTo>
                <a:lnTo>
                  <a:pt x="62508" y="133946"/>
                </a:lnTo>
                <a:lnTo>
                  <a:pt x="62508" y="116086"/>
                </a:lnTo>
                <a:lnTo>
                  <a:pt x="6250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1268016" y="4411265"/>
            <a:ext cx="3527227" cy="89298"/>
          </a:xfrm>
          <a:custGeom>
            <a:avLst/>
            <a:gdLst/>
            <a:ahLst/>
            <a:cxnLst/>
            <a:rect l="0" t="0" r="0" b="0"/>
            <a:pathLst>
              <a:path w="3527227" h="89298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35719"/>
                </a:lnTo>
                <a:lnTo>
                  <a:pt x="17859" y="44649"/>
                </a:lnTo>
                <a:lnTo>
                  <a:pt x="26789" y="44649"/>
                </a:lnTo>
                <a:lnTo>
                  <a:pt x="35718" y="53578"/>
                </a:lnTo>
                <a:lnTo>
                  <a:pt x="35718" y="53578"/>
                </a:lnTo>
                <a:lnTo>
                  <a:pt x="44648" y="53578"/>
                </a:lnTo>
                <a:lnTo>
                  <a:pt x="62507" y="53578"/>
                </a:lnTo>
                <a:lnTo>
                  <a:pt x="71437" y="53578"/>
                </a:lnTo>
                <a:lnTo>
                  <a:pt x="89297" y="53578"/>
                </a:lnTo>
                <a:lnTo>
                  <a:pt x="107156" y="53578"/>
                </a:lnTo>
                <a:lnTo>
                  <a:pt x="125015" y="53578"/>
                </a:lnTo>
                <a:lnTo>
                  <a:pt x="151804" y="53578"/>
                </a:lnTo>
                <a:lnTo>
                  <a:pt x="169664" y="62508"/>
                </a:lnTo>
                <a:lnTo>
                  <a:pt x="187523" y="62508"/>
                </a:lnTo>
                <a:lnTo>
                  <a:pt x="214312" y="62508"/>
                </a:lnTo>
                <a:lnTo>
                  <a:pt x="241101" y="71438"/>
                </a:lnTo>
                <a:lnTo>
                  <a:pt x="267890" y="71438"/>
                </a:lnTo>
                <a:lnTo>
                  <a:pt x="294679" y="71438"/>
                </a:lnTo>
                <a:lnTo>
                  <a:pt x="330398" y="71438"/>
                </a:lnTo>
                <a:lnTo>
                  <a:pt x="357187" y="71438"/>
                </a:lnTo>
                <a:lnTo>
                  <a:pt x="392906" y="71438"/>
                </a:lnTo>
                <a:lnTo>
                  <a:pt x="437554" y="71438"/>
                </a:lnTo>
                <a:lnTo>
                  <a:pt x="473273" y="71438"/>
                </a:lnTo>
                <a:lnTo>
                  <a:pt x="508992" y="71438"/>
                </a:lnTo>
                <a:lnTo>
                  <a:pt x="553640" y="71438"/>
                </a:lnTo>
                <a:lnTo>
                  <a:pt x="598289" y="71438"/>
                </a:lnTo>
                <a:lnTo>
                  <a:pt x="642937" y="80367"/>
                </a:lnTo>
                <a:lnTo>
                  <a:pt x="687586" y="80367"/>
                </a:lnTo>
                <a:lnTo>
                  <a:pt x="732234" y="80367"/>
                </a:lnTo>
                <a:lnTo>
                  <a:pt x="776882" y="80367"/>
                </a:lnTo>
                <a:lnTo>
                  <a:pt x="830461" y="89297"/>
                </a:lnTo>
                <a:lnTo>
                  <a:pt x="875109" y="89297"/>
                </a:lnTo>
                <a:lnTo>
                  <a:pt x="928687" y="89297"/>
                </a:lnTo>
                <a:lnTo>
                  <a:pt x="982265" y="89297"/>
                </a:lnTo>
                <a:lnTo>
                  <a:pt x="1035843" y="89297"/>
                </a:lnTo>
                <a:lnTo>
                  <a:pt x="1089422" y="89297"/>
                </a:lnTo>
                <a:lnTo>
                  <a:pt x="1143000" y="80367"/>
                </a:lnTo>
                <a:lnTo>
                  <a:pt x="1196578" y="80367"/>
                </a:lnTo>
                <a:lnTo>
                  <a:pt x="1259086" y="80367"/>
                </a:lnTo>
                <a:lnTo>
                  <a:pt x="1321593" y="71438"/>
                </a:lnTo>
                <a:lnTo>
                  <a:pt x="1384101" y="71438"/>
                </a:lnTo>
                <a:lnTo>
                  <a:pt x="1446609" y="62508"/>
                </a:lnTo>
                <a:lnTo>
                  <a:pt x="1509117" y="62508"/>
                </a:lnTo>
                <a:lnTo>
                  <a:pt x="1571625" y="62508"/>
                </a:lnTo>
                <a:lnTo>
                  <a:pt x="1625203" y="53578"/>
                </a:lnTo>
                <a:lnTo>
                  <a:pt x="1687711" y="53578"/>
                </a:lnTo>
                <a:lnTo>
                  <a:pt x="1750218" y="53578"/>
                </a:lnTo>
                <a:lnTo>
                  <a:pt x="1812726" y="53578"/>
                </a:lnTo>
                <a:lnTo>
                  <a:pt x="1875234" y="44649"/>
                </a:lnTo>
                <a:lnTo>
                  <a:pt x="1937742" y="44649"/>
                </a:lnTo>
                <a:lnTo>
                  <a:pt x="2000250" y="44649"/>
                </a:lnTo>
                <a:lnTo>
                  <a:pt x="2062757" y="53578"/>
                </a:lnTo>
                <a:lnTo>
                  <a:pt x="2116336" y="44649"/>
                </a:lnTo>
                <a:lnTo>
                  <a:pt x="2178843" y="44649"/>
                </a:lnTo>
                <a:lnTo>
                  <a:pt x="2241351" y="44649"/>
                </a:lnTo>
                <a:lnTo>
                  <a:pt x="2303859" y="44649"/>
                </a:lnTo>
                <a:lnTo>
                  <a:pt x="2375297" y="44649"/>
                </a:lnTo>
                <a:lnTo>
                  <a:pt x="2437804" y="44649"/>
                </a:lnTo>
                <a:lnTo>
                  <a:pt x="2500312" y="44649"/>
                </a:lnTo>
                <a:lnTo>
                  <a:pt x="2562820" y="35719"/>
                </a:lnTo>
                <a:lnTo>
                  <a:pt x="2625328" y="35719"/>
                </a:lnTo>
                <a:lnTo>
                  <a:pt x="2687836" y="35719"/>
                </a:lnTo>
                <a:lnTo>
                  <a:pt x="2750343" y="35719"/>
                </a:lnTo>
                <a:lnTo>
                  <a:pt x="2812851" y="26789"/>
                </a:lnTo>
                <a:lnTo>
                  <a:pt x="2866429" y="26789"/>
                </a:lnTo>
                <a:lnTo>
                  <a:pt x="2920007" y="26789"/>
                </a:lnTo>
                <a:lnTo>
                  <a:pt x="2973586" y="17860"/>
                </a:lnTo>
                <a:lnTo>
                  <a:pt x="3027164" y="17860"/>
                </a:lnTo>
                <a:lnTo>
                  <a:pt x="3080742" y="17860"/>
                </a:lnTo>
                <a:lnTo>
                  <a:pt x="3134320" y="8930"/>
                </a:lnTo>
                <a:lnTo>
                  <a:pt x="3178968" y="8930"/>
                </a:lnTo>
                <a:lnTo>
                  <a:pt x="3232547" y="8930"/>
                </a:lnTo>
                <a:lnTo>
                  <a:pt x="3277195" y="8930"/>
                </a:lnTo>
                <a:lnTo>
                  <a:pt x="3330773" y="8930"/>
                </a:lnTo>
                <a:lnTo>
                  <a:pt x="3366492" y="0"/>
                </a:lnTo>
                <a:lnTo>
                  <a:pt x="3411140" y="0"/>
                </a:lnTo>
                <a:lnTo>
                  <a:pt x="3437929" y="0"/>
                </a:lnTo>
                <a:lnTo>
                  <a:pt x="3464718" y="0"/>
                </a:lnTo>
                <a:lnTo>
                  <a:pt x="3491507" y="0"/>
                </a:lnTo>
                <a:lnTo>
                  <a:pt x="3500437" y="8930"/>
                </a:lnTo>
                <a:lnTo>
                  <a:pt x="3518297" y="8930"/>
                </a:lnTo>
                <a:lnTo>
                  <a:pt x="3527226" y="8930"/>
                </a:lnTo>
                <a:lnTo>
                  <a:pt x="3527226" y="8930"/>
                </a:lnTo>
                <a:lnTo>
                  <a:pt x="352722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143625" y="3830836"/>
            <a:ext cx="303610" cy="508993"/>
          </a:xfrm>
          <a:custGeom>
            <a:avLst/>
            <a:gdLst/>
            <a:ahLst/>
            <a:cxnLst/>
            <a:rect l="0" t="0" r="0" b="0"/>
            <a:pathLst>
              <a:path w="303610" h="508993">
                <a:moveTo>
                  <a:pt x="26789" y="294679"/>
                </a:moveTo>
                <a:lnTo>
                  <a:pt x="26789" y="294679"/>
                </a:lnTo>
                <a:lnTo>
                  <a:pt x="26789" y="285750"/>
                </a:lnTo>
                <a:lnTo>
                  <a:pt x="26789" y="276820"/>
                </a:lnTo>
                <a:lnTo>
                  <a:pt x="26789" y="267890"/>
                </a:lnTo>
                <a:lnTo>
                  <a:pt x="26789" y="250031"/>
                </a:lnTo>
                <a:lnTo>
                  <a:pt x="26789" y="241101"/>
                </a:lnTo>
                <a:lnTo>
                  <a:pt x="26789" y="232171"/>
                </a:lnTo>
                <a:lnTo>
                  <a:pt x="26789" y="232171"/>
                </a:lnTo>
                <a:lnTo>
                  <a:pt x="26789" y="232171"/>
                </a:lnTo>
                <a:lnTo>
                  <a:pt x="26789" y="241101"/>
                </a:lnTo>
                <a:lnTo>
                  <a:pt x="26789" y="250031"/>
                </a:lnTo>
                <a:lnTo>
                  <a:pt x="35719" y="285750"/>
                </a:lnTo>
                <a:lnTo>
                  <a:pt x="35719" y="330398"/>
                </a:lnTo>
                <a:lnTo>
                  <a:pt x="44648" y="375046"/>
                </a:lnTo>
                <a:lnTo>
                  <a:pt x="53578" y="428625"/>
                </a:lnTo>
                <a:lnTo>
                  <a:pt x="53578" y="464343"/>
                </a:lnTo>
                <a:lnTo>
                  <a:pt x="62508" y="500062"/>
                </a:lnTo>
                <a:lnTo>
                  <a:pt x="62508" y="508992"/>
                </a:lnTo>
                <a:lnTo>
                  <a:pt x="53578" y="508992"/>
                </a:lnTo>
                <a:lnTo>
                  <a:pt x="53578" y="491132"/>
                </a:lnTo>
                <a:lnTo>
                  <a:pt x="44648" y="464343"/>
                </a:lnTo>
                <a:lnTo>
                  <a:pt x="35719" y="419695"/>
                </a:lnTo>
                <a:lnTo>
                  <a:pt x="17859" y="375046"/>
                </a:lnTo>
                <a:lnTo>
                  <a:pt x="17859" y="321468"/>
                </a:lnTo>
                <a:lnTo>
                  <a:pt x="8930" y="267890"/>
                </a:lnTo>
                <a:lnTo>
                  <a:pt x="0" y="232171"/>
                </a:lnTo>
                <a:lnTo>
                  <a:pt x="0" y="196453"/>
                </a:lnTo>
                <a:lnTo>
                  <a:pt x="0" y="178593"/>
                </a:lnTo>
                <a:lnTo>
                  <a:pt x="0" y="169664"/>
                </a:lnTo>
                <a:lnTo>
                  <a:pt x="8930" y="169664"/>
                </a:lnTo>
                <a:lnTo>
                  <a:pt x="8930" y="187523"/>
                </a:lnTo>
                <a:lnTo>
                  <a:pt x="26789" y="223242"/>
                </a:lnTo>
                <a:lnTo>
                  <a:pt x="44648" y="267890"/>
                </a:lnTo>
                <a:lnTo>
                  <a:pt x="62508" y="321468"/>
                </a:lnTo>
                <a:lnTo>
                  <a:pt x="89297" y="375046"/>
                </a:lnTo>
                <a:lnTo>
                  <a:pt x="116086" y="428625"/>
                </a:lnTo>
                <a:lnTo>
                  <a:pt x="142875" y="464343"/>
                </a:lnTo>
                <a:lnTo>
                  <a:pt x="169664" y="491132"/>
                </a:lnTo>
                <a:lnTo>
                  <a:pt x="187523" y="500062"/>
                </a:lnTo>
                <a:lnTo>
                  <a:pt x="205383" y="500062"/>
                </a:lnTo>
                <a:lnTo>
                  <a:pt x="223242" y="482203"/>
                </a:lnTo>
                <a:lnTo>
                  <a:pt x="223242" y="446484"/>
                </a:lnTo>
                <a:lnTo>
                  <a:pt x="223242" y="401835"/>
                </a:lnTo>
                <a:lnTo>
                  <a:pt x="214313" y="330398"/>
                </a:lnTo>
                <a:lnTo>
                  <a:pt x="205383" y="250031"/>
                </a:lnTo>
                <a:lnTo>
                  <a:pt x="205383" y="160734"/>
                </a:lnTo>
                <a:lnTo>
                  <a:pt x="205383" y="89296"/>
                </a:lnTo>
                <a:lnTo>
                  <a:pt x="205383" y="35718"/>
                </a:lnTo>
                <a:lnTo>
                  <a:pt x="223242" y="8929"/>
                </a:lnTo>
                <a:lnTo>
                  <a:pt x="232172" y="0"/>
                </a:lnTo>
                <a:lnTo>
                  <a:pt x="250031" y="0"/>
                </a:lnTo>
                <a:lnTo>
                  <a:pt x="258961" y="26789"/>
                </a:lnTo>
                <a:lnTo>
                  <a:pt x="267891" y="53578"/>
                </a:lnTo>
                <a:lnTo>
                  <a:pt x="276820" y="71437"/>
                </a:lnTo>
                <a:lnTo>
                  <a:pt x="285750" y="98226"/>
                </a:lnTo>
                <a:lnTo>
                  <a:pt x="294680" y="107156"/>
                </a:lnTo>
                <a:lnTo>
                  <a:pt x="303609" y="125015"/>
                </a:lnTo>
                <a:lnTo>
                  <a:pt x="30360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447234" y="4098726"/>
            <a:ext cx="107158" cy="160736"/>
          </a:xfrm>
          <a:custGeom>
            <a:avLst/>
            <a:gdLst/>
            <a:ahLst/>
            <a:cxnLst/>
            <a:rect l="0" t="0" r="0" b="0"/>
            <a:pathLst>
              <a:path w="107158" h="160736">
                <a:moveTo>
                  <a:pt x="17860" y="98227"/>
                </a:moveTo>
                <a:lnTo>
                  <a:pt x="26789" y="107156"/>
                </a:lnTo>
                <a:lnTo>
                  <a:pt x="26789" y="125016"/>
                </a:lnTo>
                <a:lnTo>
                  <a:pt x="35719" y="142875"/>
                </a:lnTo>
                <a:lnTo>
                  <a:pt x="44649" y="151805"/>
                </a:lnTo>
                <a:lnTo>
                  <a:pt x="53579" y="160735"/>
                </a:lnTo>
                <a:lnTo>
                  <a:pt x="62508" y="151805"/>
                </a:lnTo>
                <a:lnTo>
                  <a:pt x="71438" y="142875"/>
                </a:lnTo>
                <a:lnTo>
                  <a:pt x="80368" y="125016"/>
                </a:lnTo>
                <a:lnTo>
                  <a:pt x="80368" y="98227"/>
                </a:lnTo>
                <a:lnTo>
                  <a:pt x="80368" y="62508"/>
                </a:lnTo>
                <a:lnTo>
                  <a:pt x="71438" y="26789"/>
                </a:lnTo>
                <a:lnTo>
                  <a:pt x="44649" y="8930"/>
                </a:lnTo>
                <a:lnTo>
                  <a:pt x="26789" y="0"/>
                </a:lnTo>
                <a:lnTo>
                  <a:pt x="8930" y="17860"/>
                </a:lnTo>
                <a:lnTo>
                  <a:pt x="0" y="35719"/>
                </a:lnTo>
                <a:lnTo>
                  <a:pt x="0" y="71438"/>
                </a:lnTo>
                <a:lnTo>
                  <a:pt x="0" y="89297"/>
                </a:lnTo>
                <a:lnTo>
                  <a:pt x="17860" y="107156"/>
                </a:lnTo>
                <a:lnTo>
                  <a:pt x="44649" y="98227"/>
                </a:lnTo>
                <a:lnTo>
                  <a:pt x="71438" y="80367"/>
                </a:lnTo>
                <a:lnTo>
                  <a:pt x="107157" y="35719"/>
                </a:lnTo>
                <a:lnTo>
                  <a:pt x="10715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724055" y="3661171"/>
            <a:ext cx="446485" cy="464345"/>
          </a:xfrm>
          <a:custGeom>
            <a:avLst/>
            <a:gdLst/>
            <a:ahLst/>
            <a:cxnLst/>
            <a:rect l="0" t="0" r="0" b="0"/>
            <a:pathLst>
              <a:path w="446485" h="464345">
                <a:moveTo>
                  <a:pt x="0" y="26790"/>
                </a:moveTo>
                <a:lnTo>
                  <a:pt x="0" y="35719"/>
                </a:lnTo>
                <a:lnTo>
                  <a:pt x="8929" y="44649"/>
                </a:lnTo>
                <a:lnTo>
                  <a:pt x="8929" y="62508"/>
                </a:lnTo>
                <a:lnTo>
                  <a:pt x="17859" y="98227"/>
                </a:lnTo>
                <a:lnTo>
                  <a:pt x="26789" y="133946"/>
                </a:lnTo>
                <a:lnTo>
                  <a:pt x="35718" y="187524"/>
                </a:lnTo>
                <a:lnTo>
                  <a:pt x="44648" y="241102"/>
                </a:lnTo>
                <a:lnTo>
                  <a:pt x="53578" y="303610"/>
                </a:lnTo>
                <a:lnTo>
                  <a:pt x="62508" y="357188"/>
                </a:lnTo>
                <a:lnTo>
                  <a:pt x="71437" y="410766"/>
                </a:lnTo>
                <a:lnTo>
                  <a:pt x="80367" y="446485"/>
                </a:lnTo>
                <a:lnTo>
                  <a:pt x="89297" y="464344"/>
                </a:lnTo>
                <a:lnTo>
                  <a:pt x="89297" y="464344"/>
                </a:lnTo>
                <a:lnTo>
                  <a:pt x="89297" y="437555"/>
                </a:lnTo>
                <a:lnTo>
                  <a:pt x="98226" y="383977"/>
                </a:lnTo>
                <a:lnTo>
                  <a:pt x="98226" y="312540"/>
                </a:lnTo>
                <a:lnTo>
                  <a:pt x="116086" y="241102"/>
                </a:lnTo>
                <a:lnTo>
                  <a:pt x="125015" y="160735"/>
                </a:lnTo>
                <a:lnTo>
                  <a:pt x="151804" y="107157"/>
                </a:lnTo>
                <a:lnTo>
                  <a:pt x="178593" y="89297"/>
                </a:lnTo>
                <a:lnTo>
                  <a:pt x="205383" y="98227"/>
                </a:lnTo>
                <a:lnTo>
                  <a:pt x="223242" y="133946"/>
                </a:lnTo>
                <a:lnTo>
                  <a:pt x="250031" y="187524"/>
                </a:lnTo>
                <a:lnTo>
                  <a:pt x="258961" y="250032"/>
                </a:lnTo>
                <a:lnTo>
                  <a:pt x="267890" y="303610"/>
                </a:lnTo>
                <a:lnTo>
                  <a:pt x="276820" y="339329"/>
                </a:lnTo>
                <a:lnTo>
                  <a:pt x="285750" y="366118"/>
                </a:lnTo>
                <a:lnTo>
                  <a:pt x="285750" y="366118"/>
                </a:lnTo>
                <a:lnTo>
                  <a:pt x="294679" y="348258"/>
                </a:lnTo>
                <a:lnTo>
                  <a:pt x="303609" y="303610"/>
                </a:lnTo>
                <a:lnTo>
                  <a:pt x="312539" y="250032"/>
                </a:lnTo>
                <a:lnTo>
                  <a:pt x="321468" y="187524"/>
                </a:lnTo>
                <a:lnTo>
                  <a:pt x="339328" y="125016"/>
                </a:lnTo>
                <a:lnTo>
                  <a:pt x="366117" y="80368"/>
                </a:lnTo>
                <a:lnTo>
                  <a:pt x="392906" y="44649"/>
                </a:lnTo>
                <a:lnTo>
                  <a:pt x="419695" y="17860"/>
                </a:lnTo>
                <a:lnTo>
                  <a:pt x="446484" y="0"/>
                </a:lnTo>
                <a:lnTo>
                  <a:pt x="44648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7108031" y="3625453"/>
            <a:ext cx="133947" cy="357188"/>
          </a:xfrm>
          <a:custGeom>
            <a:avLst/>
            <a:gdLst/>
            <a:ahLst/>
            <a:cxnLst/>
            <a:rect l="0" t="0" r="0" b="0"/>
            <a:pathLst>
              <a:path w="133947" h="357188">
                <a:moveTo>
                  <a:pt x="8930" y="44648"/>
                </a:moveTo>
                <a:lnTo>
                  <a:pt x="8930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78593"/>
                </a:lnTo>
                <a:lnTo>
                  <a:pt x="17860" y="223242"/>
                </a:lnTo>
                <a:lnTo>
                  <a:pt x="26789" y="267890"/>
                </a:lnTo>
                <a:lnTo>
                  <a:pt x="35719" y="303609"/>
                </a:lnTo>
                <a:lnTo>
                  <a:pt x="53578" y="330398"/>
                </a:lnTo>
                <a:lnTo>
                  <a:pt x="62508" y="348258"/>
                </a:lnTo>
                <a:lnTo>
                  <a:pt x="80367" y="357187"/>
                </a:lnTo>
                <a:lnTo>
                  <a:pt x="98227" y="339328"/>
                </a:lnTo>
                <a:lnTo>
                  <a:pt x="107157" y="312539"/>
                </a:lnTo>
                <a:lnTo>
                  <a:pt x="125016" y="267890"/>
                </a:lnTo>
                <a:lnTo>
                  <a:pt x="133946" y="205383"/>
                </a:lnTo>
                <a:lnTo>
                  <a:pt x="133946" y="142875"/>
                </a:lnTo>
                <a:lnTo>
                  <a:pt x="133946" y="71437"/>
                </a:lnTo>
                <a:lnTo>
                  <a:pt x="133946" y="26789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7241977" y="3643312"/>
            <a:ext cx="178594" cy="258962"/>
          </a:xfrm>
          <a:custGeom>
            <a:avLst/>
            <a:gdLst/>
            <a:ahLst/>
            <a:cxnLst/>
            <a:rect l="0" t="0" r="0" b="0"/>
            <a:pathLst>
              <a:path w="178594" h="258962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29" y="62508"/>
                </a:lnTo>
                <a:lnTo>
                  <a:pt x="8929" y="107156"/>
                </a:lnTo>
                <a:lnTo>
                  <a:pt x="17859" y="151805"/>
                </a:lnTo>
                <a:lnTo>
                  <a:pt x="26789" y="187524"/>
                </a:lnTo>
                <a:lnTo>
                  <a:pt x="44648" y="223242"/>
                </a:lnTo>
                <a:lnTo>
                  <a:pt x="53578" y="250031"/>
                </a:lnTo>
                <a:lnTo>
                  <a:pt x="80367" y="258961"/>
                </a:lnTo>
                <a:lnTo>
                  <a:pt x="98226" y="258961"/>
                </a:lnTo>
                <a:lnTo>
                  <a:pt x="125015" y="241102"/>
                </a:lnTo>
                <a:lnTo>
                  <a:pt x="142875" y="205383"/>
                </a:lnTo>
                <a:lnTo>
                  <a:pt x="160734" y="160734"/>
                </a:lnTo>
                <a:lnTo>
                  <a:pt x="178593" y="107156"/>
                </a:lnTo>
                <a:lnTo>
                  <a:pt x="17859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7393781" y="3429000"/>
            <a:ext cx="366118" cy="428626"/>
          </a:xfrm>
          <a:custGeom>
            <a:avLst/>
            <a:gdLst/>
            <a:ahLst/>
            <a:cxnLst/>
            <a:rect l="0" t="0" r="0" b="0"/>
            <a:pathLst>
              <a:path w="366118" h="428626">
                <a:moveTo>
                  <a:pt x="0" y="214312"/>
                </a:moveTo>
                <a:lnTo>
                  <a:pt x="8930" y="214312"/>
                </a:lnTo>
                <a:lnTo>
                  <a:pt x="8930" y="223242"/>
                </a:lnTo>
                <a:lnTo>
                  <a:pt x="17860" y="232171"/>
                </a:lnTo>
                <a:lnTo>
                  <a:pt x="26789" y="250031"/>
                </a:lnTo>
                <a:lnTo>
                  <a:pt x="26789" y="267890"/>
                </a:lnTo>
                <a:lnTo>
                  <a:pt x="44649" y="303609"/>
                </a:lnTo>
                <a:lnTo>
                  <a:pt x="44649" y="330398"/>
                </a:lnTo>
                <a:lnTo>
                  <a:pt x="53578" y="357187"/>
                </a:lnTo>
                <a:lnTo>
                  <a:pt x="53578" y="383976"/>
                </a:lnTo>
                <a:lnTo>
                  <a:pt x="62508" y="401836"/>
                </a:lnTo>
                <a:lnTo>
                  <a:pt x="62508" y="419695"/>
                </a:lnTo>
                <a:lnTo>
                  <a:pt x="62508" y="428625"/>
                </a:lnTo>
                <a:lnTo>
                  <a:pt x="62508" y="428625"/>
                </a:lnTo>
                <a:lnTo>
                  <a:pt x="62508" y="410765"/>
                </a:lnTo>
                <a:lnTo>
                  <a:pt x="62508" y="383976"/>
                </a:lnTo>
                <a:lnTo>
                  <a:pt x="71438" y="348257"/>
                </a:lnTo>
                <a:lnTo>
                  <a:pt x="71438" y="294679"/>
                </a:lnTo>
                <a:lnTo>
                  <a:pt x="71438" y="241101"/>
                </a:lnTo>
                <a:lnTo>
                  <a:pt x="80367" y="187523"/>
                </a:lnTo>
                <a:lnTo>
                  <a:pt x="80367" y="133945"/>
                </a:lnTo>
                <a:lnTo>
                  <a:pt x="89297" y="107156"/>
                </a:lnTo>
                <a:lnTo>
                  <a:pt x="98227" y="107156"/>
                </a:lnTo>
                <a:lnTo>
                  <a:pt x="107157" y="133945"/>
                </a:lnTo>
                <a:lnTo>
                  <a:pt x="116086" y="169664"/>
                </a:lnTo>
                <a:lnTo>
                  <a:pt x="125016" y="223242"/>
                </a:lnTo>
                <a:lnTo>
                  <a:pt x="133946" y="285750"/>
                </a:lnTo>
                <a:lnTo>
                  <a:pt x="142875" y="339328"/>
                </a:lnTo>
                <a:lnTo>
                  <a:pt x="142875" y="383976"/>
                </a:lnTo>
                <a:lnTo>
                  <a:pt x="151805" y="410765"/>
                </a:lnTo>
                <a:lnTo>
                  <a:pt x="151805" y="428625"/>
                </a:lnTo>
                <a:lnTo>
                  <a:pt x="151805" y="428625"/>
                </a:lnTo>
                <a:lnTo>
                  <a:pt x="160735" y="419695"/>
                </a:lnTo>
                <a:lnTo>
                  <a:pt x="160735" y="375046"/>
                </a:lnTo>
                <a:lnTo>
                  <a:pt x="160735" y="321468"/>
                </a:lnTo>
                <a:lnTo>
                  <a:pt x="160735" y="258961"/>
                </a:lnTo>
                <a:lnTo>
                  <a:pt x="160735" y="178593"/>
                </a:lnTo>
                <a:lnTo>
                  <a:pt x="169664" y="125015"/>
                </a:lnTo>
                <a:lnTo>
                  <a:pt x="187524" y="80367"/>
                </a:lnTo>
                <a:lnTo>
                  <a:pt x="205383" y="71437"/>
                </a:lnTo>
                <a:lnTo>
                  <a:pt x="223242" y="89296"/>
                </a:lnTo>
                <a:lnTo>
                  <a:pt x="250032" y="133945"/>
                </a:lnTo>
                <a:lnTo>
                  <a:pt x="267891" y="178593"/>
                </a:lnTo>
                <a:lnTo>
                  <a:pt x="276821" y="232171"/>
                </a:lnTo>
                <a:lnTo>
                  <a:pt x="276821" y="285750"/>
                </a:lnTo>
                <a:lnTo>
                  <a:pt x="276821" y="321468"/>
                </a:lnTo>
                <a:lnTo>
                  <a:pt x="276821" y="339328"/>
                </a:lnTo>
                <a:lnTo>
                  <a:pt x="276821" y="339328"/>
                </a:lnTo>
                <a:lnTo>
                  <a:pt x="276821" y="321468"/>
                </a:lnTo>
                <a:lnTo>
                  <a:pt x="276821" y="285750"/>
                </a:lnTo>
                <a:lnTo>
                  <a:pt x="276821" y="223242"/>
                </a:lnTo>
                <a:lnTo>
                  <a:pt x="276821" y="160734"/>
                </a:lnTo>
                <a:lnTo>
                  <a:pt x="294680" y="107156"/>
                </a:lnTo>
                <a:lnTo>
                  <a:pt x="312539" y="53578"/>
                </a:lnTo>
                <a:lnTo>
                  <a:pt x="330399" y="17859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7768828" y="3286125"/>
            <a:ext cx="562571" cy="455415"/>
          </a:xfrm>
          <a:custGeom>
            <a:avLst/>
            <a:gdLst/>
            <a:ahLst/>
            <a:cxnLst/>
            <a:rect l="0" t="0" r="0" b="0"/>
            <a:pathLst>
              <a:path w="562571" h="455415">
                <a:moveTo>
                  <a:pt x="125016" y="169664"/>
                </a:moveTo>
                <a:lnTo>
                  <a:pt x="116086" y="160734"/>
                </a:lnTo>
                <a:lnTo>
                  <a:pt x="107156" y="160734"/>
                </a:lnTo>
                <a:lnTo>
                  <a:pt x="89297" y="151804"/>
                </a:lnTo>
                <a:lnTo>
                  <a:pt x="80367" y="142875"/>
                </a:lnTo>
                <a:lnTo>
                  <a:pt x="62508" y="142875"/>
                </a:lnTo>
                <a:lnTo>
                  <a:pt x="44649" y="160734"/>
                </a:lnTo>
                <a:lnTo>
                  <a:pt x="35719" y="169664"/>
                </a:lnTo>
                <a:lnTo>
                  <a:pt x="26789" y="196453"/>
                </a:lnTo>
                <a:lnTo>
                  <a:pt x="17860" y="232171"/>
                </a:lnTo>
                <a:lnTo>
                  <a:pt x="8930" y="267890"/>
                </a:lnTo>
                <a:lnTo>
                  <a:pt x="0" y="321468"/>
                </a:lnTo>
                <a:lnTo>
                  <a:pt x="0" y="366117"/>
                </a:lnTo>
                <a:lnTo>
                  <a:pt x="8930" y="410765"/>
                </a:lnTo>
                <a:lnTo>
                  <a:pt x="8930" y="437554"/>
                </a:lnTo>
                <a:lnTo>
                  <a:pt x="26789" y="455414"/>
                </a:lnTo>
                <a:lnTo>
                  <a:pt x="35719" y="455414"/>
                </a:lnTo>
                <a:lnTo>
                  <a:pt x="53578" y="437554"/>
                </a:lnTo>
                <a:lnTo>
                  <a:pt x="71438" y="410765"/>
                </a:lnTo>
                <a:lnTo>
                  <a:pt x="80367" y="366117"/>
                </a:lnTo>
                <a:lnTo>
                  <a:pt x="98227" y="312539"/>
                </a:lnTo>
                <a:lnTo>
                  <a:pt x="98227" y="258961"/>
                </a:lnTo>
                <a:lnTo>
                  <a:pt x="98227" y="214312"/>
                </a:lnTo>
                <a:lnTo>
                  <a:pt x="98227" y="178593"/>
                </a:lnTo>
                <a:lnTo>
                  <a:pt x="98227" y="169664"/>
                </a:lnTo>
                <a:lnTo>
                  <a:pt x="107156" y="187523"/>
                </a:lnTo>
                <a:lnTo>
                  <a:pt x="107156" y="223242"/>
                </a:lnTo>
                <a:lnTo>
                  <a:pt x="116086" y="276820"/>
                </a:lnTo>
                <a:lnTo>
                  <a:pt x="125016" y="330398"/>
                </a:lnTo>
                <a:lnTo>
                  <a:pt x="125016" y="375046"/>
                </a:lnTo>
                <a:lnTo>
                  <a:pt x="133945" y="410765"/>
                </a:lnTo>
                <a:lnTo>
                  <a:pt x="142875" y="437554"/>
                </a:lnTo>
                <a:lnTo>
                  <a:pt x="151805" y="446484"/>
                </a:lnTo>
                <a:lnTo>
                  <a:pt x="151805" y="437554"/>
                </a:lnTo>
                <a:lnTo>
                  <a:pt x="160735" y="410765"/>
                </a:lnTo>
                <a:lnTo>
                  <a:pt x="169664" y="366117"/>
                </a:lnTo>
                <a:lnTo>
                  <a:pt x="169664" y="312539"/>
                </a:lnTo>
                <a:lnTo>
                  <a:pt x="169664" y="241101"/>
                </a:lnTo>
                <a:lnTo>
                  <a:pt x="178594" y="178593"/>
                </a:lnTo>
                <a:lnTo>
                  <a:pt x="178594" y="125015"/>
                </a:lnTo>
                <a:lnTo>
                  <a:pt x="196453" y="89296"/>
                </a:lnTo>
                <a:lnTo>
                  <a:pt x="205383" y="89296"/>
                </a:lnTo>
                <a:lnTo>
                  <a:pt x="223242" y="116086"/>
                </a:lnTo>
                <a:lnTo>
                  <a:pt x="241102" y="151804"/>
                </a:lnTo>
                <a:lnTo>
                  <a:pt x="250031" y="196453"/>
                </a:lnTo>
                <a:lnTo>
                  <a:pt x="258961" y="250031"/>
                </a:lnTo>
                <a:lnTo>
                  <a:pt x="258961" y="303609"/>
                </a:lnTo>
                <a:lnTo>
                  <a:pt x="258961" y="339328"/>
                </a:lnTo>
                <a:lnTo>
                  <a:pt x="258961" y="357187"/>
                </a:lnTo>
                <a:lnTo>
                  <a:pt x="250031" y="357187"/>
                </a:lnTo>
                <a:lnTo>
                  <a:pt x="250031" y="348257"/>
                </a:lnTo>
                <a:lnTo>
                  <a:pt x="250031" y="303609"/>
                </a:lnTo>
                <a:lnTo>
                  <a:pt x="258961" y="250031"/>
                </a:lnTo>
                <a:lnTo>
                  <a:pt x="258961" y="187523"/>
                </a:lnTo>
                <a:lnTo>
                  <a:pt x="276820" y="116086"/>
                </a:lnTo>
                <a:lnTo>
                  <a:pt x="285750" y="71437"/>
                </a:lnTo>
                <a:lnTo>
                  <a:pt x="312539" y="53578"/>
                </a:lnTo>
                <a:lnTo>
                  <a:pt x="330399" y="62507"/>
                </a:lnTo>
                <a:lnTo>
                  <a:pt x="357188" y="89296"/>
                </a:lnTo>
                <a:lnTo>
                  <a:pt x="383977" y="133945"/>
                </a:lnTo>
                <a:lnTo>
                  <a:pt x="401836" y="187523"/>
                </a:lnTo>
                <a:lnTo>
                  <a:pt x="419695" y="232171"/>
                </a:lnTo>
                <a:lnTo>
                  <a:pt x="428624" y="276820"/>
                </a:lnTo>
                <a:lnTo>
                  <a:pt x="437554" y="294679"/>
                </a:lnTo>
                <a:lnTo>
                  <a:pt x="437554" y="303609"/>
                </a:lnTo>
                <a:lnTo>
                  <a:pt x="437554" y="285750"/>
                </a:lnTo>
                <a:lnTo>
                  <a:pt x="437554" y="250031"/>
                </a:lnTo>
                <a:lnTo>
                  <a:pt x="437554" y="196453"/>
                </a:lnTo>
                <a:lnTo>
                  <a:pt x="437554" y="142875"/>
                </a:lnTo>
                <a:lnTo>
                  <a:pt x="446484" y="89296"/>
                </a:lnTo>
                <a:lnTo>
                  <a:pt x="455413" y="44648"/>
                </a:lnTo>
                <a:lnTo>
                  <a:pt x="473273" y="17859"/>
                </a:lnTo>
                <a:lnTo>
                  <a:pt x="491132" y="8929"/>
                </a:lnTo>
                <a:lnTo>
                  <a:pt x="517921" y="0"/>
                </a:lnTo>
                <a:lnTo>
                  <a:pt x="535781" y="0"/>
                </a:lnTo>
                <a:lnTo>
                  <a:pt x="562570" y="8929"/>
                </a:lnTo>
                <a:lnTo>
                  <a:pt x="56257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8259960" y="3098601"/>
            <a:ext cx="446486" cy="455415"/>
          </a:xfrm>
          <a:custGeom>
            <a:avLst/>
            <a:gdLst/>
            <a:ahLst/>
            <a:cxnLst/>
            <a:rect l="0" t="0" r="0" b="0"/>
            <a:pathLst>
              <a:path w="446486" h="455415">
                <a:moveTo>
                  <a:pt x="17860" y="267891"/>
                </a:moveTo>
                <a:lnTo>
                  <a:pt x="17860" y="276820"/>
                </a:lnTo>
                <a:lnTo>
                  <a:pt x="8930" y="276820"/>
                </a:lnTo>
                <a:lnTo>
                  <a:pt x="0" y="294680"/>
                </a:lnTo>
                <a:lnTo>
                  <a:pt x="0" y="303610"/>
                </a:lnTo>
                <a:lnTo>
                  <a:pt x="8930" y="312539"/>
                </a:lnTo>
                <a:lnTo>
                  <a:pt x="26789" y="312539"/>
                </a:lnTo>
                <a:lnTo>
                  <a:pt x="53578" y="303610"/>
                </a:lnTo>
                <a:lnTo>
                  <a:pt x="80367" y="285750"/>
                </a:lnTo>
                <a:lnTo>
                  <a:pt x="107156" y="250031"/>
                </a:lnTo>
                <a:lnTo>
                  <a:pt x="142875" y="223242"/>
                </a:lnTo>
                <a:lnTo>
                  <a:pt x="160735" y="187524"/>
                </a:lnTo>
                <a:lnTo>
                  <a:pt x="178594" y="151805"/>
                </a:lnTo>
                <a:lnTo>
                  <a:pt x="187524" y="133945"/>
                </a:lnTo>
                <a:lnTo>
                  <a:pt x="187524" y="125016"/>
                </a:lnTo>
                <a:lnTo>
                  <a:pt x="169664" y="133945"/>
                </a:lnTo>
                <a:lnTo>
                  <a:pt x="151805" y="151805"/>
                </a:lnTo>
                <a:lnTo>
                  <a:pt x="133945" y="187524"/>
                </a:lnTo>
                <a:lnTo>
                  <a:pt x="116086" y="241102"/>
                </a:lnTo>
                <a:lnTo>
                  <a:pt x="107156" y="303610"/>
                </a:lnTo>
                <a:lnTo>
                  <a:pt x="98227" y="357188"/>
                </a:lnTo>
                <a:lnTo>
                  <a:pt x="98227" y="410766"/>
                </a:lnTo>
                <a:lnTo>
                  <a:pt x="116086" y="437555"/>
                </a:lnTo>
                <a:lnTo>
                  <a:pt x="133945" y="455414"/>
                </a:lnTo>
                <a:lnTo>
                  <a:pt x="160735" y="455414"/>
                </a:lnTo>
                <a:lnTo>
                  <a:pt x="187524" y="437555"/>
                </a:lnTo>
                <a:lnTo>
                  <a:pt x="223242" y="401836"/>
                </a:lnTo>
                <a:lnTo>
                  <a:pt x="250031" y="357188"/>
                </a:lnTo>
                <a:lnTo>
                  <a:pt x="267891" y="294680"/>
                </a:lnTo>
                <a:lnTo>
                  <a:pt x="285750" y="232172"/>
                </a:lnTo>
                <a:lnTo>
                  <a:pt x="294680" y="169664"/>
                </a:lnTo>
                <a:lnTo>
                  <a:pt x="294680" y="116086"/>
                </a:lnTo>
                <a:lnTo>
                  <a:pt x="294680" y="80367"/>
                </a:lnTo>
                <a:lnTo>
                  <a:pt x="294680" y="62508"/>
                </a:lnTo>
                <a:lnTo>
                  <a:pt x="285750" y="71438"/>
                </a:lnTo>
                <a:lnTo>
                  <a:pt x="285750" y="89297"/>
                </a:lnTo>
                <a:lnTo>
                  <a:pt x="276820" y="125016"/>
                </a:lnTo>
                <a:lnTo>
                  <a:pt x="267891" y="151805"/>
                </a:lnTo>
                <a:lnTo>
                  <a:pt x="267891" y="178594"/>
                </a:lnTo>
                <a:lnTo>
                  <a:pt x="258961" y="205383"/>
                </a:lnTo>
                <a:lnTo>
                  <a:pt x="267891" y="232172"/>
                </a:lnTo>
                <a:lnTo>
                  <a:pt x="276820" y="250031"/>
                </a:lnTo>
                <a:lnTo>
                  <a:pt x="285750" y="285750"/>
                </a:lnTo>
                <a:lnTo>
                  <a:pt x="294680" y="303610"/>
                </a:lnTo>
                <a:lnTo>
                  <a:pt x="312539" y="330399"/>
                </a:lnTo>
                <a:lnTo>
                  <a:pt x="312539" y="339328"/>
                </a:lnTo>
                <a:lnTo>
                  <a:pt x="321469" y="348258"/>
                </a:lnTo>
                <a:lnTo>
                  <a:pt x="321469" y="348258"/>
                </a:lnTo>
                <a:lnTo>
                  <a:pt x="321469" y="330399"/>
                </a:lnTo>
                <a:lnTo>
                  <a:pt x="321469" y="303610"/>
                </a:lnTo>
                <a:lnTo>
                  <a:pt x="321469" y="267891"/>
                </a:lnTo>
                <a:lnTo>
                  <a:pt x="312539" y="205383"/>
                </a:lnTo>
                <a:lnTo>
                  <a:pt x="321469" y="151805"/>
                </a:lnTo>
                <a:lnTo>
                  <a:pt x="330399" y="98227"/>
                </a:lnTo>
                <a:lnTo>
                  <a:pt x="348258" y="53578"/>
                </a:lnTo>
                <a:lnTo>
                  <a:pt x="366117" y="26789"/>
                </a:lnTo>
                <a:lnTo>
                  <a:pt x="383977" y="8930"/>
                </a:lnTo>
                <a:lnTo>
                  <a:pt x="410766" y="0"/>
                </a:lnTo>
                <a:lnTo>
                  <a:pt x="419695" y="0"/>
                </a:lnTo>
                <a:lnTo>
                  <a:pt x="428625" y="0"/>
                </a:lnTo>
                <a:lnTo>
                  <a:pt x="437555" y="8930"/>
                </a:lnTo>
                <a:lnTo>
                  <a:pt x="446485" y="8930"/>
                </a:lnTo>
                <a:lnTo>
                  <a:pt x="44648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8706445" y="3045023"/>
            <a:ext cx="160735" cy="312540"/>
          </a:xfrm>
          <a:custGeom>
            <a:avLst/>
            <a:gdLst/>
            <a:ahLst/>
            <a:cxnLst/>
            <a:rect l="0" t="0" r="0" b="0"/>
            <a:pathLst>
              <a:path w="160735" h="312540">
                <a:moveTo>
                  <a:pt x="26789" y="107156"/>
                </a:moveTo>
                <a:lnTo>
                  <a:pt x="26789" y="116086"/>
                </a:lnTo>
                <a:lnTo>
                  <a:pt x="17859" y="133945"/>
                </a:lnTo>
                <a:lnTo>
                  <a:pt x="17859" y="160734"/>
                </a:lnTo>
                <a:lnTo>
                  <a:pt x="8929" y="187523"/>
                </a:lnTo>
                <a:lnTo>
                  <a:pt x="8929" y="214313"/>
                </a:lnTo>
                <a:lnTo>
                  <a:pt x="0" y="241102"/>
                </a:lnTo>
                <a:lnTo>
                  <a:pt x="0" y="267891"/>
                </a:lnTo>
                <a:lnTo>
                  <a:pt x="0" y="285750"/>
                </a:lnTo>
                <a:lnTo>
                  <a:pt x="0" y="303609"/>
                </a:lnTo>
                <a:lnTo>
                  <a:pt x="8929" y="312539"/>
                </a:lnTo>
                <a:lnTo>
                  <a:pt x="8929" y="312539"/>
                </a:lnTo>
                <a:lnTo>
                  <a:pt x="17859" y="303609"/>
                </a:lnTo>
                <a:lnTo>
                  <a:pt x="26789" y="276820"/>
                </a:lnTo>
                <a:lnTo>
                  <a:pt x="26789" y="241102"/>
                </a:lnTo>
                <a:lnTo>
                  <a:pt x="35718" y="205383"/>
                </a:lnTo>
                <a:lnTo>
                  <a:pt x="44648" y="151805"/>
                </a:lnTo>
                <a:lnTo>
                  <a:pt x="62507" y="107156"/>
                </a:lnTo>
                <a:lnTo>
                  <a:pt x="80367" y="71438"/>
                </a:lnTo>
                <a:lnTo>
                  <a:pt x="89296" y="53578"/>
                </a:lnTo>
                <a:lnTo>
                  <a:pt x="107156" y="44648"/>
                </a:lnTo>
                <a:lnTo>
                  <a:pt x="116085" y="35719"/>
                </a:lnTo>
                <a:lnTo>
                  <a:pt x="125015" y="17859"/>
                </a:lnTo>
                <a:lnTo>
                  <a:pt x="142875" y="8930"/>
                </a:lnTo>
                <a:lnTo>
                  <a:pt x="151804" y="0"/>
                </a:lnTo>
                <a:lnTo>
                  <a:pt x="160734" y="0"/>
                </a:lnTo>
                <a:lnTo>
                  <a:pt x="160734" y="8930"/>
                </a:lnTo>
                <a:lnTo>
                  <a:pt x="160734" y="8930"/>
                </a:lnTo>
                <a:lnTo>
                  <a:pt x="16073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8831460" y="3107531"/>
            <a:ext cx="62509" cy="133946"/>
          </a:xfrm>
          <a:custGeom>
            <a:avLst/>
            <a:gdLst/>
            <a:ahLst/>
            <a:cxnLst/>
            <a:rect l="0" t="0" r="0" b="0"/>
            <a:pathLst>
              <a:path w="62509" h="133946">
                <a:moveTo>
                  <a:pt x="35719" y="26789"/>
                </a:moveTo>
                <a:lnTo>
                  <a:pt x="35719" y="53578"/>
                </a:lnTo>
                <a:lnTo>
                  <a:pt x="35719" y="62508"/>
                </a:lnTo>
                <a:lnTo>
                  <a:pt x="26789" y="80367"/>
                </a:lnTo>
                <a:lnTo>
                  <a:pt x="26789" y="89297"/>
                </a:lnTo>
                <a:lnTo>
                  <a:pt x="35719" y="107156"/>
                </a:lnTo>
                <a:lnTo>
                  <a:pt x="35719" y="116086"/>
                </a:lnTo>
                <a:lnTo>
                  <a:pt x="35719" y="125015"/>
                </a:lnTo>
                <a:lnTo>
                  <a:pt x="44649" y="133945"/>
                </a:lnTo>
                <a:lnTo>
                  <a:pt x="44649" y="133945"/>
                </a:lnTo>
                <a:lnTo>
                  <a:pt x="53578" y="133945"/>
                </a:lnTo>
                <a:lnTo>
                  <a:pt x="53578" y="125015"/>
                </a:lnTo>
                <a:lnTo>
                  <a:pt x="53578" y="107156"/>
                </a:lnTo>
                <a:lnTo>
                  <a:pt x="62508" y="89297"/>
                </a:lnTo>
                <a:lnTo>
                  <a:pt x="53578" y="53578"/>
                </a:lnTo>
                <a:lnTo>
                  <a:pt x="44649" y="17859"/>
                </a:lnTo>
                <a:lnTo>
                  <a:pt x="26789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8965405" y="3000375"/>
            <a:ext cx="160736" cy="151805"/>
          </a:xfrm>
          <a:custGeom>
            <a:avLst/>
            <a:gdLst/>
            <a:ahLst/>
            <a:cxnLst/>
            <a:rect l="0" t="0" r="0" b="0"/>
            <a:pathLst>
              <a:path w="160736" h="151805">
                <a:moveTo>
                  <a:pt x="0" y="89296"/>
                </a:moveTo>
                <a:lnTo>
                  <a:pt x="8930" y="89296"/>
                </a:lnTo>
                <a:lnTo>
                  <a:pt x="8930" y="89296"/>
                </a:lnTo>
                <a:lnTo>
                  <a:pt x="17860" y="89296"/>
                </a:lnTo>
                <a:lnTo>
                  <a:pt x="17860" y="89296"/>
                </a:lnTo>
                <a:lnTo>
                  <a:pt x="26790" y="98226"/>
                </a:lnTo>
                <a:lnTo>
                  <a:pt x="26790" y="98226"/>
                </a:lnTo>
                <a:lnTo>
                  <a:pt x="26790" y="107156"/>
                </a:lnTo>
                <a:lnTo>
                  <a:pt x="35719" y="116086"/>
                </a:lnTo>
                <a:lnTo>
                  <a:pt x="35719" y="116086"/>
                </a:lnTo>
                <a:lnTo>
                  <a:pt x="44649" y="125015"/>
                </a:lnTo>
                <a:lnTo>
                  <a:pt x="44649" y="133945"/>
                </a:lnTo>
                <a:lnTo>
                  <a:pt x="53579" y="142875"/>
                </a:lnTo>
                <a:lnTo>
                  <a:pt x="53579" y="142875"/>
                </a:lnTo>
                <a:lnTo>
                  <a:pt x="53579" y="151804"/>
                </a:lnTo>
                <a:lnTo>
                  <a:pt x="53579" y="142875"/>
                </a:lnTo>
                <a:lnTo>
                  <a:pt x="53579" y="142875"/>
                </a:lnTo>
                <a:lnTo>
                  <a:pt x="53579" y="133945"/>
                </a:lnTo>
                <a:lnTo>
                  <a:pt x="62508" y="116086"/>
                </a:lnTo>
                <a:lnTo>
                  <a:pt x="62508" y="98226"/>
                </a:lnTo>
                <a:lnTo>
                  <a:pt x="71438" y="80367"/>
                </a:lnTo>
                <a:lnTo>
                  <a:pt x="80368" y="53578"/>
                </a:lnTo>
                <a:lnTo>
                  <a:pt x="89297" y="35718"/>
                </a:lnTo>
                <a:lnTo>
                  <a:pt x="107157" y="26789"/>
                </a:lnTo>
                <a:lnTo>
                  <a:pt x="116086" y="8929"/>
                </a:lnTo>
                <a:lnTo>
                  <a:pt x="133946" y="0"/>
                </a:lnTo>
                <a:lnTo>
                  <a:pt x="142875" y="0"/>
                </a:lnTo>
                <a:lnTo>
                  <a:pt x="151805" y="0"/>
                </a:lnTo>
                <a:lnTo>
                  <a:pt x="160735" y="0"/>
                </a:lnTo>
                <a:lnTo>
                  <a:pt x="160735" y="0"/>
                </a:lnTo>
                <a:lnTo>
                  <a:pt x="151805" y="8929"/>
                </a:lnTo>
                <a:lnTo>
                  <a:pt x="133946" y="17859"/>
                </a:lnTo>
                <a:lnTo>
                  <a:pt x="13394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5911453" y="4161234"/>
            <a:ext cx="26790" cy="133946"/>
          </a:xfrm>
          <a:custGeom>
            <a:avLst/>
            <a:gdLst/>
            <a:ahLst/>
            <a:cxnLst/>
            <a:rect l="0" t="0" r="0" b="0"/>
            <a:pathLst>
              <a:path w="26790" h="13394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44648"/>
                </a:lnTo>
                <a:lnTo>
                  <a:pt x="17860" y="71437"/>
                </a:lnTo>
                <a:lnTo>
                  <a:pt x="17860" y="89297"/>
                </a:lnTo>
                <a:lnTo>
                  <a:pt x="26789" y="116086"/>
                </a:lnTo>
                <a:lnTo>
                  <a:pt x="26789" y="125016"/>
                </a:lnTo>
                <a:lnTo>
                  <a:pt x="26789" y="133945"/>
                </a:lnTo>
                <a:lnTo>
                  <a:pt x="26789" y="125016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5938242" y="4196953"/>
            <a:ext cx="1" cy="35719"/>
          </a:xfrm>
          <a:custGeom>
            <a:avLst/>
            <a:gdLst/>
            <a:ahLst/>
            <a:cxnLst/>
            <a:rect l="0" t="0" r="0" b="0"/>
            <a:pathLst>
              <a:path w="1" h="35719">
                <a:moveTo>
                  <a:pt x="0" y="3571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5804297" y="4000500"/>
            <a:ext cx="250032" cy="383977"/>
          </a:xfrm>
          <a:custGeom>
            <a:avLst/>
            <a:gdLst/>
            <a:ahLst/>
            <a:cxnLst/>
            <a:rect l="0" t="0" r="0" b="0"/>
            <a:pathLst>
              <a:path w="250032" h="383977">
                <a:moveTo>
                  <a:pt x="62508" y="8929"/>
                </a:move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29"/>
                </a:lnTo>
                <a:lnTo>
                  <a:pt x="35719" y="17859"/>
                </a:lnTo>
                <a:lnTo>
                  <a:pt x="26789" y="35718"/>
                </a:lnTo>
                <a:lnTo>
                  <a:pt x="17859" y="71437"/>
                </a:lnTo>
                <a:lnTo>
                  <a:pt x="8930" y="107156"/>
                </a:lnTo>
                <a:lnTo>
                  <a:pt x="8930" y="160734"/>
                </a:lnTo>
                <a:lnTo>
                  <a:pt x="8930" y="214312"/>
                </a:lnTo>
                <a:lnTo>
                  <a:pt x="8930" y="267890"/>
                </a:lnTo>
                <a:lnTo>
                  <a:pt x="26789" y="321468"/>
                </a:lnTo>
                <a:lnTo>
                  <a:pt x="44648" y="357187"/>
                </a:lnTo>
                <a:lnTo>
                  <a:pt x="71437" y="375046"/>
                </a:lnTo>
                <a:lnTo>
                  <a:pt x="98226" y="383976"/>
                </a:lnTo>
                <a:lnTo>
                  <a:pt x="133945" y="375046"/>
                </a:lnTo>
                <a:lnTo>
                  <a:pt x="169664" y="348257"/>
                </a:lnTo>
                <a:lnTo>
                  <a:pt x="196453" y="321468"/>
                </a:lnTo>
                <a:lnTo>
                  <a:pt x="223242" y="276820"/>
                </a:lnTo>
                <a:lnTo>
                  <a:pt x="241101" y="223242"/>
                </a:lnTo>
                <a:lnTo>
                  <a:pt x="250031" y="169664"/>
                </a:lnTo>
                <a:lnTo>
                  <a:pt x="241101" y="116086"/>
                </a:lnTo>
                <a:lnTo>
                  <a:pt x="214312" y="71437"/>
                </a:lnTo>
                <a:lnTo>
                  <a:pt x="187523" y="35718"/>
                </a:lnTo>
                <a:lnTo>
                  <a:pt x="142875" y="8929"/>
                </a:lnTo>
                <a:lnTo>
                  <a:pt x="107156" y="8929"/>
                </a:lnTo>
                <a:lnTo>
                  <a:pt x="80367" y="17859"/>
                </a:lnTo>
                <a:lnTo>
                  <a:pt x="53578" y="26789"/>
                </a:lnTo>
                <a:lnTo>
                  <a:pt x="44648" y="35718"/>
                </a:lnTo>
                <a:lnTo>
                  <a:pt x="26789" y="35718"/>
                </a:lnTo>
                <a:lnTo>
                  <a:pt x="17859" y="26789"/>
                </a:lnTo>
                <a:lnTo>
                  <a:pt x="893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160859" y="3982640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8930" y="80367"/>
                </a:moveTo>
                <a:lnTo>
                  <a:pt x="8930" y="80367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89297"/>
                </a:lnTo>
                <a:lnTo>
                  <a:pt x="8930" y="80367"/>
                </a:lnTo>
                <a:lnTo>
                  <a:pt x="17860" y="71438"/>
                </a:lnTo>
                <a:lnTo>
                  <a:pt x="17860" y="44649"/>
                </a:lnTo>
                <a:lnTo>
                  <a:pt x="35719" y="26789"/>
                </a:lnTo>
                <a:lnTo>
                  <a:pt x="35719" y="8930"/>
                </a:lnTo>
                <a:lnTo>
                  <a:pt x="44649" y="0"/>
                </a:lnTo>
                <a:lnTo>
                  <a:pt x="53579" y="8930"/>
                </a:lnTo>
                <a:lnTo>
                  <a:pt x="53579" y="17860"/>
                </a:lnTo>
                <a:lnTo>
                  <a:pt x="53579" y="44649"/>
                </a:lnTo>
                <a:lnTo>
                  <a:pt x="53579" y="80367"/>
                </a:lnTo>
                <a:lnTo>
                  <a:pt x="53579" y="116086"/>
                </a:lnTo>
                <a:lnTo>
                  <a:pt x="53579" y="142875"/>
                </a:lnTo>
                <a:lnTo>
                  <a:pt x="53579" y="160735"/>
                </a:lnTo>
                <a:lnTo>
                  <a:pt x="53579" y="169664"/>
                </a:lnTo>
                <a:lnTo>
                  <a:pt x="62508" y="169664"/>
                </a:lnTo>
                <a:lnTo>
                  <a:pt x="71438" y="160735"/>
                </a:lnTo>
                <a:lnTo>
                  <a:pt x="89297" y="142875"/>
                </a:lnTo>
                <a:lnTo>
                  <a:pt x="107157" y="125016"/>
                </a:lnTo>
                <a:lnTo>
                  <a:pt x="116086" y="116086"/>
                </a:lnTo>
                <a:lnTo>
                  <a:pt x="133946" y="98227"/>
                </a:lnTo>
                <a:lnTo>
                  <a:pt x="151805" y="80367"/>
                </a:lnTo>
                <a:lnTo>
                  <a:pt x="160735" y="71438"/>
                </a:lnTo>
                <a:lnTo>
                  <a:pt x="169664" y="53578"/>
                </a:lnTo>
                <a:lnTo>
                  <a:pt x="16966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1134070" y="3795117"/>
            <a:ext cx="241103" cy="410766"/>
          </a:xfrm>
          <a:custGeom>
            <a:avLst/>
            <a:gdLst/>
            <a:ahLst/>
            <a:cxnLst/>
            <a:rect l="0" t="0" r="0" b="0"/>
            <a:pathLst>
              <a:path w="241103" h="410766">
                <a:moveTo>
                  <a:pt x="62508" y="62508"/>
                </a:moveTo>
                <a:lnTo>
                  <a:pt x="53579" y="62508"/>
                </a:lnTo>
                <a:lnTo>
                  <a:pt x="44649" y="62508"/>
                </a:lnTo>
                <a:lnTo>
                  <a:pt x="35719" y="62508"/>
                </a:lnTo>
                <a:lnTo>
                  <a:pt x="26789" y="71437"/>
                </a:lnTo>
                <a:lnTo>
                  <a:pt x="17860" y="80367"/>
                </a:lnTo>
                <a:lnTo>
                  <a:pt x="893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87523"/>
                </a:lnTo>
                <a:lnTo>
                  <a:pt x="0" y="250031"/>
                </a:lnTo>
                <a:lnTo>
                  <a:pt x="17860" y="303609"/>
                </a:lnTo>
                <a:lnTo>
                  <a:pt x="35719" y="357187"/>
                </a:lnTo>
                <a:lnTo>
                  <a:pt x="62508" y="392906"/>
                </a:lnTo>
                <a:lnTo>
                  <a:pt x="98227" y="410765"/>
                </a:lnTo>
                <a:lnTo>
                  <a:pt x="125016" y="401836"/>
                </a:lnTo>
                <a:lnTo>
                  <a:pt x="160735" y="383976"/>
                </a:lnTo>
                <a:lnTo>
                  <a:pt x="187524" y="348258"/>
                </a:lnTo>
                <a:lnTo>
                  <a:pt x="214313" y="303609"/>
                </a:lnTo>
                <a:lnTo>
                  <a:pt x="232172" y="250031"/>
                </a:lnTo>
                <a:lnTo>
                  <a:pt x="241102" y="196453"/>
                </a:lnTo>
                <a:lnTo>
                  <a:pt x="232172" y="142875"/>
                </a:lnTo>
                <a:lnTo>
                  <a:pt x="223243" y="98226"/>
                </a:lnTo>
                <a:lnTo>
                  <a:pt x="214313" y="53578"/>
                </a:lnTo>
                <a:lnTo>
                  <a:pt x="187524" y="26789"/>
                </a:lnTo>
                <a:lnTo>
                  <a:pt x="169664" y="8929"/>
                </a:lnTo>
                <a:lnTo>
                  <a:pt x="142875" y="0"/>
                </a:lnTo>
                <a:lnTo>
                  <a:pt x="125016" y="17859"/>
                </a:lnTo>
                <a:lnTo>
                  <a:pt x="98227" y="35719"/>
                </a:lnTo>
                <a:lnTo>
                  <a:pt x="80368" y="71437"/>
                </a:lnTo>
                <a:lnTo>
                  <a:pt x="8036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196578" y="4500562"/>
            <a:ext cx="98228" cy="151806"/>
          </a:xfrm>
          <a:custGeom>
            <a:avLst/>
            <a:gdLst/>
            <a:ahLst/>
            <a:cxnLst/>
            <a:rect l="0" t="0" r="0" b="0"/>
            <a:pathLst>
              <a:path w="98228" h="151806">
                <a:moveTo>
                  <a:pt x="0" y="80367"/>
                </a:moveTo>
                <a:lnTo>
                  <a:pt x="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8930" y="53578"/>
                </a:lnTo>
                <a:lnTo>
                  <a:pt x="17860" y="44649"/>
                </a:lnTo>
                <a:lnTo>
                  <a:pt x="26789" y="26789"/>
                </a:lnTo>
                <a:lnTo>
                  <a:pt x="26789" y="17859"/>
                </a:lnTo>
                <a:lnTo>
                  <a:pt x="35719" y="8930"/>
                </a:lnTo>
                <a:lnTo>
                  <a:pt x="44649" y="0"/>
                </a:lnTo>
                <a:lnTo>
                  <a:pt x="53578" y="0"/>
                </a:lnTo>
                <a:lnTo>
                  <a:pt x="53578" y="8930"/>
                </a:lnTo>
                <a:lnTo>
                  <a:pt x="62508" y="17859"/>
                </a:lnTo>
                <a:lnTo>
                  <a:pt x="62508" y="35719"/>
                </a:lnTo>
                <a:lnTo>
                  <a:pt x="62508" y="53578"/>
                </a:lnTo>
                <a:lnTo>
                  <a:pt x="53578" y="62508"/>
                </a:lnTo>
                <a:lnTo>
                  <a:pt x="53578" y="71438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71438"/>
                </a:lnTo>
                <a:lnTo>
                  <a:pt x="53578" y="62508"/>
                </a:lnTo>
                <a:lnTo>
                  <a:pt x="53578" y="62508"/>
                </a:lnTo>
                <a:lnTo>
                  <a:pt x="62508" y="53578"/>
                </a:lnTo>
                <a:lnTo>
                  <a:pt x="71438" y="53578"/>
                </a:lnTo>
                <a:lnTo>
                  <a:pt x="80367" y="53578"/>
                </a:lnTo>
                <a:lnTo>
                  <a:pt x="89297" y="53578"/>
                </a:lnTo>
                <a:lnTo>
                  <a:pt x="89297" y="62508"/>
                </a:lnTo>
                <a:lnTo>
                  <a:pt x="98227" y="80367"/>
                </a:lnTo>
                <a:lnTo>
                  <a:pt x="89297" y="98227"/>
                </a:lnTo>
                <a:lnTo>
                  <a:pt x="89297" y="116086"/>
                </a:lnTo>
                <a:lnTo>
                  <a:pt x="80367" y="133945"/>
                </a:lnTo>
                <a:lnTo>
                  <a:pt x="62508" y="151805"/>
                </a:lnTo>
                <a:lnTo>
                  <a:pt x="53578" y="151805"/>
                </a:lnTo>
                <a:lnTo>
                  <a:pt x="53578" y="151805"/>
                </a:lnTo>
                <a:lnTo>
                  <a:pt x="44649" y="133945"/>
                </a:lnTo>
                <a:lnTo>
                  <a:pt x="53578" y="125016"/>
                </a:lnTo>
                <a:lnTo>
                  <a:pt x="53578" y="98227"/>
                </a:lnTo>
                <a:lnTo>
                  <a:pt x="62508" y="80367"/>
                </a:lnTo>
                <a:lnTo>
                  <a:pt x="6250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1294805" y="4455914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1134070" y="4384476"/>
            <a:ext cx="267892" cy="401837"/>
          </a:xfrm>
          <a:custGeom>
            <a:avLst/>
            <a:gdLst/>
            <a:ahLst/>
            <a:cxnLst/>
            <a:rect l="0" t="0" r="0" b="0"/>
            <a:pathLst>
              <a:path w="267892" h="401837">
                <a:moveTo>
                  <a:pt x="142875" y="62508"/>
                </a:moveTo>
                <a:lnTo>
                  <a:pt x="125016" y="53578"/>
                </a:lnTo>
                <a:lnTo>
                  <a:pt x="107157" y="35719"/>
                </a:lnTo>
                <a:lnTo>
                  <a:pt x="89297" y="26789"/>
                </a:lnTo>
                <a:lnTo>
                  <a:pt x="71438" y="17860"/>
                </a:lnTo>
                <a:lnTo>
                  <a:pt x="53579" y="8930"/>
                </a:lnTo>
                <a:lnTo>
                  <a:pt x="35719" y="0"/>
                </a:lnTo>
                <a:lnTo>
                  <a:pt x="26789" y="0"/>
                </a:lnTo>
                <a:lnTo>
                  <a:pt x="17860" y="8930"/>
                </a:lnTo>
                <a:lnTo>
                  <a:pt x="8930" y="35719"/>
                </a:lnTo>
                <a:lnTo>
                  <a:pt x="0" y="62508"/>
                </a:lnTo>
                <a:lnTo>
                  <a:pt x="0" y="107156"/>
                </a:lnTo>
                <a:lnTo>
                  <a:pt x="8930" y="169664"/>
                </a:lnTo>
                <a:lnTo>
                  <a:pt x="17860" y="232172"/>
                </a:lnTo>
                <a:lnTo>
                  <a:pt x="35719" y="294680"/>
                </a:lnTo>
                <a:lnTo>
                  <a:pt x="53579" y="357188"/>
                </a:lnTo>
                <a:lnTo>
                  <a:pt x="89297" y="392906"/>
                </a:lnTo>
                <a:lnTo>
                  <a:pt x="116086" y="401836"/>
                </a:lnTo>
                <a:lnTo>
                  <a:pt x="151805" y="401836"/>
                </a:lnTo>
                <a:lnTo>
                  <a:pt x="187524" y="375047"/>
                </a:lnTo>
                <a:lnTo>
                  <a:pt x="214313" y="330399"/>
                </a:lnTo>
                <a:lnTo>
                  <a:pt x="241102" y="285750"/>
                </a:lnTo>
                <a:lnTo>
                  <a:pt x="258961" y="232172"/>
                </a:lnTo>
                <a:lnTo>
                  <a:pt x="267891" y="178594"/>
                </a:lnTo>
                <a:lnTo>
                  <a:pt x="267891" y="125016"/>
                </a:lnTo>
                <a:lnTo>
                  <a:pt x="258961" y="89297"/>
                </a:lnTo>
                <a:lnTo>
                  <a:pt x="241102" y="53578"/>
                </a:lnTo>
                <a:lnTo>
                  <a:pt x="205383" y="35719"/>
                </a:lnTo>
                <a:lnTo>
                  <a:pt x="169664" y="26789"/>
                </a:lnTo>
                <a:lnTo>
                  <a:pt x="133946" y="35719"/>
                </a:lnTo>
                <a:lnTo>
                  <a:pt x="98227" y="44649"/>
                </a:lnTo>
                <a:lnTo>
                  <a:pt x="80368" y="62508"/>
                </a:lnTo>
                <a:lnTo>
                  <a:pt x="8036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5072063" y="5456039"/>
            <a:ext cx="62508" cy="35720"/>
          </a:xfrm>
          <a:custGeom>
            <a:avLst/>
            <a:gdLst/>
            <a:ahLst/>
            <a:cxnLst/>
            <a:rect l="0" t="0" r="0" b="0"/>
            <a:pathLst>
              <a:path w="62508" h="35720">
                <a:moveTo>
                  <a:pt x="0" y="35719"/>
                </a:moveTo>
                <a:lnTo>
                  <a:pt x="0" y="26789"/>
                </a:lnTo>
                <a:lnTo>
                  <a:pt x="0" y="2678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8930"/>
                </a:lnTo>
                <a:lnTo>
                  <a:pt x="44648" y="8930"/>
                </a:lnTo>
                <a:lnTo>
                  <a:pt x="62507" y="0"/>
                </a:lnTo>
                <a:lnTo>
                  <a:pt x="625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170289" y="5456039"/>
            <a:ext cx="2661048" cy="89298"/>
          </a:xfrm>
          <a:custGeom>
            <a:avLst/>
            <a:gdLst/>
            <a:ahLst/>
            <a:cxnLst/>
            <a:rect l="0" t="0" r="0" b="0"/>
            <a:pathLst>
              <a:path w="2661048" h="89298">
                <a:moveTo>
                  <a:pt x="0" y="0"/>
                </a:moveTo>
                <a:lnTo>
                  <a:pt x="26789" y="0"/>
                </a:lnTo>
                <a:lnTo>
                  <a:pt x="53578" y="0"/>
                </a:lnTo>
                <a:lnTo>
                  <a:pt x="80367" y="0"/>
                </a:lnTo>
                <a:lnTo>
                  <a:pt x="116086" y="8930"/>
                </a:lnTo>
                <a:lnTo>
                  <a:pt x="151805" y="8930"/>
                </a:lnTo>
                <a:lnTo>
                  <a:pt x="196453" y="8930"/>
                </a:lnTo>
                <a:lnTo>
                  <a:pt x="241102" y="8930"/>
                </a:lnTo>
                <a:lnTo>
                  <a:pt x="294680" y="8930"/>
                </a:lnTo>
                <a:lnTo>
                  <a:pt x="348258" y="8930"/>
                </a:lnTo>
                <a:lnTo>
                  <a:pt x="401836" y="17859"/>
                </a:lnTo>
                <a:lnTo>
                  <a:pt x="455414" y="17859"/>
                </a:lnTo>
                <a:lnTo>
                  <a:pt x="517922" y="26789"/>
                </a:lnTo>
                <a:lnTo>
                  <a:pt x="580430" y="26789"/>
                </a:lnTo>
                <a:lnTo>
                  <a:pt x="642938" y="26789"/>
                </a:lnTo>
                <a:lnTo>
                  <a:pt x="714375" y="35719"/>
                </a:lnTo>
                <a:lnTo>
                  <a:pt x="785813" y="35719"/>
                </a:lnTo>
                <a:lnTo>
                  <a:pt x="866180" y="35719"/>
                </a:lnTo>
                <a:lnTo>
                  <a:pt x="946547" y="26789"/>
                </a:lnTo>
                <a:lnTo>
                  <a:pt x="1035844" y="26789"/>
                </a:lnTo>
                <a:lnTo>
                  <a:pt x="1125141" y="26789"/>
                </a:lnTo>
                <a:lnTo>
                  <a:pt x="1214438" y="26789"/>
                </a:lnTo>
                <a:lnTo>
                  <a:pt x="1303734" y="26789"/>
                </a:lnTo>
                <a:lnTo>
                  <a:pt x="1401961" y="35719"/>
                </a:lnTo>
                <a:lnTo>
                  <a:pt x="1491258" y="35719"/>
                </a:lnTo>
                <a:lnTo>
                  <a:pt x="1580555" y="44649"/>
                </a:lnTo>
                <a:lnTo>
                  <a:pt x="1669852" y="44649"/>
                </a:lnTo>
                <a:lnTo>
                  <a:pt x="1768078" y="53578"/>
                </a:lnTo>
                <a:lnTo>
                  <a:pt x="1857375" y="62508"/>
                </a:lnTo>
                <a:lnTo>
                  <a:pt x="1955602" y="62508"/>
                </a:lnTo>
                <a:lnTo>
                  <a:pt x="2044899" y="71438"/>
                </a:lnTo>
                <a:lnTo>
                  <a:pt x="2134195" y="71438"/>
                </a:lnTo>
                <a:lnTo>
                  <a:pt x="2223492" y="80367"/>
                </a:lnTo>
                <a:lnTo>
                  <a:pt x="2303859" y="80367"/>
                </a:lnTo>
                <a:lnTo>
                  <a:pt x="2384227" y="80367"/>
                </a:lnTo>
                <a:lnTo>
                  <a:pt x="2446734" y="80367"/>
                </a:lnTo>
                <a:lnTo>
                  <a:pt x="2518172" y="89297"/>
                </a:lnTo>
                <a:lnTo>
                  <a:pt x="2571750" y="89297"/>
                </a:lnTo>
                <a:lnTo>
                  <a:pt x="2607469" y="89297"/>
                </a:lnTo>
                <a:lnTo>
                  <a:pt x="2643188" y="89297"/>
                </a:lnTo>
                <a:lnTo>
                  <a:pt x="2661047" y="89297"/>
                </a:lnTo>
                <a:lnTo>
                  <a:pt x="266104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1062633" y="5848945"/>
            <a:ext cx="3277196" cy="107157"/>
          </a:xfrm>
          <a:custGeom>
            <a:avLst/>
            <a:gdLst/>
            <a:ahLst/>
            <a:cxnLst/>
            <a:rect l="0" t="0" r="0" b="0"/>
            <a:pathLst>
              <a:path w="3277196" h="107157">
                <a:moveTo>
                  <a:pt x="0" y="107156"/>
                </a:moveTo>
                <a:lnTo>
                  <a:pt x="0" y="107156"/>
                </a:lnTo>
                <a:lnTo>
                  <a:pt x="0" y="98226"/>
                </a:lnTo>
                <a:lnTo>
                  <a:pt x="8930" y="98226"/>
                </a:lnTo>
                <a:lnTo>
                  <a:pt x="17859" y="89296"/>
                </a:lnTo>
                <a:lnTo>
                  <a:pt x="26789" y="89296"/>
                </a:lnTo>
                <a:lnTo>
                  <a:pt x="35719" y="89296"/>
                </a:lnTo>
                <a:lnTo>
                  <a:pt x="53578" y="80367"/>
                </a:lnTo>
                <a:lnTo>
                  <a:pt x="80367" y="80367"/>
                </a:lnTo>
                <a:lnTo>
                  <a:pt x="98226" y="80367"/>
                </a:lnTo>
                <a:lnTo>
                  <a:pt x="125016" y="80367"/>
                </a:lnTo>
                <a:lnTo>
                  <a:pt x="151805" y="80367"/>
                </a:lnTo>
                <a:lnTo>
                  <a:pt x="178594" y="80367"/>
                </a:lnTo>
                <a:lnTo>
                  <a:pt x="214312" y="80367"/>
                </a:lnTo>
                <a:lnTo>
                  <a:pt x="258961" y="80367"/>
                </a:lnTo>
                <a:lnTo>
                  <a:pt x="303609" y="71437"/>
                </a:lnTo>
                <a:lnTo>
                  <a:pt x="357187" y="71437"/>
                </a:lnTo>
                <a:lnTo>
                  <a:pt x="410765" y="62507"/>
                </a:lnTo>
                <a:lnTo>
                  <a:pt x="464344" y="53578"/>
                </a:lnTo>
                <a:lnTo>
                  <a:pt x="526851" y="53578"/>
                </a:lnTo>
                <a:lnTo>
                  <a:pt x="580430" y="44648"/>
                </a:lnTo>
                <a:lnTo>
                  <a:pt x="634008" y="44648"/>
                </a:lnTo>
                <a:lnTo>
                  <a:pt x="696515" y="44648"/>
                </a:lnTo>
                <a:lnTo>
                  <a:pt x="750094" y="35718"/>
                </a:lnTo>
                <a:lnTo>
                  <a:pt x="821531" y="35718"/>
                </a:lnTo>
                <a:lnTo>
                  <a:pt x="884039" y="35718"/>
                </a:lnTo>
                <a:lnTo>
                  <a:pt x="955476" y="35718"/>
                </a:lnTo>
                <a:lnTo>
                  <a:pt x="1026914" y="35718"/>
                </a:lnTo>
                <a:lnTo>
                  <a:pt x="1107281" y="35718"/>
                </a:lnTo>
                <a:lnTo>
                  <a:pt x="1187648" y="26789"/>
                </a:lnTo>
                <a:lnTo>
                  <a:pt x="1268015" y="17859"/>
                </a:lnTo>
                <a:lnTo>
                  <a:pt x="1357312" y="8929"/>
                </a:lnTo>
                <a:lnTo>
                  <a:pt x="1437680" y="0"/>
                </a:lnTo>
                <a:lnTo>
                  <a:pt x="1526976" y="0"/>
                </a:lnTo>
                <a:lnTo>
                  <a:pt x="1616273" y="0"/>
                </a:lnTo>
                <a:lnTo>
                  <a:pt x="1696640" y="0"/>
                </a:lnTo>
                <a:lnTo>
                  <a:pt x="1777008" y="8929"/>
                </a:lnTo>
                <a:lnTo>
                  <a:pt x="1866305" y="8929"/>
                </a:lnTo>
                <a:lnTo>
                  <a:pt x="1955601" y="17859"/>
                </a:lnTo>
                <a:lnTo>
                  <a:pt x="2035969" y="17859"/>
                </a:lnTo>
                <a:lnTo>
                  <a:pt x="2125265" y="17859"/>
                </a:lnTo>
                <a:lnTo>
                  <a:pt x="2223492" y="26789"/>
                </a:lnTo>
                <a:lnTo>
                  <a:pt x="2303859" y="26789"/>
                </a:lnTo>
                <a:lnTo>
                  <a:pt x="2393156" y="26789"/>
                </a:lnTo>
                <a:lnTo>
                  <a:pt x="2482453" y="26789"/>
                </a:lnTo>
                <a:lnTo>
                  <a:pt x="2571750" y="35718"/>
                </a:lnTo>
                <a:lnTo>
                  <a:pt x="2652117" y="35718"/>
                </a:lnTo>
                <a:lnTo>
                  <a:pt x="2732484" y="44648"/>
                </a:lnTo>
                <a:lnTo>
                  <a:pt x="2812851" y="44648"/>
                </a:lnTo>
                <a:lnTo>
                  <a:pt x="2884289" y="44648"/>
                </a:lnTo>
                <a:lnTo>
                  <a:pt x="2955726" y="53578"/>
                </a:lnTo>
                <a:lnTo>
                  <a:pt x="3027164" y="53578"/>
                </a:lnTo>
                <a:lnTo>
                  <a:pt x="3089672" y="62507"/>
                </a:lnTo>
                <a:lnTo>
                  <a:pt x="3152180" y="71437"/>
                </a:lnTo>
                <a:lnTo>
                  <a:pt x="3214687" y="80367"/>
                </a:lnTo>
                <a:lnTo>
                  <a:pt x="3277195" y="80367"/>
                </a:lnTo>
                <a:lnTo>
                  <a:pt x="327719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7617023" y="5652491"/>
            <a:ext cx="267892" cy="455415"/>
          </a:xfrm>
          <a:custGeom>
            <a:avLst/>
            <a:gdLst/>
            <a:ahLst/>
            <a:cxnLst/>
            <a:rect l="0" t="0" r="0" b="0"/>
            <a:pathLst>
              <a:path w="267892" h="455415">
                <a:moveTo>
                  <a:pt x="116086" y="53579"/>
                </a:moveTo>
                <a:lnTo>
                  <a:pt x="116086" y="44649"/>
                </a:lnTo>
                <a:lnTo>
                  <a:pt x="98227" y="35719"/>
                </a:lnTo>
                <a:lnTo>
                  <a:pt x="89297" y="35719"/>
                </a:lnTo>
                <a:lnTo>
                  <a:pt x="71438" y="26789"/>
                </a:lnTo>
                <a:lnTo>
                  <a:pt x="62508" y="8930"/>
                </a:lnTo>
                <a:lnTo>
                  <a:pt x="53579" y="8930"/>
                </a:lnTo>
                <a:lnTo>
                  <a:pt x="44649" y="0"/>
                </a:lnTo>
                <a:lnTo>
                  <a:pt x="26790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8930" y="53579"/>
                </a:lnTo>
                <a:lnTo>
                  <a:pt x="0" y="89297"/>
                </a:lnTo>
                <a:lnTo>
                  <a:pt x="0" y="133946"/>
                </a:lnTo>
                <a:lnTo>
                  <a:pt x="8930" y="187524"/>
                </a:lnTo>
                <a:lnTo>
                  <a:pt x="17860" y="241102"/>
                </a:lnTo>
                <a:lnTo>
                  <a:pt x="35719" y="303610"/>
                </a:lnTo>
                <a:lnTo>
                  <a:pt x="62508" y="357188"/>
                </a:lnTo>
                <a:lnTo>
                  <a:pt x="89297" y="401836"/>
                </a:lnTo>
                <a:lnTo>
                  <a:pt x="125016" y="437555"/>
                </a:lnTo>
                <a:lnTo>
                  <a:pt x="151805" y="455414"/>
                </a:lnTo>
                <a:lnTo>
                  <a:pt x="178594" y="455414"/>
                </a:lnTo>
                <a:lnTo>
                  <a:pt x="205383" y="437555"/>
                </a:lnTo>
                <a:lnTo>
                  <a:pt x="232172" y="410766"/>
                </a:lnTo>
                <a:lnTo>
                  <a:pt x="250032" y="366118"/>
                </a:lnTo>
                <a:lnTo>
                  <a:pt x="258961" y="312539"/>
                </a:lnTo>
                <a:lnTo>
                  <a:pt x="267891" y="258961"/>
                </a:lnTo>
                <a:lnTo>
                  <a:pt x="267891" y="205383"/>
                </a:lnTo>
                <a:lnTo>
                  <a:pt x="267891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7831336" y="5768577"/>
            <a:ext cx="125017" cy="169665"/>
          </a:xfrm>
          <a:custGeom>
            <a:avLst/>
            <a:gdLst/>
            <a:ahLst/>
            <a:cxnLst/>
            <a:rect l="0" t="0" r="0" b="0"/>
            <a:pathLst>
              <a:path w="125017" h="169665">
                <a:moveTo>
                  <a:pt x="26789" y="17860"/>
                </a:moveTo>
                <a:lnTo>
                  <a:pt x="26789" y="35719"/>
                </a:lnTo>
                <a:lnTo>
                  <a:pt x="35719" y="62508"/>
                </a:lnTo>
                <a:lnTo>
                  <a:pt x="44648" y="98227"/>
                </a:lnTo>
                <a:lnTo>
                  <a:pt x="53578" y="125016"/>
                </a:lnTo>
                <a:lnTo>
                  <a:pt x="71437" y="151805"/>
                </a:lnTo>
                <a:lnTo>
                  <a:pt x="89297" y="169664"/>
                </a:lnTo>
                <a:lnTo>
                  <a:pt x="107156" y="169664"/>
                </a:lnTo>
                <a:lnTo>
                  <a:pt x="116086" y="169664"/>
                </a:lnTo>
                <a:lnTo>
                  <a:pt x="125016" y="151805"/>
                </a:lnTo>
                <a:lnTo>
                  <a:pt x="125016" y="116086"/>
                </a:lnTo>
                <a:lnTo>
                  <a:pt x="125016" y="89297"/>
                </a:lnTo>
                <a:lnTo>
                  <a:pt x="107156" y="53578"/>
                </a:lnTo>
                <a:lnTo>
                  <a:pt x="80367" y="26789"/>
                </a:lnTo>
                <a:lnTo>
                  <a:pt x="53578" y="8930"/>
                </a:lnTo>
                <a:lnTo>
                  <a:pt x="26789" y="0"/>
                </a:lnTo>
                <a:lnTo>
                  <a:pt x="8930" y="8930"/>
                </a:lnTo>
                <a:lnTo>
                  <a:pt x="0" y="35719"/>
                </a:lnTo>
                <a:lnTo>
                  <a:pt x="0" y="62508"/>
                </a:lnTo>
                <a:lnTo>
                  <a:pt x="17859" y="80368"/>
                </a:lnTo>
                <a:lnTo>
                  <a:pt x="35719" y="89297"/>
                </a:lnTo>
                <a:lnTo>
                  <a:pt x="53578" y="89297"/>
                </a:lnTo>
                <a:lnTo>
                  <a:pt x="5357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7965281" y="5509617"/>
            <a:ext cx="214314" cy="312539"/>
          </a:xfrm>
          <a:custGeom>
            <a:avLst/>
            <a:gdLst/>
            <a:ahLst/>
            <a:cxnLst/>
            <a:rect l="0" t="0" r="0" b="0"/>
            <a:pathLst>
              <a:path w="214314" h="312539">
                <a:moveTo>
                  <a:pt x="17860" y="133945"/>
                </a:moveTo>
                <a:lnTo>
                  <a:pt x="17860" y="133945"/>
                </a:lnTo>
                <a:lnTo>
                  <a:pt x="17860" y="142874"/>
                </a:lnTo>
                <a:lnTo>
                  <a:pt x="17860" y="160734"/>
                </a:lnTo>
                <a:lnTo>
                  <a:pt x="26789" y="178593"/>
                </a:lnTo>
                <a:lnTo>
                  <a:pt x="35719" y="205382"/>
                </a:lnTo>
                <a:lnTo>
                  <a:pt x="44649" y="232171"/>
                </a:lnTo>
                <a:lnTo>
                  <a:pt x="53578" y="258960"/>
                </a:lnTo>
                <a:lnTo>
                  <a:pt x="62508" y="276820"/>
                </a:lnTo>
                <a:lnTo>
                  <a:pt x="62508" y="294679"/>
                </a:lnTo>
                <a:lnTo>
                  <a:pt x="62508" y="312538"/>
                </a:lnTo>
                <a:lnTo>
                  <a:pt x="62508" y="312538"/>
                </a:lnTo>
                <a:lnTo>
                  <a:pt x="53578" y="312538"/>
                </a:lnTo>
                <a:lnTo>
                  <a:pt x="44649" y="294679"/>
                </a:lnTo>
                <a:lnTo>
                  <a:pt x="35719" y="276820"/>
                </a:lnTo>
                <a:lnTo>
                  <a:pt x="26789" y="241101"/>
                </a:lnTo>
                <a:lnTo>
                  <a:pt x="8930" y="205382"/>
                </a:lnTo>
                <a:lnTo>
                  <a:pt x="0" y="178593"/>
                </a:lnTo>
                <a:lnTo>
                  <a:pt x="0" y="151804"/>
                </a:lnTo>
                <a:lnTo>
                  <a:pt x="0" y="142874"/>
                </a:lnTo>
                <a:lnTo>
                  <a:pt x="17860" y="133945"/>
                </a:lnTo>
                <a:lnTo>
                  <a:pt x="26789" y="142874"/>
                </a:lnTo>
                <a:lnTo>
                  <a:pt x="44649" y="160734"/>
                </a:lnTo>
                <a:lnTo>
                  <a:pt x="62508" y="178593"/>
                </a:lnTo>
                <a:lnTo>
                  <a:pt x="80367" y="205382"/>
                </a:lnTo>
                <a:lnTo>
                  <a:pt x="89297" y="223242"/>
                </a:lnTo>
                <a:lnTo>
                  <a:pt x="98227" y="241101"/>
                </a:lnTo>
                <a:lnTo>
                  <a:pt x="107157" y="250031"/>
                </a:lnTo>
                <a:lnTo>
                  <a:pt x="107157" y="250031"/>
                </a:lnTo>
                <a:lnTo>
                  <a:pt x="107157" y="241101"/>
                </a:lnTo>
                <a:lnTo>
                  <a:pt x="107157" y="214312"/>
                </a:lnTo>
                <a:lnTo>
                  <a:pt x="98227" y="187523"/>
                </a:lnTo>
                <a:lnTo>
                  <a:pt x="89297" y="151804"/>
                </a:lnTo>
                <a:lnTo>
                  <a:pt x="89297" y="116085"/>
                </a:lnTo>
                <a:lnTo>
                  <a:pt x="89297" y="98226"/>
                </a:lnTo>
                <a:lnTo>
                  <a:pt x="98227" y="80367"/>
                </a:lnTo>
                <a:lnTo>
                  <a:pt x="107157" y="80367"/>
                </a:lnTo>
                <a:lnTo>
                  <a:pt x="125016" y="89296"/>
                </a:lnTo>
                <a:lnTo>
                  <a:pt x="142875" y="116085"/>
                </a:lnTo>
                <a:lnTo>
                  <a:pt x="160735" y="142874"/>
                </a:lnTo>
                <a:lnTo>
                  <a:pt x="178594" y="169663"/>
                </a:lnTo>
                <a:lnTo>
                  <a:pt x="196453" y="187523"/>
                </a:lnTo>
                <a:lnTo>
                  <a:pt x="205383" y="196453"/>
                </a:lnTo>
                <a:lnTo>
                  <a:pt x="214313" y="196453"/>
                </a:lnTo>
                <a:lnTo>
                  <a:pt x="214313" y="178593"/>
                </a:lnTo>
                <a:lnTo>
                  <a:pt x="205383" y="142874"/>
                </a:lnTo>
                <a:lnTo>
                  <a:pt x="196453" y="107156"/>
                </a:lnTo>
                <a:lnTo>
                  <a:pt x="187524" y="62508"/>
                </a:lnTo>
                <a:lnTo>
                  <a:pt x="178594" y="3571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8090297" y="5402461"/>
            <a:ext cx="205383" cy="410766"/>
          </a:xfrm>
          <a:custGeom>
            <a:avLst/>
            <a:gdLst/>
            <a:ahLst/>
            <a:cxnLst/>
            <a:rect l="0" t="0" r="0" b="0"/>
            <a:pathLst>
              <a:path w="205383" h="410766">
                <a:moveTo>
                  <a:pt x="71437" y="53578"/>
                </a:moveTo>
                <a:lnTo>
                  <a:pt x="62508" y="62508"/>
                </a:lnTo>
                <a:lnTo>
                  <a:pt x="62508" y="62508"/>
                </a:lnTo>
                <a:lnTo>
                  <a:pt x="71437" y="80367"/>
                </a:lnTo>
                <a:lnTo>
                  <a:pt x="80367" y="98227"/>
                </a:lnTo>
                <a:lnTo>
                  <a:pt x="89297" y="125016"/>
                </a:lnTo>
                <a:lnTo>
                  <a:pt x="107155" y="160734"/>
                </a:lnTo>
                <a:lnTo>
                  <a:pt x="125015" y="196452"/>
                </a:lnTo>
                <a:lnTo>
                  <a:pt x="151804" y="241101"/>
                </a:lnTo>
                <a:lnTo>
                  <a:pt x="169663" y="276819"/>
                </a:lnTo>
                <a:lnTo>
                  <a:pt x="187523" y="321468"/>
                </a:lnTo>
                <a:lnTo>
                  <a:pt x="196452" y="357187"/>
                </a:lnTo>
                <a:lnTo>
                  <a:pt x="205382" y="392905"/>
                </a:lnTo>
                <a:lnTo>
                  <a:pt x="205382" y="410765"/>
                </a:lnTo>
                <a:lnTo>
                  <a:pt x="187523" y="410765"/>
                </a:lnTo>
                <a:lnTo>
                  <a:pt x="169663" y="401835"/>
                </a:lnTo>
                <a:lnTo>
                  <a:pt x="142874" y="366116"/>
                </a:lnTo>
                <a:lnTo>
                  <a:pt x="98226" y="312538"/>
                </a:lnTo>
                <a:lnTo>
                  <a:pt x="62508" y="250030"/>
                </a:lnTo>
                <a:lnTo>
                  <a:pt x="26789" y="187523"/>
                </a:lnTo>
                <a:lnTo>
                  <a:pt x="8930" y="125016"/>
                </a:lnTo>
                <a:lnTo>
                  <a:pt x="0" y="71437"/>
                </a:lnTo>
                <a:lnTo>
                  <a:pt x="8930" y="35719"/>
                </a:lnTo>
                <a:lnTo>
                  <a:pt x="35719" y="8930"/>
                </a:lnTo>
                <a:lnTo>
                  <a:pt x="62508" y="0"/>
                </a:lnTo>
                <a:lnTo>
                  <a:pt x="89297" y="0"/>
                </a:lnTo>
                <a:lnTo>
                  <a:pt x="116085" y="17859"/>
                </a:lnTo>
                <a:lnTo>
                  <a:pt x="142874" y="44648"/>
                </a:lnTo>
                <a:lnTo>
                  <a:pt x="142874" y="89297"/>
                </a:lnTo>
                <a:lnTo>
                  <a:pt x="142874" y="133945"/>
                </a:lnTo>
                <a:lnTo>
                  <a:pt x="142874" y="187523"/>
                </a:lnTo>
                <a:lnTo>
                  <a:pt x="133944" y="223241"/>
                </a:lnTo>
                <a:lnTo>
                  <a:pt x="125015" y="241101"/>
                </a:lnTo>
                <a:lnTo>
                  <a:pt x="107155" y="232171"/>
                </a:lnTo>
                <a:lnTo>
                  <a:pt x="107155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8197452" y="5313164"/>
            <a:ext cx="187525" cy="241103"/>
          </a:xfrm>
          <a:custGeom>
            <a:avLst/>
            <a:gdLst/>
            <a:ahLst/>
            <a:cxnLst/>
            <a:rect l="0" t="0" r="0" b="0"/>
            <a:pathLst>
              <a:path w="187525" h="241103">
                <a:moveTo>
                  <a:pt x="17860" y="26789"/>
                </a:moveTo>
                <a:lnTo>
                  <a:pt x="8930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26789" y="116086"/>
                </a:lnTo>
                <a:lnTo>
                  <a:pt x="44649" y="151805"/>
                </a:lnTo>
                <a:lnTo>
                  <a:pt x="53578" y="187524"/>
                </a:lnTo>
                <a:lnTo>
                  <a:pt x="71438" y="214313"/>
                </a:lnTo>
                <a:lnTo>
                  <a:pt x="89297" y="232172"/>
                </a:lnTo>
                <a:lnTo>
                  <a:pt x="98227" y="241102"/>
                </a:lnTo>
                <a:lnTo>
                  <a:pt x="107157" y="232172"/>
                </a:lnTo>
                <a:lnTo>
                  <a:pt x="107157" y="214313"/>
                </a:lnTo>
                <a:lnTo>
                  <a:pt x="116086" y="187524"/>
                </a:lnTo>
                <a:lnTo>
                  <a:pt x="107157" y="151805"/>
                </a:lnTo>
                <a:lnTo>
                  <a:pt x="98227" y="107156"/>
                </a:lnTo>
                <a:lnTo>
                  <a:pt x="89297" y="62508"/>
                </a:lnTo>
                <a:lnTo>
                  <a:pt x="71438" y="26789"/>
                </a:lnTo>
                <a:lnTo>
                  <a:pt x="71438" y="8930"/>
                </a:lnTo>
                <a:lnTo>
                  <a:pt x="71438" y="8930"/>
                </a:lnTo>
                <a:lnTo>
                  <a:pt x="80368" y="26789"/>
                </a:lnTo>
                <a:lnTo>
                  <a:pt x="98227" y="53578"/>
                </a:lnTo>
                <a:lnTo>
                  <a:pt x="116086" y="80367"/>
                </a:lnTo>
                <a:lnTo>
                  <a:pt x="133946" y="107156"/>
                </a:lnTo>
                <a:lnTo>
                  <a:pt x="142875" y="133945"/>
                </a:lnTo>
                <a:lnTo>
                  <a:pt x="160735" y="142875"/>
                </a:lnTo>
                <a:lnTo>
                  <a:pt x="169664" y="142875"/>
                </a:lnTo>
                <a:lnTo>
                  <a:pt x="178594" y="125016"/>
                </a:lnTo>
                <a:lnTo>
                  <a:pt x="187524" y="98227"/>
                </a:lnTo>
                <a:lnTo>
                  <a:pt x="187524" y="53578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8322468" y="5054203"/>
            <a:ext cx="160735" cy="312540"/>
          </a:xfrm>
          <a:custGeom>
            <a:avLst/>
            <a:gdLst/>
            <a:ahLst/>
            <a:cxnLst/>
            <a:rect l="0" t="0" r="0" b="0"/>
            <a:pathLst>
              <a:path w="160735" h="312540">
                <a:moveTo>
                  <a:pt x="17859" y="98227"/>
                </a:moveTo>
                <a:lnTo>
                  <a:pt x="8930" y="107156"/>
                </a:lnTo>
                <a:lnTo>
                  <a:pt x="8930" y="116086"/>
                </a:lnTo>
                <a:lnTo>
                  <a:pt x="0" y="133945"/>
                </a:lnTo>
                <a:lnTo>
                  <a:pt x="8930" y="169664"/>
                </a:lnTo>
                <a:lnTo>
                  <a:pt x="17859" y="196453"/>
                </a:lnTo>
                <a:lnTo>
                  <a:pt x="35719" y="232172"/>
                </a:lnTo>
                <a:lnTo>
                  <a:pt x="53578" y="267891"/>
                </a:lnTo>
                <a:lnTo>
                  <a:pt x="71437" y="294680"/>
                </a:lnTo>
                <a:lnTo>
                  <a:pt x="80367" y="303610"/>
                </a:lnTo>
                <a:lnTo>
                  <a:pt x="98227" y="312539"/>
                </a:lnTo>
                <a:lnTo>
                  <a:pt x="116086" y="303610"/>
                </a:lnTo>
                <a:lnTo>
                  <a:pt x="116086" y="294680"/>
                </a:lnTo>
                <a:lnTo>
                  <a:pt x="125016" y="276820"/>
                </a:lnTo>
                <a:lnTo>
                  <a:pt x="125016" y="241102"/>
                </a:lnTo>
                <a:lnTo>
                  <a:pt x="116086" y="214313"/>
                </a:lnTo>
                <a:lnTo>
                  <a:pt x="107156" y="178594"/>
                </a:lnTo>
                <a:lnTo>
                  <a:pt x="98227" y="151805"/>
                </a:lnTo>
                <a:lnTo>
                  <a:pt x="98227" y="133945"/>
                </a:lnTo>
                <a:lnTo>
                  <a:pt x="89297" y="133945"/>
                </a:lnTo>
                <a:lnTo>
                  <a:pt x="89297" y="133945"/>
                </a:lnTo>
                <a:lnTo>
                  <a:pt x="98227" y="142875"/>
                </a:lnTo>
                <a:lnTo>
                  <a:pt x="98227" y="160735"/>
                </a:lnTo>
                <a:lnTo>
                  <a:pt x="116086" y="169664"/>
                </a:lnTo>
                <a:lnTo>
                  <a:pt x="125016" y="169664"/>
                </a:lnTo>
                <a:lnTo>
                  <a:pt x="133945" y="169664"/>
                </a:lnTo>
                <a:lnTo>
                  <a:pt x="142875" y="169664"/>
                </a:lnTo>
                <a:lnTo>
                  <a:pt x="151805" y="160735"/>
                </a:lnTo>
                <a:lnTo>
                  <a:pt x="160734" y="142875"/>
                </a:lnTo>
                <a:lnTo>
                  <a:pt x="160734" y="116086"/>
                </a:lnTo>
                <a:lnTo>
                  <a:pt x="160734" y="89297"/>
                </a:lnTo>
                <a:lnTo>
                  <a:pt x="151805" y="62508"/>
                </a:lnTo>
                <a:lnTo>
                  <a:pt x="142875" y="35719"/>
                </a:lnTo>
                <a:lnTo>
                  <a:pt x="133945" y="893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8501062" y="4813101"/>
            <a:ext cx="250032" cy="375048"/>
          </a:xfrm>
          <a:custGeom>
            <a:avLst/>
            <a:gdLst/>
            <a:ahLst/>
            <a:cxnLst/>
            <a:rect l="0" t="0" r="0" b="0"/>
            <a:pathLst>
              <a:path w="250032" h="375048">
                <a:moveTo>
                  <a:pt x="89297" y="169665"/>
                </a:moveTo>
                <a:lnTo>
                  <a:pt x="89297" y="169665"/>
                </a:lnTo>
                <a:lnTo>
                  <a:pt x="80367" y="169665"/>
                </a:lnTo>
                <a:lnTo>
                  <a:pt x="62508" y="160735"/>
                </a:lnTo>
                <a:lnTo>
                  <a:pt x="44648" y="151805"/>
                </a:lnTo>
                <a:lnTo>
                  <a:pt x="35718" y="151805"/>
                </a:lnTo>
                <a:lnTo>
                  <a:pt x="17859" y="160735"/>
                </a:lnTo>
                <a:lnTo>
                  <a:pt x="8929" y="169665"/>
                </a:lnTo>
                <a:lnTo>
                  <a:pt x="0" y="187524"/>
                </a:lnTo>
                <a:lnTo>
                  <a:pt x="0" y="223243"/>
                </a:lnTo>
                <a:lnTo>
                  <a:pt x="8929" y="258962"/>
                </a:lnTo>
                <a:lnTo>
                  <a:pt x="17859" y="294680"/>
                </a:lnTo>
                <a:lnTo>
                  <a:pt x="35718" y="330399"/>
                </a:lnTo>
                <a:lnTo>
                  <a:pt x="44648" y="348258"/>
                </a:lnTo>
                <a:lnTo>
                  <a:pt x="53578" y="366118"/>
                </a:lnTo>
                <a:lnTo>
                  <a:pt x="71437" y="375047"/>
                </a:lnTo>
                <a:lnTo>
                  <a:pt x="71437" y="366118"/>
                </a:lnTo>
                <a:lnTo>
                  <a:pt x="80367" y="348258"/>
                </a:lnTo>
                <a:lnTo>
                  <a:pt x="89297" y="321469"/>
                </a:lnTo>
                <a:lnTo>
                  <a:pt x="89297" y="276821"/>
                </a:lnTo>
                <a:lnTo>
                  <a:pt x="89297" y="241102"/>
                </a:lnTo>
                <a:lnTo>
                  <a:pt x="80367" y="205383"/>
                </a:lnTo>
                <a:lnTo>
                  <a:pt x="71437" y="169665"/>
                </a:lnTo>
                <a:lnTo>
                  <a:pt x="62508" y="160735"/>
                </a:lnTo>
                <a:lnTo>
                  <a:pt x="62508" y="151805"/>
                </a:lnTo>
                <a:lnTo>
                  <a:pt x="62508" y="169665"/>
                </a:lnTo>
                <a:lnTo>
                  <a:pt x="71437" y="187524"/>
                </a:lnTo>
                <a:lnTo>
                  <a:pt x="89297" y="214313"/>
                </a:lnTo>
                <a:lnTo>
                  <a:pt x="98226" y="241102"/>
                </a:lnTo>
                <a:lnTo>
                  <a:pt x="107156" y="267891"/>
                </a:lnTo>
                <a:lnTo>
                  <a:pt x="116086" y="276821"/>
                </a:lnTo>
                <a:lnTo>
                  <a:pt x="133945" y="276821"/>
                </a:lnTo>
                <a:lnTo>
                  <a:pt x="142875" y="276821"/>
                </a:lnTo>
                <a:lnTo>
                  <a:pt x="142875" y="267891"/>
                </a:lnTo>
                <a:lnTo>
                  <a:pt x="151804" y="241102"/>
                </a:lnTo>
                <a:lnTo>
                  <a:pt x="142875" y="214313"/>
                </a:lnTo>
                <a:lnTo>
                  <a:pt x="133945" y="178594"/>
                </a:lnTo>
                <a:lnTo>
                  <a:pt x="125015" y="142876"/>
                </a:lnTo>
                <a:lnTo>
                  <a:pt x="116086" y="107157"/>
                </a:lnTo>
                <a:lnTo>
                  <a:pt x="116086" y="89297"/>
                </a:lnTo>
                <a:lnTo>
                  <a:pt x="116086" y="80368"/>
                </a:lnTo>
                <a:lnTo>
                  <a:pt x="133945" y="89297"/>
                </a:lnTo>
                <a:lnTo>
                  <a:pt x="142875" y="107157"/>
                </a:lnTo>
                <a:lnTo>
                  <a:pt x="169664" y="133946"/>
                </a:lnTo>
                <a:lnTo>
                  <a:pt x="187523" y="169665"/>
                </a:lnTo>
                <a:lnTo>
                  <a:pt x="205383" y="205383"/>
                </a:lnTo>
                <a:lnTo>
                  <a:pt x="214312" y="232172"/>
                </a:lnTo>
                <a:lnTo>
                  <a:pt x="223242" y="250032"/>
                </a:lnTo>
                <a:lnTo>
                  <a:pt x="223242" y="267891"/>
                </a:lnTo>
                <a:lnTo>
                  <a:pt x="223242" y="258962"/>
                </a:lnTo>
                <a:lnTo>
                  <a:pt x="223242" y="250032"/>
                </a:lnTo>
                <a:lnTo>
                  <a:pt x="214312" y="223243"/>
                </a:lnTo>
                <a:lnTo>
                  <a:pt x="205383" y="178594"/>
                </a:lnTo>
                <a:lnTo>
                  <a:pt x="187523" y="133946"/>
                </a:lnTo>
                <a:lnTo>
                  <a:pt x="178593" y="89297"/>
                </a:lnTo>
                <a:lnTo>
                  <a:pt x="169664" y="44649"/>
                </a:lnTo>
                <a:lnTo>
                  <a:pt x="178593" y="8930"/>
                </a:lnTo>
                <a:lnTo>
                  <a:pt x="178593" y="0"/>
                </a:lnTo>
                <a:lnTo>
                  <a:pt x="187523" y="0"/>
                </a:lnTo>
                <a:lnTo>
                  <a:pt x="196453" y="0"/>
                </a:lnTo>
                <a:lnTo>
                  <a:pt x="205383" y="8930"/>
                </a:lnTo>
                <a:lnTo>
                  <a:pt x="223242" y="17860"/>
                </a:lnTo>
                <a:lnTo>
                  <a:pt x="232172" y="26789"/>
                </a:lnTo>
                <a:lnTo>
                  <a:pt x="250031" y="35719"/>
                </a:lnTo>
                <a:lnTo>
                  <a:pt x="25003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8733234" y="4777382"/>
            <a:ext cx="80368" cy="169666"/>
          </a:xfrm>
          <a:custGeom>
            <a:avLst/>
            <a:gdLst/>
            <a:ahLst/>
            <a:cxnLst/>
            <a:rect l="0" t="0" r="0" b="0"/>
            <a:pathLst>
              <a:path w="80368" h="169666">
                <a:moveTo>
                  <a:pt x="26789" y="116087"/>
                </a:moveTo>
                <a:lnTo>
                  <a:pt x="35718" y="116087"/>
                </a:lnTo>
                <a:lnTo>
                  <a:pt x="35718" y="116087"/>
                </a:lnTo>
                <a:lnTo>
                  <a:pt x="44648" y="107157"/>
                </a:lnTo>
                <a:lnTo>
                  <a:pt x="53578" y="98227"/>
                </a:lnTo>
                <a:lnTo>
                  <a:pt x="62507" y="80368"/>
                </a:lnTo>
                <a:lnTo>
                  <a:pt x="62507" y="71438"/>
                </a:lnTo>
                <a:lnTo>
                  <a:pt x="71437" y="53579"/>
                </a:lnTo>
                <a:lnTo>
                  <a:pt x="80367" y="35719"/>
                </a:lnTo>
                <a:lnTo>
                  <a:pt x="80367" y="17860"/>
                </a:lnTo>
                <a:lnTo>
                  <a:pt x="80367" y="8930"/>
                </a:lnTo>
                <a:lnTo>
                  <a:pt x="71437" y="0"/>
                </a:lnTo>
                <a:lnTo>
                  <a:pt x="53578" y="0"/>
                </a:lnTo>
                <a:lnTo>
                  <a:pt x="35718" y="8930"/>
                </a:lnTo>
                <a:lnTo>
                  <a:pt x="17859" y="26789"/>
                </a:lnTo>
                <a:lnTo>
                  <a:pt x="0" y="44649"/>
                </a:lnTo>
                <a:lnTo>
                  <a:pt x="0" y="80368"/>
                </a:lnTo>
                <a:lnTo>
                  <a:pt x="8929" y="107157"/>
                </a:lnTo>
                <a:lnTo>
                  <a:pt x="17859" y="133946"/>
                </a:lnTo>
                <a:lnTo>
                  <a:pt x="26789" y="160735"/>
                </a:lnTo>
                <a:lnTo>
                  <a:pt x="44648" y="160735"/>
                </a:lnTo>
                <a:lnTo>
                  <a:pt x="53578" y="169665"/>
                </a:lnTo>
                <a:lnTo>
                  <a:pt x="53578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7867055" y="4911328"/>
            <a:ext cx="1223367" cy="1339453"/>
          </a:xfrm>
          <a:custGeom>
            <a:avLst/>
            <a:gdLst/>
            <a:ahLst/>
            <a:cxnLst/>
            <a:rect l="0" t="0" r="0" b="0"/>
            <a:pathLst>
              <a:path w="1223367" h="1339453">
                <a:moveTo>
                  <a:pt x="0" y="1339452"/>
                </a:moveTo>
                <a:lnTo>
                  <a:pt x="0" y="1339452"/>
                </a:lnTo>
                <a:lnTo>
                  <a:pt x="17859" y="1330523"/>
                </a:lnTo>
                <a:lnTo>
                  <a:pt x="26789" y="1321593"/>
                </a:lnTo>
                <a:lnTo>
                  <a:pt x="53578" y="1303734"/>
                </a:lnTo>
                <a:lnTo>
                  <a:pt x="80367" y="1268015"/>
                </a:lnTo>
                <a:lnTo>
                  <a:pt x="116086" y="1223367"/>
                </a:lnTo>
                <a:lnTo>
                  <a:pt x="160734" y="1169788"/>
                </a:lnTo>
                <a:lnTo>
                  <a:pt x="214312" y="1107281"/>
                </a:lnTo>
                <a:lnTo>
                  <a:pt x="276820" y="1026913"/>
                </a:lnTo>
                <a:lnTo>
                  <a:pt x="339327" y="946546"/>
                </a:lnTo>
                <a:lnTo>
                  <a:pt x="410765" y="866179"/>
                </a:lnTo>
                <a:lnTo>
                  <a:pt x="473272" y="776882"/>
                </a:lnTo>
                <a:lnTo>
                  <a:pt x="544710" y="687585"/>
                </a:lnTo>
                <a:lnTo>
                  <a:pt x="616147" y="598289"/>
                </a:lnTo>
                <a:lnTo>
                  <a:pt x="696515" y="500063"/>
                </a:lnTo>
                <a:lnTo>
                  <a:pt x="750093" y="428625"/>
                </a:lnTo>
                <a:lnTo>
                  <a:pt x="803671" y="375047"/>
                </a:lnTo>
                <a:lnTo>
                  <a:pt x="857249" y="330399"/>
                </a:lnTo>
                <a:lnTo>
                  <a:pt x="901897" y="285750"/>
                </a:lnTo>
                <a:lnTo>
                  <a:pt x="955475" y="232172"/>
                </a:lnTo>
                <a:lnTo>
                  <a:pt x="1017983" y="178594"/>
                </a:lnTo>
                <a:lnTo>
                  <a:pt x="1080491" y="125016"/>
                </a:lnTo>
                <a:lnTo>
                  <a:pt x="1134069" y="80367"/>
                </a:lnTo>
                <a:lnTo>
                  <a:pt x="1178718" y="44649"/>
                </a:lnTo>
                <a:lnTo>
                  <a:pt x="1214436" y="17860"/>
                </a:lnTo>
                <a:lnTo>
                  <a:pt x="1223366" y="8930"/>
                </a:lnTo>
                <a:lnTo>
                  <a:pt x="1223366" y="0"/>
                </a:lnTo>
                <a:lnTo>
                  <a:pt x="122336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Test </a:t>
            </a:r>
            <a:r>
              <a:rPr lang="en-US" b="0" dirty="0" smtClean="0"/>
              <a:t>automation supports: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dirty="0" smtClean="0"/>
              <a:t>Frequent </a:t>
            </a:r>
            <a:r>
              <a:rPr lang="en-US" b="0" dirty="0"/>
              <a:t>regression testing</a:t>
            </a:r>
          </a:p>
          <a:p>
            <a:r>
              <a:rPr lang="en-US" b="0" dirty="0"/>
              <a:t>Rapid feedback to developers</a:t>
            </a:r>
          </a:p>
          <a:p>
            <a:r>
              <a:rPr lang="en-US" b="0" dirty="0"/>
              <a:t>Virtually unlimited iterations of test case execution</a:t>
            </a:r>
          </a:p>
          <a:p>
            <a:r>
              <a:rPr lang="en-US" b="0" dirty="0"/>
              <a:t>Support for Agile and extreme development methodologies</a:t>
            </a:r>
          </a:p>
          <a:p>
            <a:r>
              <a:rPr lang="en-US" b="0" dirty="0"/>
              <a:t>Disciplined documentation of test cases</a:t>
            </a:r>
          </a:p>
          <a:p>
            <a:r>
              <a:rPr lang="en-US" b="0" dirty="0"/>
              <a:t>Customized defect reporting</a:t>
            </a:r>
          </a:p>
          <a:p>
            <a:r>
              <a:rPr lang="en-US" b="0" dirty="0"/>
              <a:t>Finding defects missed by manual testing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5589984" y="2339578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17859"/>
                </a:moveTo>
                <a:lnTo>
                  <a:pt x="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25703" y="2196703"/>
            <a:ext cx="794743" cy="133946"/>
          </a:xfrm>
          <a:custGeom>
            <a:avLst/>
            <a:gdLst/>
            <a:ahLst/>
            <a:cxnLst/>
            <a:rect l="0" t="0" r="0" b="0"/>
            <a:pathLst>
              <a:path w="794743" h="133946">
                <a:moveTo>
                  <a:pt x="0" y="133945"/>
                </a:moveTo>
                <a:lnTo>
                  <a:pt x="17860" y="133945"/>
                </a:lnTo>
                <a:lnTo>
                  <a:pt x="53578" y="125016"/>
                </a:lnTo>
                <a:lnTo>
                  <a:pt x="80367" y="116086"/>
                </a:lnTo>
                <a:lnTo>
                  <a:pt x="125016" y="107156"/>
                </a:lnTo>
                <a:lnTo>
                  <a:pt x="169664" y="98226"/>
                </a:lnTo>
                <a:lnTo>
                  <a:pt x="223242" y="80367"/>
                </a:lnTo>
                <a:lnTo>
                  <a:pt x="285750" y="71437"/>
                </a:lnTo>
                <a:lnTo>
                  <a:pt x="366117" y="62508"/>
                </a:lnTo>
                <a:lnTo>
                  <a:pt x="446485" y="53578"/>
                </a:lnTo>
                <a:lnTo>
                  <a:pt x="544711" y="35719"/>
                </a:lnTo>
                <a:lnTo>
                  <a:pt x="634008" y="26789"/>
                </a:lnTo>
                <a:lnTo>
                  <a:pt x="723305" y="8930"/>
                </a:lnTo>
                <a:lnTo>
                  <a:pt x="794742" y="0"/>
                </a:lnTo>
                <a:lnTo>
                  <a:pt x="7947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91195" y="3866554"/>
            <a:ext cx="6688337" cy="98228"/>
          </a:xfrm>
          <a:custGeom>
            <a:avLst/>
            <a:gdLst/>
            <a:ahLst/>
            <a:cxnLst/>
            <a:rect l="0" t="0" r="0" b="0"/>
            <a:pathLst>
              <a:path w="6688337" h="9822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0"/>
                </a:lnTo>
                <a:lnTo>
                  <a:pt x="62508" y="8930"/>
                </a:lnTo>
                <a:lnTo>
                  <a:pt x="71438" y="8930"/>
                </a:lnTo>
                <a:lnTo>
                  <a:pt x="80368" y="8930"/>
                </a:lnTo>
                <a:lnTo>
                  <a:pt x="98227" y="17860"/>
                </a:lnTo>
                <a:lnTo>
                  <a:pt x="116086" y="17860"/>
                </a:lnTo>
                <a:lnTo>
                  <a:pt x="125016" y="17860"/>
                </a:lnTo>
                <a:lnTo>
                  <a:pt x="151805" y="17860"/>
                </a:lnTo>
                <a:lnTo>
                  <a:pt x="169664" y="26789"/>
                </a:lnTo>
                <a:lnTo>
                  <a:pt x="187524" y="26789"/>
                </a:lnTo>
                <a:lnTo>
                  <a:pt x="205383" y="26789"/>
                </a:lnTo>
                <a:lnTo>
                  <a:pt x="223243" y="35719"/>
                </a:lnTo>
                <a:lnTo>
                  <a:pt x="250032" y="35719"/>
                </a:lnTo>
                <a:lnTo>
                  <a:pt x="276821" y="35719"/>
                </a:lnTo>
                <a:lnTo>
                  <a:pt x="303610" y="35719"/>
                </a:lnTo>
                <a:lnTo>
                  <a:pt x="330399" y="35719"/>
                </a:lnTo>
                <a:lnTo>
                  <a:pt x="357188" y="44649"/>
                </a:lnTo>
                <a:lnTo>
                  <a:pt x="383977" y="44649"/>
                </a:lnTo>
                <a:lnTo>
                  <a:pt x="419696" y="44649"/>
                </a:lnTo>
                <a:lnTo>
                  <a:pt x="446485" y="44649"/>
                </a:lnTo>
                <a:lnTo>
                  <a:pt x="482203" y="44649"/>
                </a:lnTo>
                <a:lnTo>
                  <a:pt x="517922" y="44649"/>
                </a:lnTo>
                <a:lnTo>
                  <a:pt x="562571" y="44649"/>
                </a:lnTo>
                <a:lnTo>
                  <a:pt x="598289" y="44649"/>
                </a:lnTo>
                <a:lnTo>
                  <a:pt x="642938" y="44649"/>
                </a:lnTo>
                <a:lnTo>
                  <a:pt x="678657" y="35719"/>
                </a:lnTo>
                <a:lnTo>
                  <a:pt x="723305" y="35719"/>
                </a:lnTo>
                <a:lnTo>
                  <a:pt x="767953" y="35719"/>
                </a:lnTo>
                <a:lnTo>
                  <a:pt x="812602" y="35719"/>
                </a:lnTo>
                <a:lnTo>
                  <a:pt x="857250" y="35719"/>
                </a:lnTo>
                <a:lnTo>
                  <a:pt x="901899" y="35719"/>
                </a:lnTo>
                <a:lnTo>
                  <a:pt x="937618" y="35719"/>
                </a:lnTo>
                <a:lnTo>
                  <a:pt x="982266" y="35719"/>
                </a:lnTo>
                <a:lnTo>
                  <a:pt x="1026914" y="35719"/>
                </a:lnTo>
                <a:lnTo>
                  <a:pt x="1071563" y="26789"/>
                </a:lnTo>
                <a:lnTo>
                  <a:pt x="1116211" y="26789"/>
                </a:lnTo>
                <a:lnTo>
                  <a:pt x="1169789" y="26789"/>
                </a:lnTo>
                <a:lnTo>
                  <a:pt x="1205508" y="17860"/>
                </a:lnTo>
                <a:lnTo>
                  <a:pt x="1259086" y="17860"/>
                </a:lnTo>
                <a:lnTo>
                  <a:pt x="1303735" y="17860"/>
                </a:lnTo>
                <a:lnTo>
                  <a:pt x="1348383" y="17860"/>
                </a:lnTo>
                <a:lnTo>
                  <a:pt x="1393032" y="17860"/>
                </a:lnTo>
                <a:lnTo>
                  <a:pt x="1437680" y="17860"/>
                </a:lnTo>
                <a:lnTo>
                  <a:pt x="1482328" y="17860"/>
                </a:lnTo>
                <a:lnTo>
                  <a:pt x="1526977" y="26789"/>
                </a:lnTo>
                <a:lnTo>
                  <a:pt x="1571625" y="26789"/>
                </a:lnTo>
                <a:lnTo>
                  <a:pt x="1625203" y="26789"/>
                </a:lnTo>
                <a:lnTo>
                  <a:pt x="1678782" y="26789"/>
                </a:lnTo>
                <a:lnTo>
                  <a:pt x="1723430" y="26789"/>
                </a:lnTo>
                <a:lnTo>
                  <a:pt x="1777008" y="26789"/>
                </a:lnTo>
                <a:lnTo>
                  <a:pt x="1830586" y="26789"/>
                </a:lnTo>
                <a:lnTo>
                  <a:pt x="1893094" y="26789"/>
                </a:lnTo>
                <a:lnTo>
                  <a:pt x="1946672" y="26789"/>
                </a:lnTo>
                <a:lnTo>
                  <a:pt x="2009180" y="26789"/>
                </a:lnTo>
                <a:lnTo>
                  <a:pt x="2062758" y="26789"/>
                </a:lnTo>
                <a:lnTo>
                  <a:pt x="2125266" y="26789"/>
                </a:lnTo>
                <a:lnTo>
                  <a:pt x="2187774" y="26789"/>
                </a:lnTo>
                <a:lnTo>
                  <a:pt x="2241352" y="26789"/>
                </a:lnTo>
                <a:lnTo>
                  <a:pt x="2303860" y="26789"/>
                </a:lnTo>
                <a:lnTo>
                  <a:pt x="2366368" y="26789"/>
                </a:lnTo>
                <a:lnTo>
                  <a:pt x="2428875" y="26789"/>
                </a:lnTo>
                <a:lnTo>
                  <a:pt x="2500313" y="26789"/>
                </a:lnTo>
                <a:lnTo>
                  <a:pt x="2562821" y="26789"/>
                </a:lnTo>
                <a:lnTo>
                  <a:pt x="2634258" y="26789"/>
                </a:lnTo>
                <a:lnTo>
                  <a:pt x="2696766" y="26789"/>
                </a:lnTo>
                <a:lnTo>
                  <a:pt x="2759274" y="17860"/>
                </a:lnTo>
                <a:lnTo>
                  <a:pt x="2830711" y="17860"/>
                </a:lnTo>
                <a:lnTo>
                  <a:pt x="2893219" y="17860"/>
                </a:lnTo>
                <a:lnTo>
                  <a:pt x="2955727" y="26789"/>
                </a:lnTo>
                <a:lnTo>
                  <a:pt x="3018235" y="26789"/>
                </a:lnTo>
                <a:lnTo>
                  <a:pt x="3089672" y="26789"/>
                </a:lnTo>
                <a:lnTo>
                  <a:pt x="3152180" y="35719"/>
                </a:lnTo>
                <a:lnTo>
                  <a:pt x="3223618" y="35719"/>
                </a:lnTo>
                <a:lnTo>
                  <a:pt x="3286125" y="35719"/>
                </a:lnTo>
                <a:lnTo>
                  <a:pt x="3357563" y="44649"/>
                </a:lnTo>
                <a:lnTo>
                  <a:pt x="3429000" y="44649"/>
                </a:lnTo>
                <a:lnTo>
                  <a:pt x="3500438" y="44649"/>
                </a:lnTo>
                <a:lnTo>
                  <a:pt x="3571875" y="44649"/>
                </a:lnTo>
                <a:lnTo>
                  <a:pt x="3634383" y="44649"/>
                </a:lnTo>
                <a:lnTo>
                  <a:pt x="3705821" y="44649"/>
                </a:lnTo>
                <a:lnTo>
                  <a:pt x="3777258" y="44649"/>
                </a:lnTo>
                <a:lnTo>
                  <a:pt x="3848696" y="44649"/>
                </a:lnTo>
                <a:lnTo>
                  <a:pt x="3920133" y="44649"/>
                </a:lnTo>
                <a:lnTo>
                  <a:pt x="3991571" y="44649"/>
                </a:lnTo>
                <a:lnTo>
                  <a:pt x="4063008" y="53578"/>
                </a:lnTo>
                <a:lnTo>
                  <a:pt x="4143375" y="53578"/>
                </a:lnTo>
                <a:lnTo>
                  <a:pt x="4214813" y="53578"/>
                </a:lnTo>
                <a:lnTo>
                  <a:pt x="4286250" y="53578"/>
                </a:lnTo>
                <a:lnTo>
                  <a:pt x="4357688" y="53578"/>
                </a:lnTo>
                <a:lnTo>
                  <a:pt x="4438055" y="53578"/>
                </a:lnTo>
                <a:lnTo>
                  <a:pt x="4509493" y="53578"/>
                </a:lnTo>
                <a:lnTo>
                  <a:pt x="4580930" y="62508"/>
                </a:lnTo>
                <a:lnTo>
                  <a:pt x="4652368" y="62508"/>
                </a:lnTo>
                <a:lnTo>
                  <a:pt x="4732735" y="71438"/>
                </a:lnTo>
                <a:lnTo>
                  <a:pt x="4804172" y="71438"/>
                </a:lnTo>
                <a:lnTo>
                  <a:pt x="4875610" y="80367"/>
                </a:lnTo>
                <a:lnTo>
                  <a:pt x="4947047" y="80367"/>
                </a:lnTo>
                <a:lnTo>
                  <a:pt x="5027414" y="89297"/>
                </a:lnTo>
                <a:lnTo>
                  <a:pt x="5098852" y="89297"/>
                </a:lnTo>
                <a:lnTo>
                  <a:pt x="5179219" y="98227"/>
                </a:lnTo>
                <a:lnTo>
                  <a:pt x="5250657" y="98227"/>
                </a:lnTo>
                <a:lnTo>
                  <a:pt x="5331024" y="89297"/>
                </a:lnTo>
                <a:lnTo>
                  <a:pt x="5402461" y="98227"/>
                </a:lnTo>
                <a:lnTo>
                  <a:pt x="5482828" y="89297"/>
                </a:lnTo>
                <a:lnTo>
                  <a:pt x="5554266" y="89297"/>
                </a:lnTo>
                <a:lnTo>
                  <a:pt x="5625703" y="89297"/>
                </a:lnTo>
                <a:lnTo>
                  <a:pt x="5706071" y="89297"/>
                </a:lnTo>
                <a:lnTo>
                  <a:pt x="5777508" y="89297"/>
                </a:lnTo>
                <a:lnTo>
                  <a:pt x="5848946" y="80367"/>
                </a:lnTo>
                <a:lnTo>
                  <a:pt x="5920383" y="80367"/>
                </a:lnTo>
                <a:lnTo>
                  <a:pt x="5991821" y="80367"/>
                </a:lnTo>
                <a:lnTo>
                  <a:pt x="6063258" y="80367"/>
                </a:lnTo>
                <a:lnTo>
                  <a:pt x="6134696" y="80367"/>
                </a:lnTo>
                <a:lnTo>
                  <a:pt x="6197203" y="80367"/>
                </a:lnTo>
                <a:lnTo>
                  <a:pt x="6259711" y="80367"/>
                </a:lnTo>
                <a:lnTo>
                  <a:pt x="6313289" y="80367"/>
                </a:lnTo>
                <a:lnTo>
                  <a:pt x="6366868" y="80367"/>
                </a:lnTo>
                <a:lnTo>
                  <a:pt x="6420446" y="80367"/>
                </a:lnTo>
                <a:lnTo>
                  <a:pt x="6465094" y="80367"/>
                </a:lnTo>
                <a:lnTo>
                  <a:pt x="6509743" y="80367"/>
                </a:lnTo>
                <a:lnTo>
                  <a:pt x="6545461" y="80367"/>
                </a:lnTo>
                <a:lnTo>
                  <a:pt x="6581180" y="80367"/>
                </a:lnTo>
                <a:lnTo>
                  <a:pt x="6616899" y="89297"/>
                </a:lnTo>
                <a:lnTo>
                  <a:pt x="6643688" y="89297"/>
                </a:lnTo>
                <a:lnTo>
                  <a:pt x="6670477" y="89297"/>
                </a:lnTo>
                <a:lnTo>
                  <a:pt x="6688336" y="89297"/>
                </a:lnTo>
                <a:lnTo>
                  <a:pt x="668833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982266" y="4286250"/>
            <a:ext cx="2053829" cy="71438"/>
          </a:xfrm>
          <a:custGeom>
            <a:avLst/>
            <a:gdLst/>
            <a:ahLst/>
            <a:cxnLst/>
            <a:rect l="0" t="0" r="0" b="0"/>
            <a:pathLst>
              <a:path w="2053829" h="7143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26789"/>
                </a:lnTo>
                <a:lnTo>
                  <a:pt x="80367" y="26789"/>
                </a:lnTo>
                <a:lnTo>
                  <a:pt x="107156" y="26789"/>
                </a:lnTo>
                <a:lnTo>
                  <a:pt x="125015" y="26789"/>
                </a:lnTo>
                <a:lnTo>
                  <a:pt x="142875" y="35718"/>
                </a:lnTo>
                <a:lnTo>
                  <a:pt x="169664" y="35718"/>
                </a:lnTo>
                <a:lnTo>
                  <a:pt x="196453" y="44648"/>
                </a:lnTo>
                <a:lnTo>
                  <a:pt x="223242" y="44648"/>
                </a:lnTo>
                <a:lnTo>
                  <a:pt x="258961" y="44648"/>
                </a:lnTo>
                <a:lnTo>
                  <a:pt x="294679" y="53578"/>
                </a:lnTo>
                <a:lnTo>
                  <a:pt x="330398" y="53578"/>
                </a:lnTo>
                <a:lnTo>
                  <a:pt x="375047" y="53578"/>
                </a:lnTo>
                <a:lnTo>
                  <a:pt x="419695" y="62507"/>
                </a:lnTo>
                <a:lnTo>
                  <a:pt x="473273" y="62507"/>
                </a:lnTo>
                <a:lnTo>
                  <a:pt x="517922" y="62507"/>
                </a:lnTo>
                <a:lnTo>
                  <a:pt x="580429" y="71437"/>
                </a:lnTo>
                <a:lnTo>
                  <a:pt x="634007" y="71437"/>
                </a:lnTo>
                <a:lnTo>
                  <a:pt x="696515" y="71437"/>
                </a:lnTo>
                <a:lnTo>
                  <a:pt x="750093" y="71437"/>
                </a:lnTo>
                <a:lnTo>
                  <a:pt x="812601" y="71437"/>
                </a:lnTo>
                <a:lnTo>
                  <a:pt x="875109" y="62507"/>
                </a:lnTo>
                <a:lnTo>
                  <a:pt x="937617" y="62507"/>
                </a:lnTo>
                <a:lnTo>
                  <a:pt x="1000125" y="62507"/>
                </a:lnTo>
                <a:lnTo>
                  <a:pt x="1062632" y="62507"/>
                </a:lnTo>
                <a:lnTo>
                  <a:pt x="1125140" y="62507"/>
                </a:lnTo>
                <a:lnTo>
                  <a:pt x="1187648" y="62507"/>
                </a:lnTo>
                <a:lnTo>
                  <a:pt x="1250156" y="62507"/>
                </a:lnTo>
                <a:lnTo>
                  <a:pt x="1303734" y="62507"/>
                </a:lnTo>
                <a:lnTo>
                  <a:pt x="1366242" y="62507"/>
                </a:lnTo>
                <a:lnTo>
                  <a:pt x="1428750" y="62507"/>
                </a:lnTo>
                <a:lnTo>
                  <a:pt x="1482328" y="53578"/>
                </a:lnTo>
                <a:lnTo>
                  <a:pt x="1544836" y="53578"/>
                </a:lnTo>
                <a:lnTo>
                  <a:pt x="1607343" y="44648"/>
                </a:lnTo>
                <a:lnTo>
                  <a:pt x="1660922" y="44648"/>
                </a:lnTo>
                <a:lnTo>
                  <a:pt x="1723429" y="35718"/>
                </a:lnTo>
                <a:lnTo>
                  <a:pt x="1768078" y="35718"/>
                </a:lnTo>
                <a:lnTo>
                  <a:pt x="1821656" y="35718"/>
                </a:lnTo>
                <a:lnTo>
                  <a:pt x="1866304" y="44648"/>
                </a:lnTo>
                <a:lnTo>
                  <a:pt x="1910953" y="53578"/>
                </a:lnTo>
                <a:lnTo>
                  <a:pt x="1946672" y="53578"/>
                </a:lnTo>
                <a:lnTo>
                  <a:pt x="1982390" y="62507"/>
                </a:lnTo>
                <a:lnTo>
                  <a:pt x="2018109" y="71437"/>
                </a:lnTo>
                <a:lnTo>
                  <a:pt x="2053828" y="71437"/>
                </a:lnTo>
                <a:lnTo>
                  <a:pt x="205382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66492" y="3161109"/>
            <a:ext cx="1187650" cy="401837"/>
          </a:xfrm>
          <a:custGeom>
            <a:avLst/>
            <a:gdLst/>
            <a:ahLst/>
            <a:cxnLst/>
            <a:rect l="0" t="0" r="0" b="0"/>
            <a:pathLst>
              <a:path w="1187650" h="401837">
                <a:moveTo>
                  <a:pt x="35719" y="392906"/>
                </a:moveTo>
                <a:lnTo>
                  <a:pt x="35719" y="392906"/>
                </a:lnTo>
                <a:lnTo>
                  <a:pt x="26789" y="383977"/>
                </a:lnTo>
                <a:lnTo>
                  <a:pt x="26789" y="383977"/>
                </a:lnTo>
                <a:lnTo>
                  <a:pt x="17860" y="375047"/>
                </a:lnTo>
                <a:lnTo>
                  <a:pt x="8930" y="375047"/>
                </a:lnTo>
                <a:lnTo>
                  <a:pt x="8930" y="366117"/>
                </a:lnTo>
                <a:lnTo>
                  <a:pt x="0" y="357187"/>
                </a:lnTo>
                <a:lnTo>
                  <a:pt x="0" y="348258"/>
                </a:lnTo>
                <a:lnTo>
                  <a:pt x="0" y="339328"/>
                </a:lnTo>
                <a:lnTo>
                  <a:pt x="0" y="330398"/>
                </a:lnTo>
                <a:lnTo>
                  <a:pt x="8930" y="321469"/>
                </a:lnTo>
                <a:lnTo>
                  <a:pt x="17860" y="312539"/>
                </a:lnTo>
                <a:lnTo>
                  <a:pt x="17860" y="303609"/>
                </a:lnTo>
                <a:lnTo>
                  <a:pt x="35719" y="294680"/>
                </a:lnTo>
                <a:lnTo>
                  <a:pt x="53578" y="267891"/>
                </a:lnTo>
                <a:lnTo>
                  <a:pt x="71438" y="250031"/>
                </a:lnTo>
                <a:lnTo>
                  <a:pt x="98227" y="223242"/>
                </a:lnTo>
                <a:lnTo>
                  <a:pt x="133946" y="205383"/>
                </a:lnTo>
                <a:lnTo>
                  <a:pt x="169664" y="169664"/>
                </a:lnTo>
                <a:lnTo>
                  <a:pt x="214313" y="142875"/>
                </a:lnTo>
                <a:lnTo>
                  <a:pt x="250031" y="125016"/>
                </a:lnTo>
                <a:lnTo>
                  <a:pt x="303610" y="98227"/>
                </a:lnTo>
                <a:lnTo>
                  <a:pt x="348258" y="71437"/>
                </a:lnTo>
                <a:lnTo>
                  <a:pt x="392906" y="53578"/>
                </a:lnTo>
                <a:lnTo>
                  <a:pt x="446485" y="35719"/>
                </a:lnTo>
                <a:lnTo>
                  <a:pt x="491133" y="26789"/>
                </a:lnTo>
                <a:lnTo>
                  <a:pt x="544711" y="8930"/>
                </a:lnTo>
                <a:lnTo>
                  <a:pt x="598289" y="8930"/>
                </a:lnTo>
                <a:lnTo>
                  <a:pt x="651867" y="0"/>
                </a:lnTo>
                <a:lnTo>
                  <a:pt x="705446" y="0"/>
                </a:lnTo>
                <a:lnTo>
                  <a:pt x="759024" y="0"/>
                </a:lnTo>
                <a:lnTo>
                  <a:pt x="821531" y="0"/>
                </a:lnTo>
                <a:lnTo>
                  <a:pt x="866180" y="0"/>
                </a:lnTo>
                <a:lnTo>
                  <a:pt x="919758" y="17859"/>
                </a:lnTo>
                <a:lnTo>
                  <a:pt x="955477" y="35719"/>
                </a:lnTo>
                <a:lnTo>
                  <a:pt x="991196" y="53578"/>
                </a:lnTo>
                <a:lnTo>
                  <a:pt x="1026914" y="80367"/>
                </a:lnTo>
                <a:lnTo>
                  <a:pt x="1044774" y="116086"/>
                </a:lnTo>
                <a:lnTo>
                  <a:pt x="1062633" y="151805"/>
                </a:lnTo>
                <a:lnTo>
                  <a:pt x="1080492" y="187523"/>
                </a:lnTo>
                <a:lnTo>
                  <a:pt x="1089422" y="223242"/>
                </a:lnTo>
                <a:lnTo>
                  <a:pt x="1098352" y="258961"/>
                </a:lnTo>
                <a:lnTo>
                  <a:pt x="1107281" y="294680"/>
                </a:lnTo>
                <a:lnTo>
                  <a:pt x="1116211" y="321469"/>
                </a:lnTo>
                <a:lnTo>
                  <a:pt x="1125141" y="339328"/>
                </a:lnTo>
                <a:lnTo>
                  <a:pt x="1134071" y="357187"/>
                </a:lnTo>
                <a:lnTo>
                  <a:pt x="1143000" y="375047"/>
                </a:lnTo>
                <a:lnTo>
                  <a:pt x="1151930" y="392906"/>
                </a:lnTo>
                <a:lnTo>
                  <a:pt x="1151930" y="401836"/>
                </a:lnTo>
                <a:lnTo>
                  <a:pt x="1160860" y="401836"/>
                </a:lnTo>
                <a:lnTo>
                  <a:pt x="1169789" y="401836"/>
                </a:lnTo>
                <a:lnTo>
                  <a:pt x="1178719" y="401836"/>
                </a:lnTo>
                <a:lnTo>
                  <a:pt x="1187649" y="392906"/>
                </a:lnTo>
                <a:lnTo>
                  <a:pt x="1187649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420195" y="3402211"/>
            <a:ext cx="232173" cy="125016"/>
          </a:xfrm>
          <a:custGeom>
            <a:avLst/>
            <a:gdLst/>
            <a:ahLst/>
            <a:cxnLst/>
            <a:rect l="0" t="0" r="0" b="0"/>
            <a:pathLst>
              <a:path w="232173" h="12501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17860" y="62507"/>
                </a:lnTo>
                <a:lnTo>
                  <a:pt x="35719" y="80367"/>
                </a:lnTo>
                <a:lnTo>
                  <a:pt x="53578" y="98226"/>
                </a:lnTo>
                <a:lnTo>
                  <a:pt x="71438" y="107156"/>
                </a:lnTo>
                <a:lnTo>
                  <a:pt x="89297" y="116085"/>
                </a:lnTo>
                <a:lnTo>
                  <a:pt x="107157" y="125015"/>
                </a:lnTo>
                <a:lnTo>
                  <a:pt x="116086" y="125015"/>
                </a:lnTo>
                <a:lnTo>
                  <a:pt x="133946" y="116085"/>
                </a:lnTo>
                <a:lnTo>
                  <a:pt x="142875" y="107156"/>
                </a:lnTo>
                <a:lnTo>
                  <a:pt x="160735" y="98226"/>
                </a:lnTo>
                <a:lnTo>
                  <a:pt x="169664" y="89296"/>
                </a:lnTo>
                <a:lnTo>
                  <a:pt x="187524" y="71437"/>
                </a:lnTo>
                <a:lnTo>
                  <a:pt x="205383" y="53578"/>
                </a:lnTo>
                <a:lnTo>
                  <a:pt x="223243" y="35718"/>
                </a:lnTo>
                <a:lnTo>
                  <a:pt x="232172" y="26789"/>
                </a:lnTo>
                <a:lnTo>
                  <a:pt x="223243" y="26789"/>
                </a:lnTo>
                <a:lnTo>
                  <a:pt x="205383" y="8929"/>
                </a:lnTo>
                <a:lnTo>
                  <a:pt x="20538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27352" y="2973586"/>
            <a:ext cx="26790" cy="196454"/>
          </a:xfrm>
          <a:custGeom>
            <a:avLst/>
            <a:gdLst/>
            <a:ahLst/>
            <a:cxnLst/>
            <a:rect l="0" t="0" r="0" b="0"/>
            <a:pathLst>
              <a:path w="26790" h="196454">
                <a:moveTo>
                  <a:pt x="8929" y="17859"/>
                </a:moveTo>
                <a:lnTo>
                  <a:pt x="8929" y="1785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62507"/>
                </a:lnTo>
                <a:lnTo>
                  <a:pt x="8929" y="89296"/>
                </a:lnTo>
                <a:lnTo>
                  <a:pt x="8929" y="116085"/>
                </a:lnTo>
                <a:lnTo>
                  <a:pt x="17859" y="133945"/>
                </a:lnTo>
                <a:lnTo>
                  <a:pt x="17859" y="151804"/>
                </a:lnTo>
                <a:lnTo>
                  <a:pt x="17859" y="160734"/>
                </a:lnTo>
                <a:lnTo>
                  <a:pt x="26789" y="169664"/>
                </a:lnTo>
                <a:lnTo>
                  <a:pt x="26789" y="178593"/>
                </a:lnTo>
                <a:lnTo>
                  <a:pt x="26789" y="187523"/>
                </a:lnTo>
                <a:lnTo>
                  <a:pt x="26789" y="196453"/>
                </a:lnTo>
                <a:lnTo>
                  <a:pt x="17859" y="196453"/>
                </a:lnTo>
                <a:lnTo>
                  <a:pt x="1785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429125" y="3053953"/>
            <a:ext cx="285751" cy="125016"/>
          </a:xfrm>
          <a:custGeom>
            <a:avLst/>
            <a:gdLst/>
            <a:ahLst/>
            <a:cxnLst/>
            <a:rect l="0" t="0" r="0" b="0"/>
            <a:pathLst>
              <a:path w="285751" h="125016">
                <a:moveTo>
                  <a:pt x="0" y="125015"/>
                </a:moveTo>
                <a:lnTo>
                  <a:pt x="0" y="116086"/>
                </a:lnTo>
                <a:lnTo>
                  <a:pt x="0" y="116086"/>
                </a:lnTo>
                <a:lnTo>
                  <a:pt x="8930" y="107156"/>
                </a:lnTo>
                <a:lnTo>
                  <a:pt x="8930" y="107156"/>
                </a:lnTo>
                <a:lnTo>
                  <a:pt x="26789" y="107156"/>
                </a:lnTo>
                <a:lnTo>
                  <a:pt x="35719" y="107156"/>
                </a:lnTo>
                <a:lnTo>
                  <a:pt x="53578" y="107156"/>
                </a:lnTo>
                <a:lnTo>
                  <a:pt x="71438" y="98226"/>
                </a:lnTo>
                <a:lnTo>
                  <a:pt x="107156" y="98226"/>
                </a:lnTo>
                <a:lnTo>
                  <a:pt x="133945" y="89297"/>
                </a:lnTo>
                <a:lnTo>
                  <a:pt x="178594" y="71437"/>
                </a:lnTo>
                <a:lnTo>
                  <a:pt x="205383" y="62508"/>
                </a:lnTo>
                <a:lnTo>
                  <a:pt x="241102" y="44648"/>
                </a:lnTo>
                <a:lnTo>
                  <a:pt x="258961" y="35718"/>
                </a:lnTo>
                <a:lnTo>
                  <a:pt x="276820" y="17859"/>
                </a:lnTo>
                <a:lnTo>
                  <a:pt x="285750" y="892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429125" y="2920007"/>
            <a:ext cx="375048" cy="44650"/>
          </a:xfrm>
          <a:custGeom>
            <a:avLst/>
            <a:gdLst/>
            <a:ahLst/>
            <a:cxnLst/>
            <a:rect l="0" t="0" r="0" b="0"/>
            <a:pathLst>
              <a:path w="375048" h="44650">
                <a:moveTo>
                  <a:pt x="0" y="4464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26789" y="26789"/>
                </a:lnTo>
                <a:lnTo>
                  <a:pt x="35719" y="17860"/>
                </a:lnTo>
                <a:lnTo>
                  <a:pt x="62508" y="17860"/>
                </a:lnTo>
                <a:lnTo>
                  <a:pt x="89297" y="17860"/>
                </a:lnTo>
                <a:lnTo>
                  <a:pt x="125016" y="17860"/>
                </a:lnTo>
                <a:lnTo>
                  <a:pt x="160734" y="17860"/>
                </a:lnTo>
                <a:lnTo>
                  <a:pt x="196453" y="8930"/>
                </a:lnTo>
                <a:lnTo>
                  <a:pt x="241102" y="8930"/>
                </a:lnTo>
                <a:lnTo>
                  <a:pt x="276820" y="8930"/>
                </a:lnTo>
                <a:lnTo>
                  <a:pt x="312539" y="8930"/>
                </a:lnTo>
                <a:lnTo>
                  <a:pt x="348258" y="0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05945" y="2875359"/>
            <a:ext cx="196454" cy="303610"/>
          </a:xfrm>
          <a:custGeom>
            <a:avLst/>
            <a:gdLst/>
            <a:ahLst/>
            <a:cxnLst/>
            <a:rect l="0" t="0" r="0" b="0"/>
            <a:pathLst>
              <a:path w="196454" h="303610">
                <a:moveTo>
                  <a:pt x="196453" y="17859"/>
                </a:moveTo>
                <a:lnTo>
                  <a:pt x="196453" y="8930"/>
                </a:lnTo>
                <a:lnTo>
                  <a:pt x="187524" y="8930"/>
                </a:lnTo>
                <a:lnTo>
                  <a:pt x="169664" y="0"/>
                </a:lnTo>
                <a:lnTo>
                  <a:pt x="151805" y="0"/>
                </a:lnTo>
                <a:lnTo>
                  <a:pt x="142875" y="0"/>
                </a:lnTo>
                <a:lnTo>
                  <a:pt x="125016" y="0"/>
                </a:lnTo>
                <a:lnTo>
                  <a:pt x="107157" y="8930"/>
                </a:lnTo>
                <a:lnTo>
                  <a:pt x="89297" y="17859"/>
                </a:lnTo>
                <a:lnTo>
                  <a:pt x="80368" y="26789"/>
                </a:lnTo>
                <a:lnTo>
                  <a:pt x="62508" y="44648"/>
                </a:lnTo>
                <a:lnTo>
                  <a:pt x="44649" y="53578"/>
                </a:lnTo>
                <a:lnTo>
                  <a:pt x="26789" y="71437"/>
                </a:lnTo>
                <a:lnTo>
                  <a:pt x="17860" y="80367"/>
                </a:lnTo>
                <a:lnTo>
                  <a:pt x="893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6"/>
                </a:lnTo>
                <a:lnTo>
                  <a:pt x="17860" y="133945"/>
                </a:lnTo>
                <a:lnTo>
                  <a:pt x="26789" y="151805"/>
                </a:lnTo>
                <a:lnTo>
                  <a:pt x="44649" y="160734"/>
                </a:lnTo>
                <a:lnTo>
                  <a:pt x="71438" y="178594"/>
                </a:lnTo>
                <a:lnTo>
                  <a:pt x="98227" y="187523"/>
                </a:lnTo>
                <a:lnTo>
                  <a:pt x="125016" y="205383"/>
                </a:lnTo>
                <a:lnTo>
                  <a:pt x="151805" y="214312"/>
                </a:lnTo>
                <a:lnTo>
                  <a:pt x="169664" y="232172"/>
                </a:lnTo>
                <a:lnTo>
                  <a:pt x="187524" y="241102"/>
                </a:lnTo>
                <a:lnTo>
                  <a:pt x="196453" y="241102"/>
                </a:lnTo>
                <a:lnTo>
                  <a:pt x="196453" y="250031"/>
                </a:lnTo>
                <a:lnTo>
                  <a:pt x="196453" y="258961"/>
                </a:lnTo>
                <a:lnTo>
                  <a:pt x="187524" y="258961"/>
                </a:lnTo>
                <a:lnTo>
                  <a:pt x="169664" y="267891"/>
                </a:lnTo>
                <a:lnTo>
                  <a:pt x="151805" y="276820"/>
                </a:lnTo>
                <a:lnTo>
                  <a:pt x="125016" y="285750"/>
                </a:lnTo>
                <a:lnTo>
                  <a:pt x="98227" y="285750"/>
                </a:lnTo>
                <a:lnTo>
                  <a:pt x="71438" y="294680"/>
                </a:lnTo>
                <a:lnTo>
                  <a:pt x="53578" y="303609"/>
                </a:lnTo>
                <a:lnTo>
                  <a:pt x="44649" y="303609"/>
                </a:lnTo>
                <a:lnTo>
                  <a:pt x="35719" y="303609"/>
                </a:lnTo>
                <a:lnTo>
                  <a:pt x="35719" y="294680"/>
                </a:lnTo>
                <a:lnTo>
                  <a:pt x="35719" y="285750"/>
                </a:lnTo>
                <a:lnTo>
                  <a:pt x="44649" y="267891"/>
                </a:lnTo>
                <a:lnTo>
                  <a:pt x="44649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911328" y="3009304"/>
            <a:ext cx="187525" cy="17861"/>
          </a:xfrm>
          <a:custGeom>
            <a:avLst/>
            <a:gdLst/>
            <a:ahLst/>
            <a:cxnLst/>
            <a:rect l="0" t="0" r="0" b="0"/>
            <a:pathLst>
              <a:path w="187525" h="1786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26789" y="8930"/>
                </a:lnTo>
                <a:lnTo>
                  <a:pt x="44649" y="17860"/>
                </a:lnTo>
                <a:lnTo>
                  <a:pt x="71438" y="17860"/>
                </a:lnTo>
                <a:lnTo>
                  <a:pt x="98227" y="17860"/>
                </a:lnTo>
                <a:lnTo>
                  <a:pt x="125016" y="17860"/>
                </a:lnTo>
                <a:lnTo>
                  <a:pt x="160735" y="17860"/>
                </a:lnTo>
                <a:lnTo>
                  <a:pt x="187524" y="17860"/>
                </a:lnTo>
                <a:lnTo>
                  <a:pt x="18752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188148" y="2839640"/>
            <a:ext cx="116087" cy="312540"/>
          </a:xfrm>
          <a:custGeom>
            <a:avLst/>
            <a:gdLst/>
            <a:ahLst/>
            <a:cxnLst/>
            <a:rect l="0" t="0" r="0" b="0"/>
            <a:pathLst>
              <a:path w="116087" h="312540">
                <a:moveTo>
                  <a:pt x="53579" y="98227"/>
                </a:moveTo>
                <a:lnTo>
                  <a:pt x="44649" y="98227"/>
                </a:lnTo>
                <a:lnTo>
                  <a:pt x="44649" y="98227"/>
                </a:lnTo>
                <a:lnTo>
                  <a:pt x="44649" y="107156"/>
                </a:lnTo>
                <a:lnTo>
                  <a:pt x="35719" y="116086"/>
                </a:lnTo>
                <a:lnTo>
                  <a:pt x="26790" y="133946"/>
                </a:lnTo>
                <a:lnTo>
                  <a:pt x="17860" y="151805"/>
                </a:lnTo>
                <a:lnTo>
                  <a:pt x="17860" y="169664"/>
                </a:lnTo>
                <a:lnTo>
                  <a:pt x="8930" y="205383"/>
                </a:lnTo>
                <a:lnTo>
                  <a:pt x="0" y="232172"/>
                </a:lnTo>
                <a:lnTo>
                  <a:pt x="0" y="258961"/>
                </a:lnTo>
                <a:lnTo>
                  <a:pt x="0" y="276821"/>
                </a:lnTo>
                <a:lnTo>
                  <a:pt x="0" y="285750"/>
                </a:lnTo>
                <a:lnTo>
                  <a:pt x="0" y="276821"/>
                </a:lnTo>
                <a:lnTo>
                  <a:pt x="8930" y="258961"/>
                </a:lnTo>
                <a:lnTo>
                  <a:pt x="8930" y="232172"/>
                </a:lnTo>
                <a:lnTo>
                  <a:pt x="17860" y="205383"/>
                </a:lnTo>
                <a:lnTo>
                  <a:pt x="26790" y="169664"/>
                </a:lnTo>
                <a:lnTo>
                  <a:pt x="26790" y="142875"/>
                </a:lnTo>
                <a:lnTo>
                  <a:pt x="35719" y="107156"/>
                </a:lnTo>
                <a:lnTo>
                  <a:pt x="35719" y="80367"/>
                </a:lnTo>
                <a:lnTo>
                  <a:pt x="44649" y="53578"/>
                </a:lnTo>
                <a:lnTo>
                  <a:pt x="44649" y="26789"/>
                </a:lnTo>
                <a:lnTo>
                  <a:pt x="53579" y="893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71438" y="8930"/>
                </a:lnTo>
                <a:lnTo>
                  <a:pt x="71438" y="26789"/>
                </a:lnTo>
                <a:lnTo>
                  <a:pt x="62508" y="53578"/>
                </a:lnTo>
                <a:lnTo>
                  <a:pt x="62508" y="80367"/>
                </a:lnTo>
                <a:lnTo>
                  <a:pt x="62508" y="116086"/>
                </a:lnTo>
                <a:lnTo>
                  <a:pt x="62508" y="151805"/>
                </a:lnTo>
                <a:lnTo>
                  <a:pt x="71438" y="196453"/>
                </a:lnTo>
                <a:lnTo>
                  <a:pt x="71438" y="232172"/>
                </a:lnTo>
                <a:lnTo>
                  <a:pt x="80368" y="258961"/>
                </a:lnTo>
                <a:lnTo>
                  <a:pt x="89297" y="285750"/>
                </a:lnTo>
                <a:lnTo>
                  <a:pt x="98227" y="294680"/>
                </a:lnTo>
                <a:lnTo>
                  <a:pt x="107157" y="303610"/>
                </a:lnTo>
                <a:lnTo>
                  <a:pt x="116086" y="312539"/>
                </a:lnTo>
                <a:lnTo>
                  <a:pt x="116086" y="312539"/>
                </a:lnTo>
                <a:lnTo>
                  <a:pt x="116086" y="312539"/>
                </a:lnTo>
                <a:lnTo>
                  <a:pt x="116086" y="303610"/>
                </a:lnTo>
                <a:lnTo>
                  <a:pt x="107157" y="294680"/>
                </a:lnTo>
                <a:lnTo>
                  <a:pt x="107157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170289" y="3027164"/>
            <a:ext cx="89298" cy="26790"/>
          </a:xfrm>
          <a:custGeom>
            <a:avLst/>
            <a:gdLst/>
            <a:ahLst/>
            <a:cxnLst/>
            <a:rect l="0" t="0" r="0" b="0"/>
            <a:pathLst>
              <a:path w="89298" h="26790">
                <a:moveTo>
                  <a:pt x="8930" y="2678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607844" y="4884539"/>
            <a:ext cx="1589485" cy="44650"/>
          </a:xfrm>
          <a:custGeom>
            <a:avLst/>
            <a:gdLst/>
            <a:ahLst/>
            <a:cxnLst/>
            <a:rect l="0" t="0" r="0" b="0"/>
            <a:pathLst>
              <a:path w="1589485" h="44650">
                <a:moveTo>
                  <a:pt x="0" y="8930"/>
                </a:moveTo>
                <a:lnTo>
                  <a:pt x="8929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107156" y="8930"/>
                </a:lnTo>
                <a:lnTo>
                  <a:pt x="151804" y="8930"/>
                </a:lnTo>
                <a:lnTo>
                  <a:pt x="196453" y="8930"/>
                </a:lnTo>
                <a:lnTo>
                  <a:pt x="250031" y="0"/>
                </a:lnTo>
                <a:lnTo>
                  <a:pt x="303609" y="0"/>
                </a:lnTo>
                <a:lnTo>
                  <a:pt x="357187" y="0"/>
                </a:lnTo>
                <a:lnTo>
                  <a:pt x="410765" y="8930"/>
                </a:lnTo>
                <a:lnTo>
                  <a:pt x="473273" y="8930"/>
                </a:lnTo>
                <a:lnTo>
                  <a:pt x="535781" y="8930"/>
                </a:lnTo>
                <a:lnTo>
                  <a:pt x="598289" y="17859"/>
                </a:lnTo>
                <a:lnTo>
                  <a:pt x="669726" y="26789"/>
                </a:lnTo>
                <a:lnTo>
                  <a:pt x="741164" y="26789"/>
                </a:lnTo>
                <a:lnTo>
                  <a:pt x="821531" y="35719"/>
                </a:lnTo>
                <a:lnTo>
                  <a:pt x="901898" y="35719"/>
                </a:lnTo>
                <a:lnTo>
                  <a:pt x="982265" y="44649"/>
                </a:lnTo>
                <a:lnTo>
                  <a:pt x="1062633" y="44649"/>
                </a:lnTo>
                <a:lnTo>
                  <a:pt x="1143000" y="44649"/>
                </a:lnTo>
                <a:lnTo>
                  <a:pt x="1214437" y="35719"/>
                </a:lnTo>
                <a:lnTo>
                  <a:pt x="1294804" y="35719"/>
                </a:lnTo>
                <a:lnTo>
                  <a:pt x="1366242" y="35719"/>
                </a:lnTo>
                <a:lnTo>
                  <a:pt x="1437679" y="35719"/>
                </a:lnTo>
                <a:lnTo>
                  <a:pt x="1500187" y="26789"/>
                </a:lnTo>
                <a:lnTo>
                  <a:pt x="1544836" y="26789"/>
                </a:lnTo>
                <a:lnTo>
                  <a:pt x="1589484" y="26789"/>
                </a:lnTo>
                <a:lnTo>
                  <a:pt x="158948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982766" y="5831085"/>
            <a:ext cx="2339579" cy="80368"/>
          </a:xfrm>
          <a:custGeom>
            <a:avLst/>
            <a:gdLst/>
            <a:ahLst/>
            <a:cxnLst/>
            <a:rect l="0" t="0" r="0" b="0"/>
            <a:pathLst>
              <a:path w="2339579" h="80368">
                <a:moveTo>
                  <a:pt x="8929" y="3571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26789" y="8930"/>
                </a:lnTo>
                <a:lnTo>
                  <a:pt x="44648" y="8930"/>
                </a:lnTo>
                <a:lnTo>
                  <a:pt x="71437" y="8930"/>
                </a:lnTo>
                <a:lnTo>
                  <a:pt x="98226" y="8930"/>
                </a:lnTo>
                <a:lnTo>
                  <a:pt x="133945" y="8930"/>
                </a:lnTo>
                <a:lnTo>
                  <a:pt x="178593" y="8930"/>
                </a:lnTo>
                <a:lnTo>
                  <a:pt x="223242" y="17860"/>
                </a:lnTo>
                <a:lnTo>
                  <a:pt x="267890" y="35719"/>
                </a:lnTo>
                <a:lnTo>
                  <a:pt x="330398" y="44649"/>
                </a:lnTo>
                <a:lnTo>
                  <a:pt x="383976" y="62508"/>
                </a:lnTo>
                <a:lnTo>
                  <a:pt x="455414" y="71438"/>
                </a:lnTo>
                <a:lnTo>
                  <a:pt x="535781" y="71438"/>
                </a:lnTo>
                <a:lnTo>
                  <a:pt x="616148" y="80367"/>
                </a:lnTo>
                <a:lnTo>
                  <a:pt x="705445" y="80367"/>
                </a:lnTo>
                <a:lnTo>
                  <a:pt x="794742" y="80367"/>
                </a:lnTo>
                <a:lnTo>
                  <a:pt x="892968" y="80367"/>
                </a:lnTo>
                <a:lnTo>
                  <a:pt x="991195" y="80367"/>
                </a:lnTo>
                <a:lnTo>
                  <a:pt x="1098351" y="80367"/>
                </a:lnTo>
                <a:lnTo>
                  <a:pt x="1205507" y="80367"/>
                </a:lnTo>
                <a:lnTo>
                  <a:pt x="1312664" y="71438"/>
                </a:lnTo>
                <a:lnTo>
                  <a:pt x="1419820" y="71438"/>
                </a:lnTo>
                <a:lnTo>
                  <a:pt x="1526976" y="71438"/>
                </a:lnTo>
                <a:lnTo>
                  <a:pt x="1643062" y="62508"/>
                </a:lnTo>
                <a:lnTo>
                  <a:pt x="1750218" y="62508"/>
                </a:lnTo>
                <a:lnTo>
                  <a:pt x="1848445" y="53578"/>
                </a:lnTo>
                <a:lnTo>
                  <a:pt x="1946672" y="44649"/>
                </a:lnTo>
                <a:lnTo>
                  <a:pt x="2027039" y="44649"/>
                </a:lnTo>
                <a:lnTo>
                  <a:pt x="2107406" y="35719"/>
                </a:lnTo>
                <a:lnTo>
                  <a:pt x="2178843" y="26789"/>
                </a:lnTo>
                <a:lnTo>
                  <a:pt x="2232422" y="26789"/>
                </a:lnTo>
                <a:lnTo>
                  <a:pt x="2277070" y="17860"/>
                </a:lnTo>
                <a:lnTo>
                  <a:pt x="2312789" y="8930"/>
                </a:lnTo>
                <a:lnTo>
                  <a:pt x="2330648" y="8930"/>
                </a:lnTo>
                <a:lnTo>
                  <a:pt x="2339578" y="0"/>
                </a:lnTo>
                <a:lnTo>
                  <a:pt x="2339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To Automate or Not to Automate?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b="0" dirty="0"/>
              <a:t>It is </a:t>
            </a:r>
            <a:r>
              <a:rPr lang="en-US" dirty="0"/>
              <a:t>not </a:t>
            </a:r>
            <a:r>
              <a:rPr lang="en-US" b="0" dirty="0"/>
              <a:t>always advantageous to automate test cases. </a:t>
            </a:r>
            <a:endParaRPr lang="en-US" b="0" dirty="0" smtClean="0"/>
          </a:p>
          <a:p>
            <a:r>
              <a:rPr lang="en-US" b="0" dirty="0" smtClean="0"/>
              <a:t>There </a:t>
            </a:r>
            <a:r>
              <a:rPr lang="en-US" b="0" dirty="0"/>
              <a:t>are </a:t>
            </a:r>
            <a:r>
              <a:rPr lang="en-US" b="0" dirty="0" smtClean="0"/>
              <a:t>times when </a:t>
            </a:r>
            <a:r>
              <a:rPr lang="en-US" b="0" dirty="0"/>
              <a:t>manual testing may be more appropriate. </a:t>
            </a:r>
            <a:endParaRPr lang="en-US" b="0" dirty="0" smtClean="0"/>
          </a:p>
          <a:p>
            <a:pPr lvl="1"/>
            <a:r>
              <a:rPr lang="en-US" b="0" dirty="0" smtClean="0"/>
              <a:t>For </a:t>
            </a:r>
            <a:r>
              <a:rPr lang="en-US" b="0" dirty="0"/>
              <a:t>instance, if </a:t>
            </a:r>
            <a:r>
              <a:rPr lang="en-US" b="0" dirty="0" smtClean="0"/>
              <a:t>the application’s </a:t>
            </a:r>
            <a:r>
              <a:rPr lang="en-US" b="0" dirty="0"/>
              <a:t>user interface will change considerably in the near </a:t>
            </a:r>
            <a:r>
              <a:rPr lang="en-US" b="0" dirty="0" smtClean="0"/>
              <a:t>future, then </a:t>
            </a:r>
            <a:r>
              <a:rPr lang="en-US" b="0" dirty="0"/>
              <a:t>any automation might need to be rewritten anyway. Also,</a:t>
            </a:r>
          </a:p>
          <a:p>
            <a:r>
              <a:rPr lang="en-US" b="0" dirty="0"/>
              <a:t>sometimes there simply is not enough time to build test automation. </a:t>
            </a:r>
            <a:endParaRPr lang="en-US" b="0" dirty="0" smtClean="0"/>
          </a:p>
          <a:p>
            <a:r>
              <a:rPr lang="en-US" b="0" dirty="0" smtClean="0"/>
              <a:t>For</a:t>
            </a:r>
            <a:r>
              <a:rPr lang="en-US" b="0" dirty="0"/>
              <a:t> </a:t>
            </a:r>
            <a:r>
              <a:rPr lang="en-US" b="0" dirty="0" smtClean="0"/>
              <a:t>the </a:t>
            </a:r>
            <a:r>
              <a:rPr lang="en-US" b="0" dirty="0"/>
              <a:t>short term, manual testing may be more effective. </a:t>
            </a:r>
            <a:endParaRPr lang="en-US" b="0" dirty="0" smtClean="0"/>
          </a:p>
          <a:p>
            <a:r>
              <a:rPr lang="en-US" b="0" dirty="0" smtClean="0"/>
              <a:t>If </a:t>
            </a:r>
            <a:r>
              <a:rPr lang="en-US" b="0" dirty="0"/>
              <a:t>an </a:t>
            </a:r>
            <a:r>
              <a:rPr lang="en-US" b="0" dirty="0" smtClean="0"/>
              <a:t>application has </a:t>
            </a:r>
            <a:r>
              <a:rPr lang="en-US" b="0" dirty="0"/>
              <a:t>a very tight deadline, there is currently no test </a:t>
            </a:r>
            <a:r>
              <a:rPr lang="en-US" b="0" dirty="0" smtClean="0"/>
              <a:t>automation available</a:t>
            </a:r>
            <a:r>
              <a:rPr lang="en-US" b="0" dirty="0"/>
              <a:t>, and it’s imperative that the testing get done within that </a:t>
            </a:r>
            <a:r>
              <a:rPr lang="en-US" b="0" dirty="0" smtClean="0"/>
              <a:t>time frame</a:t>
            </a:r>
            <a:r>
              <a:rPr lang="en-US" b="0" dirty="0"/>
              <a:t>, then manual testing is the best solution.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732234" y="1205508"/>
            <a:ext cx="26791" cy="98227"/>
          </a:xfrm>
          <a:custGeom>
            <a:avLst/>
            <a:gdLst/>
            <a:ahLst/>
            <a:cxnLst/>
            <a:rect l="0" t="0" r="0" b="0"/>
            <a:pathLst>
              <a:path w="26791" h="98227">
                <a:moveTo>
                  <a:pt x="8930" y="8929"/>
                </a:move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62508"/>
                </a:lnTo>
                <a:lnTo>
                  <a:pt x="17860" y="80367"/>
                </a:lnTo>
                <a:lnTo>
                  <a:pt x="17860" y="89297"/>
                </a:lnTo>
                <a:lnTo>
                  <a:pt x="17860" y="98226"/>
                </a:lnTo>
                <a:lnTo>
                  <a:pt x="26790" y="98226"/>
                </a:lnTo>
                <a:lnTo>
                  <a:pt x="26790" y="89297"/>
                </a:lnTo>
                <a:lnTo>
                  <a:pt x="26790" y="80367"/>
                </a:lnTo>
                <a:lnTo>
                  <a:pt x="2679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76883" y="1151930"/>
            <a:ext cx="44649" cy="116087"/>
          </a:xfrm>
          <a:custGeom>
            <a:avLst/>
            <a:gdLst/>
            <a:ahLst/>
            <a:cxnLst/>
            <a:rect l="0" t="0" r="0" b="0"/>
            <a:pathLst>
              <a:path w="44649" h="116087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53578"/>
                </a:lnTo>
                <a:lnTo>
                  <a:pt x="17859" y="71437"/>
                </a:lnTo>
                <a:lnTo>
                  <a:pt x="26789" y="89297"/>
                </a:lnTo>
                <a:lnTo>
                  <a:pt x="35719" y="107156"/>
                </a:lnTo>
                <a:lnTo>
                  <a:pt x="35719" y="116086"/>
                </a:lnTo>
                <a:lnTo>
                  <a:pt x="44648" y="116086"/>
                </a:lnTo>
                <a:lnTo>
                  <a:pt x="44648" y="107156"/>
                </a:lnTo>
                <a:lnTo>
                  <a:pt x="4464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750969" y="1285875"/>
            <a:ext cx="26790" cy="98228"/>
          </a:xfrm>
          <a:custGeom>
            <a:avLst/>
            <a:gdLst/>
            <a:ahLst/>
            <a:cxnLst/>
            <a:rect l="0" t="0" r="0" b="0"/>
            <a:pathLst>
              <a:path w="26790" h="98228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8929" y="98227"/>
                </a:lnTo>
                <a:lnTo>
                  <a:pt x="8929" y="98227"/>
                </a:lnTo>
                <a:lnTo>
                  <a:pt x="8929" y="89297"/>
                </a:lnTo>
                <a:lnTo>
                  <a:pt x="17859" y="80367"/>
                </a:lnTo>
                <a:lnTo>
                  <a:pt x="17859" y="53578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822406" y="1268016"/>
            <a:ext cx="17861" cy="71438"/>
          </a:xfrm>
          <a:custGeom>
            <a:avLst/>
            <a:gdLst/>
            <a:ahLst/>
            <a:cxnLst/>
            <a:rect l="0" t="0" r="0" b="0"/>
            <a:pathLst>
              <a:path w="17861" h="71438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7"/>
                </a:lnTo>
                <a:lnTo>
                  <a:pt x="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17860" y="62507"/>
                </a:lnTo>
                <a:lnTo>
                  <a:pt x="17860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634883" y="1205508"/>
            <a:ext cx="312540" cy="214313"/>
          </a:xfrm>
          <a:custGeom>
            <a:avLst/>
            <a:gdLst/>
            <a:ahLst/>
            <a:cxnLst/>
            <a:rect l="0" t="0" r="0" b="0"/>
            <a:pathLst>
              <a:path w="312540" h="214313">
                <a:moveTo>
                  <a:pt x="71437" y="53578"/>
                </a:moveTo>
                <a:lnTo>
                  <a:pt x="71437" y="53578"/>
                </a:lnTo>
                <a:lnTo>
                  <a:pt x="71437" y="62508"/>
                </a:lnTo>
                <a:lnTo>
                  <a:pt x="71437" y="62508"/>
                </a:lnTo>
                <a:lnTo>
                  <a:pt x="71437" y="62508"/>
                </a:lnTo>
                <a:lnTo>
                  <a:pt x="71437" y="71437"/>
                </a:lnTo>
                <a:lnTo>
                  <a:pt x="80367" y="71437"/>
                </a:lnTo>
                <a:lnTo>
                  <a:pt x="80367" y="71437"/>
                </a:lnTo>
                <a:lnTo>
                  <a:pt x="89297" y="62508"/>
                </a:lnTo>
                <a:lnTo>
                  <a:pt x="107156" y="53578"/>
                </a:lnTo>
                <a:lnTo>
                  <a:pt x="133945" y="35719"/>
                </a:lnTo>
                <a:lnTo>
                  <a:pt x="160734" y="26789"/>
                </a:lnTo>
                <a:lnTo>
                  <a:pt x="187523" y="8929"/>
                </a:lnTo>
                <a:lnTo>
                  <a:pt x="205383" y="0"/>
                </a:lnTo>
                <a:lnTo>
                  <a:pt x="223242" y="0"/>
                </a:lnTo>
                <a:lnTo>
                  <a:pt x="223242" y="8929"/>
                </a:lnTo>
                <a:lnTo>
                  <a:pt x="205383" y="26789"/>
                </a:lnTo>
                <a:lnTo>
                  <a:pt x="178594" y="53578"/>
                </a:lnTo>
                <a:lnTo>
                  <a:pt x="142875" y="80367"/>
                </a:lnTo>
                <a:lnTo>
                  <a:pt x="98226" y="107156"/>
                </a:lnTo>
                <a:lnTo>
                  <a:pt x="53578" y="133945"/>
                </a:lnTo>
                <a:lnTo>
                  <a:pt x="17859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17859" y="142875"/>
                </a:lnTo>
                <a:lnTo>
                  <a:pt x="62508" y="125015"/>
                </a:lnTo>
                <a:lnTo>
                  <a:pt x="107156" y="107156"/>
                </a:lnTo>
                <a:lnTo>
                  <a:pt x="160734" y="80367"/>
                </a:lnTo>
                <a:lnTo>
                  <a:pt x="214312" y="62508"/>
                </a:lnTo>
                <a:lnTo>
                  <a:pt x="258961" y="44648"/>
                </a:lnTo>
                <a:lnTo>
                  <a:pt x="276820" y="35719"/>
                </a:lnTo>
                <a:lnTo>
                  <a:pt x="276820" y="44648"/>
                </a:lnTo>
                <a:lnTo>
                  <a:pt x="250031" y="53578"/>
                </a:lnTo>
                <a:lnTo>
                  <a:pt x="214312" y="71437"/>
                </a:lnTo>
                <a:lnTo>
                  <a:pt x="169664" y="98226"/>
                </a:lnTo>
                <a:lnTo>
                  <a:pt x="116086" y="116086"/>
                </a:lnTo>
                <a:lnTo>
                  <a:pt x="80367" y="133945"/>
                </a:lnTo>
                <a:lnTo>
                  <a:pt x="62508" y="142875"/>
                </a:lnTo>
                <a:lnTo>
                  <a:pt x="71437" y="142875"/>
                </a:lnTo>
                <a:lnTo>
                  <a:pt x="89297" y="133945"/>
                </a:lnTo>
                <a:lnTo>
                  <a:pt x="133945" y="125015"/>
                </a:lnTo>
                <a:lnTo>
                  <a:pt x="187523" y="116086"/>
                </a:lnTo>
                <a:lnTo>
                  <a:pt x="232172" y="107156"/>
                </a:lnTo>
                <a:lnTo>
                  <a:pt x="285750" y="89297"/>
                </a:lnTo>
                <a:lnTo>
                  <a:pt x="303609" y="89297"/>
                </a:lnTo>
                <a:lnTo>
                  <a:pt x="312539" y="89297"/>
                </a:lnTo>
                <a:lnTo>
                  <a:pt x="294680" y="107156"/>
                </a:lnTo>
                <a:lnTo>
                  <a:pt x="250031" y="125015"/>
                </a:lnTo>
                <a:lnTo>
                  <a:pt x="196453" y="142875"/>
                </a:lnTo>
                <a:lnTo>
                  <a:pt x="142875" y="160734"/>
                </a:lnTo>
                <a:lnTo>
                  <a:pt x="107156" y="178594"/>
                </a:lnTo>
                <a:lnTo>
                  <a:pt x="80367" y="187523"/>
                </a:lnTo>
                <a:lnTo>
                  <a:pt x="80367" y="196453"/>
                </a:lnTo>
                <a:lnTo>
                  <a:pt x="98226" y="196453"/>
                </a:lnTo>
                <a:lnTo>
                  <a:pt x="133945" y="196453"/>
                </a:lnTo>
                <a:lnTo>
                  <a:pt x="178594" y="196453"/>
                </a:lnTo>
                <a:lnTo>
                  <a:pt x="232172" y="205382"/>
                </a:lnTo>
                <a:lnTo>
                  <a:pt x="285750" y="214312"/>
                </a:lnTo>
                <a:lnTo>
                  <a:pt x="28575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438055" y="5286375"/>
            <a:ext cx="17860" cy="116087"/>
          </a:xfrm>
          <a:custGeom>
            <a:avLst/>
            <a:gdLst/>
            <a:ahLst/>
            <a:cxnLst/>
            <a:rect l="0" t="0" r="0" b="0"/>
            <a:pathLst>
              <a:path w="17860" h="116087">
                <a:moveTo>
                  <a:pt x="17859" y="26789"/>
                </a:moveTo>
                <a:lnTo>
                  <a:pt x="8929" y="17859"/>
                </a:lnTo>
                <a:lnTo>
                  <a:pt x="8929" y="17859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26789"/>
                </a:lnTo>
                <a:lnTo>
                  <a:pt x="8929" y="44648"/>
                </a:lnTo>
                <a:lnTo>
                  <a:pt x="8929" y="62508"/>
                </a:lnTo>
                <a:lnTo>
                  <a:pt x="8929" y="80367"/>
                </a:lnTo>
                <a:lnTo>
                  <a:pt x="0" y="98227"/>
                </a:lnTo>
                <a:lnTo>
                  <a:pt x="8929" y="116086"/>
                </a:lnTo>
                <a:lnTo>
                  <a:pt x="8929" y="116086"/>
                </a:lnTo>
                <a:lnTo>
                  <a:pt x="8929" y="116086"/>
                </a:lnTo>
                <a:lnTo>
                  <a:pt x="8929" y="98227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09492" y="5232797"/>
            <a:ext cx="17861" cy="133946"/>
          </a:xfrm>
          <a:custGeom>
            <a:avLst/>
            <a:gdLst/>
            <a:ahLst/>
            <a:cxnLst/>
            <a:rect l="0" t="0" r="0" b="0"/>
            <a:pathLst>
              <a:path w="17861" h="133946">
                <a:moveTo>
                  <a:pt x="1786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348883" y="1589484"/>
            <a:ext cx="3393281" cy="5000626"/>
          </a:xfrm>
          <a:custGeom>
            <a:avLst/>
            <a:gdLst/>
            <a:ahLst/>
            <a:cxnLst/>
            <a:rect l="0" t="0" r="0" b="0"/>
            <a:pathLst>
              <a:path w="3393281" h="5000626">
                <a:moveTo>
                  <a:pt x="2411015" y="0"/>
                </a:moveTo>
                <a:lnTo>
                  <a:pt x="2402086" y="0"/>
                </a:lnTo>
                <a:lnTo>
                  <a:pt x="2393156" y="0"/>
                </a:lnTo>
                <a:lnTo>
                  <a:pt x="2384226" y="8930"/>
                </a:lnTo>
                <a:lnTo>
                  <a:pt x="2375297" y="8930"/>
                </a:lnTo>
                <a:lnTo>
                  <a:pt x="2366367" y="8930"/>
                </a:lnTo>
                <a:lnTo>
                  <a:pt x="2366367" y="8930"/>
                </a:lnTo>
                <a:lnTo>
                  <a:pt x="2357437" y="8930"/>
                </a:lnTo>
                <a:lnTo>
                  <a:pt x="2357437" y="8930"/>
                </a:lnTo>
                <a:lnTo>
                  <a:pt x="2357437" y="8930"/>
                </a:lnTo>
                <a:lnTo>
                  <a:pt x="2357437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8930"/>
                </a:lnTo>
                <a:lnTo>
                  <a:pt x="2348508" y="17860"/>
                </a:lnTo>
                <a:lnTo>
                  <a:pt x="2366367" y="17860"/>
                </a:lnTo>
                <a:lnTo>
                  <a:pt x="2375297" y="26789"/>
                </a:lnTo>
                <a:lnTo>
                  <a:pt x="2393156" y="26789"/>
                </a:lnTo>
                <a:lnTo>
                  <a:pt x="2419945" y="35719"/>
                </a:lnTo>
                <a:lnTo>
                  <a:pt x="2446734" y="53578"/>
                </a:lnTo>
                <a:lnTo>
                  <a:pt x="2473523" y="62508"/>
                </a:lnTo>
                <a:lnTo>
                  <a:pt x="2509242" y="80367"/>
                </a:lnTo>
                <a:lnTo>
                  <a:pt x="2544961" y="98227"/>
                </a:lnTo>
                <a:lnTo>
                  <a:pt x="2580680" y="125016"/>
                </a:lnTo>
                <a:lnTo>
                  <a:pt x="2625328" y="151805"/>
                </a:lnTo>
                <a:lnTo>
                  <a:pt x="2669976" y="178594"/>
                </a:lnTo>
                <a:lnTo>
                  <a:pt x="2723555" y="214313"/>
                </a:lnTo>
                <a:lnTo>
                  <a:pt x="2777133" y="250031"/>
                </a:lnTo>
                <a:lnTo>
                  <a:pt x="2839640" y="285750"/>
                </a:lnTo>
                <a:lnTo>
                  <a:pt x="2893218" y="321469"/>
                </a:lnTo>
                <a:lnTo>
                  <a:pt x="2946796" y="366117"/>
                </a:lnTo>
                <a:lnTo>
                  <a:pt x="3009304" y="401836"/>
                </a:lnTo>
                <a:lnTo>
                  <a:pt x="3053952" y="446485"/>
                </a:lnTo>
                <a:lnTo>
                  <a:pt x="3107530" y="491133"/>
                </a:lnTo>
                <a:lnTo>
                  <a:pt x="3161108" y="544711"/>
                </a:lnTo>
                <a:lnTo>
                  <a:pt x="3196827" y="598289"/>
                </a:lnTo>
                <a:lnTo>
                  <a:pt x="3241476" y="651867"/>
                </a:lnTo>
                <a:lnTo>
                  <a:pt x="3277194" y="705445"/>
                </a:lnTo>
                <a:lnTo>
                  <a:pt x="3312913" y="767953"/>
                </a:lnTo>
                <a:lnTo>
                  <a:pt x="3339702" y="830461"/>
                </a:lnTo>
                <a:lnTo>
                  <a:pt x="3366491" y="901899"/>
                </a:lnTo>
                <a:lnTo>
                  <a:pt x="3384351" y="973336"/>
                </a:lnTo>
                <a:lnTo>
                  <a:pt x="3384351" y="1053704"/>
                </a:lnTo>
                <a:lnTo>
                  <a:pt x="3393280" y="1134071"/>
                </a:lnTo>
                <a:lnTo>
                  <a:pt x="3384351" y="1205508"/>
                </a:lnTo>
                <a:lnTo>
                  <a:pt x="3366491" y="1285875"/>
                </a:lnTo>
                <a:lnTo>
                  <a:pt x="3348632" y="1366242"/>
                </a:lnTo>
                <a:lnTo>
                  <a:pt x="3312913" y="1455539"/>
                </a:lnTo>
                <a:lnTo>
                  <a:pt x="3277194" y="1544836"/>
                </a:lnTo>
                <a:lnTo>
                  <a:pt x="3232546" y="1634133"/>
                </a:lnTo>
                <a:lnTo>
                  <a:pt x="3178968" y="1732359"/>
                </a:lnTo>
                <a:lnTo>
                  <a:pt x="3125390" y="1821656"/>
                </a:lnTo>
                <a:lnTo>
                  <a:pt x="3053952" y="1928812"/>
                </a:lnTo>
                <a:lnTo>
                  <a:pt x="2982515" y="2027039"/>
                </a:lnTo>
                <a:lnTo>
                  <a:pt x="2893218" y="2134195"/>
                </a:lnTo>
                <a:lnTo>
                  <a:pt x="2803922" y="2241352"/>
                </a:lnTo>
                <a:lnTo>
                  <a:pt x="2705695" y="2339578"/>
                </a:lnTo>
                <a:lnTo>
                  <a:pt x="2598539" y="2455664"/>
                </a:lnTo>
                <a:lnTo>
                  <a:pt x="2491383" y="2562820"/>
                </a:lnTo>
                <a:lnTo>
                  <a:pt x="2375297" y="2669977"/>
                </a:lnTo>
                <a:lnTo>
                  <a:pt x="2250281" y="2777133"/>
                </a:lnTo>
                <a:lnTo>
                  <a:pt x="2116336" y="2893219"/>
                </a:lnTo>
                <a:lnTo>
                  <a:pt x="1991320" y="3009305"/>
                </a:lnTo>
                <a:lnTo>
                  <a:pt x="1857375" y="3134320"/>
                </a:lnTo>
                <a:lnTo>
                  <a:pt x="1714500" y="3250406"/>
                </a:lnTo>
                <a:lnTo>
                  <a:pt x="1580555" y="3375422"/>
                </a:lnTo>
                <a:lnTo>
                  <a:pt x="1437680" y="3491508"/>
                </a:lnTo>
                <a:lnTo>
                  <a:pt x="1303734" y="3616524"/>
                </a:lnTo>
                <a:lnTo>
                  <a:pt x="1169789" y="3741539"/>
                </a:lnTo>
                <a:lnTo>
                  <a:pt x="1035844" y="3857625"/>
                </a:lnTo>
                <a:lnTo>
                  <a:pt x="910828" y="3982641"/>
                </a:lnTo>
                <a:lnTo>
                  <a:pt x="794742" y="4089796"/>
                </a:lnTo>
                <a:lnTo>
                  <a:pt x="678656" y="4196953"/>
                </a:lnTo>
                <a:lnTo>
                  <a:pt x="571500" y="4304109"/>
                </a:lnTo>
                <a:lnTo>
                  <a:pt x="473273" y="4402336"/>
                </a:lnTo>
                <a:lnTo>
                  <a:pt x="383976" y="4500562"/>
                </a:lnTo>
                <a:lnTo>
                  <a:pt x="303609" y="4589859"/>
                </a:lnTo>
                <a:lnTo>
                  <a:pt x="232172" y="4670226"/>
                </a:lnTo>
                <a:lnTo>
                  <a:pt x="187523" y="4732734"/>
                </a:lnTo>
                <a:lnTo>
                  <a:pt x="151805" y="4777382"/>
                </a:lnTo>
                <a:lnTo>
                  <a:pt x="125015" y="4813101"/>
                </a:lnTo>
                <a:lnTo>
                  <a:pt x="107156" y="4839890"/>
                </a:lnTo>
                <a:lnTo>
                  <a:pt x="80367" y="4884539"/>
                </a:lnTo>
                <a:lnTo>
                  <a:pt x="44648" y="4920257"/>
                </a:lnTo>
                <a:lnTo>
                  <a:pt x="26789" y="4947046"/>
                </a:lnTo>
                <a:lnTo>
                  <a:pt x="8930" y="4973836"/>
                </a:lnTo>
                <a:lnTo>
                  <a:pt x="0" y="4991695"/>
                </a:lnTo>
                <a:lnTo>
                  <a:pt x="0" y="5000625"/>
                </a:lnTo>
                <a:lnTo>
                  <a:pt x="0" y="5000625"/>
                </a:lnTo>
                <a:lnTo>
                  <a:pt x="0" y="4991695"/>
                </a:lnTo>
                <a:lnTo>
                  <a:pt x="26789" y="4973836"/>
                </a:lnTo>
                <a:lnTo>
                  <a:pt x="44648" y="4947046"/>
                </a:lnTo>
                <a:lnTo>
                  <a:pt x="80367" y="4902398"/>
                </a:lnTo>
                <a:lnTo>
                  <a:pt x="80367" y="4902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482828" y="6081116"/>
            <a:ext cx="276821" cy="419697"/>
          </a:xfrm>
          <a:custGeom>
            <a:avLst/>
            <a:gdLst/>
            <a:ahLst/>
            <a:cxnLst/>
            <a:rect l="0" t="0" r="0" b="0"/>
            <a:pathLst>
              <a:path w="276821" h="419697">
                <a:moveTo>
                  <a:pt x="80367" y="0"/>
                </a:moveTo>
                <a:lnTo>
                  <a:pt x="71438" y="26789"/>
                </a:lnTo>
                <a:lnTo>
                  <a:pt x="53578" y="71438"/>
                </a:lnTo>
                <a:lnTo>
                  <a:pt x="44649" y="142875"/>
                </a:lnTo>
                <a:lnTo>
                  <a:pt x="26789" y="214313"/>
                </a:lnTo>
                <a:lnTo>
                  <a:pt x="17860" y="276821"/>
                </a:lnTo>
                <a:lnTo>
                  <a:pt x="8930" y="312539"/>
                </a:lnTo>
                <a:lnTo>
                  <a:pt x="0" y="348258"/>
                </a:lnTo>
                <a:lnTo>
                  <a:pt x="8930" y="383977"/>
                </a:lnTo>
                <a:lnTo>
                  <a:pt x="17860" y="419696"/>
                </a:lnTo>
                <a:lnTo>
                  <a:pt x="53578" y="419696"/>
                </a:lnTo>
                <a:lnTo>
                  <a:pt x="116086" y="375047"/>
                </a:lnTo>
                <a:lnTo>
                  <a:pt x="196453" y="303610"/>
                </a:lnTo>
                <a:lnTo>
                  <a:pt x="276820" y="223243"/>
                </a:lnTo>
                <a:lnTo>
                  <a:pt x="276820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smtClean="0"/>
              <a:t>GUI testing 2</a:t>
            </a:r>
          </a:p>
          <a:p>
            <a:r>
              <a:rPr lang="en-US" dirty="0" smtClean="0"/>
              <a:t>Chapter 19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Test 1 take-home</a:t>
            </a:r>
          </a:p>
          <a:p>
            <a:r>
              <a:rPr lang="en-US" dirty="0" err="1" smtClean="0"/>
              <a:t>TestingGeek</a:t>
            </a:r>
            <a:endParaRPr lang="en-US" dirty="0" smtClean="0"/>
          </a:p>
          <a:p>
            <a:r>
              <a:rPr lang="en-US" dirty="0" smtClean="0"/>
              <a:t>Testing Web Applications</a:t>
            </a:r>
          </a:p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Freeform 1"/>
          <p:cNvSpPr/>
          <p:nvPr/>
        </p:nvSpPr>
        <p:spPr>
          <a:xfrm>
            <a:off x="2330648" y="3053953"/>
            <a:ext cx="321470" cy="392907"/>
          </a:xfrm>
          <a:custGeom>
            <a:avLst/>
            <a:gdLst/>
            <a:ahLst/>
            <a:cxnLst/>
            <a:rect l="0" t="0" r="0" b="0"/>
            <a:pathLst>
              <a:path w="321470" h="392907">
                <a:moveTo>
                  <a:pt x="8930" y="53578"/>
                </a:moveTo>
                <a:lnTo>
                  <a:pt x="8930" y="44648"/>
                </a:lnTo>
                <a:lnTo>
                  <a:pt x="8930" y="35718"/>
                </a:lnTo>
                <a:lnTo>
                  <a:pt x="893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8"/>
                </a:lnTo>
                <a:lnTo>
                  <a:pt x="0" y="98226"/>
                </a:lnTo>
                <a:lnTo>
                  <a:pt x="0" y="142875"/>
                </a:lnTo>
                <a:lnTo>
                  <a:pt x="0" y="187523"/>
                </a:lnTo>
                <a:lnTo>
                  <a:pt x="8930" y="241101"/>
                </a:lnTo>
                <a:lnTo>
                  <a:pt x="17860" y="276820"/>
                </a:lnTo>
                <a:lnTo>
                  <a:pt x="26790" y="312539"/>
                </a:lnTo>
                <a:lnTo>
                  <a:pt x="44649" y="330398"/>
                </a:lnTo>
                <a:lnTo>
                  <a:pt x="62508" y="330398"/>
                </a:lnTo>
                <a:lnTo>
                  <a:pt x="71438" y="330398"/>
                </a:lnTo>
                <a:lnTo>
                  <a:pt x="89297" y="312539"/>
                </a:lnTo>
                <a:lnTo>
                  <a:pt x="98227" y="276820"/>
                </a:lnTo>
                <a:lnTo>
                  <a:pt x="116086" y="241101"/>
                </a:lnTo>
                <a:lnTo>
                  <a:pt x="116086" y="187523"/>
                </a:lnTo>
                <a:lnTo>
                  <a:pt x="125016" y="133945"/>
                </a:lnTo>
                <a:lnTo>
                  <a:pt x="133946" y="80367"/>
                </a:lnTo>
                <a:lnTo>
                  <a:pt x="142875" y="44648"/>
                </a:lnTo>
                <a:lnTo>
                  <a:pt x="151805" y="8929"/>
                </a:lnTo>
                <a:lnTo>
                  <a:pt x="151805" y="0"/>
                </a:lnTo>
                <a:lnTo>
                  <a:pt x="151805" y="8929"/>
                </a:lnTo>
                <a:lnTo>
                  <a:pt x="151805" y="35718"/>
                </a:lnTo>
                <a:lnTo>
                  <a:pt x="142875" y="80367"/>
                </a:lnTo>
                <a:lnTo>
                  <a:pt x="142875" y="133945"/>
                </a:lnTo>
                <a:lnTo>
                  <a:pt x="133946" y="196453"/>
                </a:lnTo>
                <a:lnTo>
                  <a:pt x="133946" y="258961"/>
                </a:lnTo>
                <a:lnTo>
                  <a:pt x="142875" y="303609"/>
                </a:lnTo>
                <a:lnTo>
                  <a:pt x="151805" y="348258"/>
                </a:lnTo>
                <a:lnTo>
                  <a:pt x="169665" y="375047"/>
                </a:lnTo>
                <a:lnTo>
                  <a:pt x="196454" y="392906"/>
                </a:lnTo>
                <a:lnTo>
                  <a:pt x="232172" y="392906"/>
                </a:lnTo>
                <a:lnTo>
                  <a:pt x="258961" y="375047"/>
                </a:lnTo>
                <a:lnTo>
                  <a:pt x="294680" y="339328"/>
                </a:lnTo>
                <a:lnTo>
                  <a:pt x="321469" y="294679"/>
                </a:lnTo>
                <a:lnTo>
                  <a:pt x="321469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2562820" y="3152179"/>
            <a:ext cx="187525" cy="267892"/>
          </a:xfrm>
          <a:custGeom>
            <a:avLst/>
            <a:gdLst/>
            <a:ahLst/>
            <a:cxnLst/>
            <a:rect l="0" t="0" r="0" b="0"/>
            <a:pathLst>
              <a:path w="187525" h="267892">
                <a:moveTo>
                  <a:pt x="98227" y="0"/>
                </a:moveTo>
                <a:lnTo>
                  <a:pt x="98227" y="0"/>
                </a:lnTo>
                <a:lnTo>
                  <a:pt x="80368" y="8930"/>
                </a:lnTo>
                <a:lnTo>
                  <a:pt x="62508" y="8930"/>
                </a:lnTo>
                <a:lnTo>
                  <a:pt x="53578" y="8930"/>
                </a:lnTo>
                <a:lnTo>
                  <a:pt x="35719" y="8930"/>
                </a:lnTo>
                <a:lnTo>
                  <a:pt x="17860" y="17860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17860" y="107157"/>
                </a:lnTo>
                <a:lnTo>
                  <a:pt x="44649" y="125016"/>
                </a:lnTo>
                <a:lnTo>
                  <a:pt x="71438" y="133946"/>
                </a:lnTo>
                <a:lnTo>
                  <a:pt x="107157" y="142875"/>
                </a:lnTo>
                <a:lnTo>
                  <a:pt x="142875" y="160735"/>
                </a:lnTo>
                <a:lnTo>
                  <a:pt x="169664" y="169664"/>
                </a:lnTo>
                <a:lnTo>
                  <a:pt x="187524" y="187524"/>
                </a:lnTo>
                <a:lnTo>
                  <a:pt x="187524" y="205383"/>
                </a:lnTo>
                <a:lnTo>
                  <a:pt x="178594" y="223242"/>
                </a:lnTo>
                <a:lnTo>
                  <a:pt x="151805" y="250032"/>
                </a:lnTo>
                <a:lnTo>
                  <a:pt x="116086" y="258961"/>
                </a:lnTo>
                <a:lnTo>
                  <a:pt x="80368" y="267891"/>
                </a:lnTo>
                <a:lnTo>
                  <a:pt x="53578" y="258961"/>
                </a:lnTo>
                <a:lnTo>
                  <a:pt x="35719" y="241102"/>
                </a:lnTo>
                <a:lnTo>
                  <a:pt x="35719" y="214313"/>
                </a:lnTo>
                <a:lnTo>
                  <a:pt x="44649" y="178594"/>
                </a:lnTo>
                <a:lnTo>
                  <a:pt x="62508" y="142875"/>
                </a:lnTo>
                <a:lnTo>
                  <a:pt x="6250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705695" y="3223617"/>
            <a:ext cx="455415" cy="196454"/>
          </a:xfrm>
          <a:custGeom>
            <a:avLst/>
            <a:gdLst/>
            <a:ahLst/>
            <a:cxnLst/>
            <a:rect l="0" t="0" r="0" b="0"/>
            <a:pathLst>
              <a:path w="455415" h="196454">
                <a:moveTo>
                  <a:pt x="17860" y="62508"/>
                </a:moveTo>
                <a:lnTo>
                  <a:pt x="8930" y="71437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17860" y="116086"/>
                </a:lnTo>
                <a:lnTo>
                  <a:pt x="35719" y="116086"/>
                </a:lnTo>
                <a:lnTo>
                  <a:pt x="71438" y="107156"/>
                </a:lnTo>
                <a:lnTo>
                  <a:pt x="107157" y="98226"/>
                </a:lnTo>
                <a:lnTo>
                  <a:pt x="133946" y="71437"/>
                </a:lnTo>
                <a:lnTo>
                  <a:pt x="160735" y="53578"/>
                </a:lnTo>
                <a:lnTo>
                  <a:pt x="178594" y="35719"/>
                </a:lnTo>
                <a:lnTo>
                  <a:pt x="187524" y="17859"/>
                </a:lnTo>
                <a:lnTo>
                  <a:pt x="187524" y="0"/>
                </a:lnTo>
                <a:lnTo>
                  <a:pt x="169664" y="0"/>
                </a:lnTo>
                <a:lnTo>
                  <a:pt x="151805" y="0"/>
                </a:lnTo>
                <a:lnTo>
                  <a:pt x="125016" y="26789"/>
                </a:lnTo>
                <a:lnTo>
                  <a:pt x="98227" y="53578"/>
                </a:lnTo>
                <a:lnTo>
                  <a:pt x="80368" y="89297"/>
                </a:lnTo>
                <a:lnTo>
                  <a:pt x="62508" y="125015"/>
                </a:lnTo>
                <a:lnTo>
                  <a:pt x="62508" y="160734"/>
                </a:lnTo>
                <a:lnTo>
                  <a:pt x="80368" y="178594"/>
                </a:lnTo>
                <a:lnTo>
                  <a:pt x="107157" y="196453"/>
                </a:lnTo>
                <a:lnTo>
                  <a:pt x="142875" y="196453"/>
                </a:lnTo>
                <a:lnTo>
                  <a:pt x="196453" y="187523"/>
                </a:lnTo>
                <a:lnTo>
                  <a:pt x="250032" y="169664"/>
                </a:lnTo>
                <a:lnTo>
                  <a:pt x="303610" y="133945"/>
                </a:lnTo>
                <a:lnTo>
                  <a:pt x="366118" y="107156"/>
                </a:lnTo>
                <a:lnTo>
                  <a:pt x="410766" y="71437"/>
                </a:lnTo>
                <a:lnTo>
                  <a:pt x="455414" y="35719"/>
                </a:lnTo>
                <a:lnTo>
                  <a:pt x="45541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402211" y="2902148"/>
            <a:ext cx="205384" cy="517923"/>
          </a:xfrm>
          <a:custGeom>
            <a:avLst/>
            <a:gdLst/>
            <a:ahLst/>
            <a:cxnLst/>
            <a:rect l="0" t="0" r="0" b="0"/>
            <a:pathLst>
              <a:path w="205384" h="517923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71438"/>
                </a:lnTo>
                <a:lnTo>
                  <a:pt x="0" y="116086"/>
                </a:lnTo>
                <a:lnTo>
                  <a:pt x="0" y="169664"/>
                </a:lnTo>
                <a:lnTo>
                  <a:pt x="0" y="232172"/>
                </a:lnTo>
                <a:lnTo>
                  <a:pt x="0" y="294680"/>
                </a:lnTo>
                <a:lnTo>
                  <a:pt x="0" y="348258"/>
                </a:lnTo>
                <a:lnTo>
                  <a:pt x="0" y="392906"/>
                </a:lnTo>
                <a:lnTo>
                  <a:pt x="0" y="419695"/>
                </a:lnTo>
                <a:lnTo>
                  <a:pt x="0" y="428625"/>
                </a:lnTo>
                <a:lnTo>
                  <a:pt x="0" y="428625"/>
                </a:lnTo>
                <a:lnTo>
                  <a:pt x="0" y="410766"/>
                </a:lnTo>
                <a:lnTo>
                  <a:pt x="8930" y="375047"/>
                </a:lnTo>
                <a:lnTo>
                  <a:pt x="17859" y="330398"/>
                </a:lnTo>
                <a:lnTo>
                  <a:pt x="44648" y="285750"/>
                </a:lnTo>
                <a:lnTo>
                  <a:pt x="71437" y="250031"/>
                </a:lnTo>
                <a:lnTo>
                  <a:pt x="98227" y="232172"/>
                </a:lnTo>
                <a:lnTo>
                  <a:pt x="133945" y="223242"/>
                </a:lnTo>
                <a:lnTo>
                  <a:pt x="169664" y="232172"/>
                </a:lnTo>
                <a:lnTo>
                  <a:pt x="196453" y="258961"/>
                </a:lnTo>
                <a:lnTo>
                  <a:pt x="205383" y="294680"/>
                </a:lnTo>
                <a:lnTo>
                  <a:pt x="205383" y="339328"/>
                </a:lnTo>
                <a:lnTo>
                  <a:pt x="178594" y="392906"/>
                </a:lnTo>
                <a:lnTo>
                  <a:pt x="151805" y="437555"/>
                </a:lnTo>
                <a:lnTo>
                  <a:pt x="116086" y="482203"/>
                </a:lnTo>
                <a:lnTo>
                  <a:pt x="71437" y="508992"/>
                </a:lnTo>
                <a:lnTo>
                  <a:pt x="44648" y="517922"/>
                </a:lnTo>
                <a:lnTo>
                  <a:pt x="17859" y="508992"/>
                </a:lnTo>
                <a:lnTo>
                  <a:pt x="8930" y="473273"/>
                </a:lnTo>
                <a:lnTo>
                  <a:pt x="8930" y="419695"/>
                </a:lnTo>
                <a:lnTo>
                  <a:pt x="35719" y="357188"/>
                </a:lnTo>
                <a:lnTo>
                  <a:pt x="62508" y="303609"/>
                </a:lnTo>
                <a:lnTo>
                  <a:pt x="62508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732609" y="3018234"/>
            <a:ext cx="187525" cy="339329"/>
          </a:xfrm>
          <a:custGeom>
            <a:avLst/>
            <a:gdLst/>
            <a:ahLst/>
            <a:cxnLst/>
            <a:rect l="0" t="0" r="0" b="0"/>
            <a:pathLst>
              <a:path w="187525" h="339329">
                <a:moveTo>
                  <a:pt x="1786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71437"/>
                </a:lnTo>
                <a:lnTo>
                  <a:pt x="0" y="116086"/>
                </a:lnTo>
                <a:lnTo>
                  <a:pt x="0" y="160734"/>
                </a:lnTo>
                <a:lnTo>
                  <a:pt x="0" y="214312"/>
                </a:lnTo>
                <a:lnTo>
                  <a:pt x="0" y="258961"/>
                </a:lnTo>
                <a:lnTo>
                  <a:pt x="8930" y="294680"/>
                </a:lnTo>
                <a:lnTo>
                  <a:pt x="8930" y="321469"/>
                </a:lnTo>
                <a:lnTo>
                  <a:pt x="8930" y="339328"/>
                </a:lnTo>
                <a:lnTo>
                  <a:pt x="8930" y="339328"/>
                </a:lnTo>
                <a:lnTo>
                  <a:pt x="8930" y="321469"/>
                </a:lnTo>
                <a:lnTo>
                  <a:pt x="8930" y="285750"/>
                </a:lnTo>
                <a:lnTo>
                  <a:pt x="8930" y="241102"/>
                </a:lnTo>
                <a:lnTo>
                  <a:pt x="8930" y="187523"/>
                </a:lnTo>
                <a:lnTo>
                  <a:pt x="17860" y="142875"/>
                </a:lnTo>
                <a:lnTo>
                  <a:pt x="35719" y="107156"/>
                </a:lnTo>
                <a:lnTo>
                  <a:pt x="62508" y="80367"/>
                </a:lnTo>
                <a:lnTo>
                  <a:pt x="89297" y="71437"/>
                </a:lnTo>
                <a:lnTo>
                  <a:pt x="107157" y="62508"/>
                </a:lnTo>
                <a:lnTo>
                  <a:pt x="133946" y="62508"/>
                </a:lnTo>
                <a:lnTo>
                  <a:pt x="160735" y="62508"/>
                </a:lnTo>
                <a:lnTo>
                  <a:pt x="187524" y="71437"/>
                </a:lnTo>
                <a:lnTo>
                  <a:pt x="187524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875484" y="3062882"/>
            <a:ext cx="151806" cy="285751"/>
          </a:xfrm>
          <a:custGeom>
            <a:avLst/>
            <a:gdLst/>
            <a:ahLst/>
            <a:cxnLst/>
            <a:rect l="0" t="0" r="0" b="0"/>
            <a:pathLst>
              <a:path w="151806" h="285751">
                <a:moveTo>
                  <a:pt x="125016" y="0"/>
                </a:moveTo>
                <a:lnTo>
                  <a:pt x="125016" y="0"/>
                </a:lnTo>
                <a:lnTo>
                  <a:pt x="107157" y="17860"/>
                </a:lnTo>
                <a:lnTo>
                  <a:pt x="98227" y="35719"/>
                </a:lnTo>
                <a:lnTo>
                  <a:pt x="71438" y="62508"/>
                </a:lnTo>
                <a:lnTo>
                  <a:pt x="53579" y="98227"/>
                </a:lnTo>
                <a:lnTo>
                  <a:pt x="35719" y="142875"/>
                </a:lnTo>
                <a:lnTo>
                  <a:pt x="17860" y="187524"/>
                </a:lnTo>
                <a:lnTo>
                  <a:pt x="0" y="223243"/>
                </a:lnTo>
                <a:lnTo>
                  <a:pt x="0" y="258961"/>
                </a:lnTo>
                <a:lnTo>
                  <a:pt x="8930" y="276821"/>
                </a:lnTo>
                <a:lnTo>
                  <a:pt x="17860" y="285750"/>
                </a:lnTo>
                <a:lnTo>
                  <a:pt x="44649" y="285750"/>
                </a:lnTo>
                <a:lnTo>
                  <a:pt x="71438" y="258961"/>
                </a:lnTo>
                <a:lnTo>
                  <a:pt x="98227" y="232172"/>
                </a:lnTo>
                <a:lnTo>
                  <a:pt x="125016" y="196454"/>
                </a:lnTo>
                <a:lnTo>
                  <a:pt x="142875" y="151805"/>
                </a:lnTo>
                <a:lnTo>
                  <a:pt x="151805" y="116086"/>
                </a:lnTo>
                <a:lnTo>
                  <a:pt x="151805" y="71438"/>
                </a:lnTo>
                <a:lnTo>
                  <a:pt x="133946" y="44649"/>
                </a:lnTo>
                <a:lnTo>
                  <a:pt x="116086" y="35719"/>
                </a:lnTo>
                <a:lnTo>
                  <a:pt x="98227" y="35719"/>
                </a:lnTo>
                <a:lnTo>
                  <a:pt x="89297" y="44649"/>
                </a:lnTo>
                <a:lnTo>
                  <a:pt x="80368" y="62508"/>
                </a:lnTo>
                <a:lnTo>
                  <a:pt x="71438" y="80368"/>
                </a:lnTo>
                <a:lnTo>
                  <a:pt x="80368" y="98227"/>
                </a:lnTo>
                <a:lnTo>
                  <a:pt x="8036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134445" y="3053953"/>
            <a:ext cx="294681" cy="357188"/>
          </a:xfrm>
          <a:custGeom>
            <a:avLst/>
            <a:gdLst/>
            <a:ahLst/>
            <a:cxnLst/>
            <a:rect l="0" t="0" r="0" b="0"/>
            <a:pathLst>
              <a:path w="294681" h="357188">
                <a:moveTo>
                  <a:pt x="44649" y="44648"/>
                </a:moveTo>
                <a:lnTo>
                  <a:pt x="44649" y="53578"/>
                </a:lnTo>
                <a:lnTo>
                  <a:pt x="35719" y="71437"/>
                </a:lnTo>
                <a:lnTo>
                  <a:pt x="26789" y="107156"/>
                </a:lnTo>
                <a:lnTo>
                  <a:pt x="8930" y="151804"/>
                </a:lnTo>
                <a:lnTo>
                  <a:pt x="0" y="205383"/>
                </a:lnTo>
                <a:lnTo>
                  <a:pt x="0" y="258961"/>
                </a:lnTo>
                <a:lnTo>
                  <a:pt x="0" y="303609"/>
                </a:lnTo>
                <a:lnTo>
                  <a:pt x="0" y="339328"/>
                </a:lnTo>
                <a:lnTo>
                  <a:pt x="8930" y="357187"/>
                </a:lnTo>
                <a:lnTo>
                  <a:pt x="17860" y="357187"/>
                </a:lnTo>
                <a:lnTo>
                  <a:pt x="35719" y="348258"/>
                </a:lnTo>
                <a:lnTo>
                  <a:pt x="53578" y="321468"/>
                </a:lnTo>
                <a:lnTo>
                  <a:pt x="71438" y="267890"/>
                </a:lnTo>
                <a:lnTo>
                  <a:pt x="80368" y="214312"/>
                </a:lnTo>
                <a:lnTo>
                  <a:pt x="98227" y="151804"/>
                </a:lnTo>
                <a:lnTo>
                  <a:pt x="107157" y="89297"/>
                </a:lnTo>
                <a:lnTo>
                  <a:pt x="116086" y="44648"/>
                </a:lnTo>
                <a:lnTo>
                  <a:pt x="116086" y="26789"/>
                </a:lnTo>
                <a:lnTo>
                  <a:pt x="116086" y="44648"/>
                </a:lnTo>
                <a:lnTo>
                  <a:pt x="116086" y="80367"/>
                </a:lnTo>
                <a:lnTo>
                  <a:pt x="116086" y="133945"/>
                </a:lnTo>
                <a:lnTo>
                  <a:pt x="116086" y="196453"/>
                </a:lnTo>
                <a:lnTo>
                  <a:pt x="116086" y="250031"/>
                </a:lnTo>
                <a:lnTo>
                  <a:pt x="116086" y="294679"/>
                </a:lnTo>
                <a:lnTo>
                  <a:pt x="125016" y="321468"/>
                </a:lnTo>
                <a:lnTo>
                  <a:pt x="133946" y="330398"/>
                </a:lnTo>
                <a:lnTo>
                  <a:pt x="151805" y="321468"/>
                </a:lnTo>
                <a:lnTo>
                  <a:pt x="178594" y="294679"/>
                </a:lnTo>
                <a:lnTo>
                  <a:pt x="196453" y="250031"/>
                </a:lnTo>
                <a:lnTo>
                  <a:pt x="223243" y="187523"/>
                </a:lnTo>
                <a:lnTo>
                  <a:pt x="241102" y="116086"/>
                </a:lnTo>
                <a:lnTo>
                  <a:pt x="258961" y="62508"/>
                </a:lnTo>
                <a:lnTo>
                  <a:pt x="276821" y="17859"/>
                </a:lnTo>
                <a:lnTo>
                  <a:pt x="285750" y="0"/>
                </a:lnTo>
                <a:lnTo>
                  <a:pt x="294680" y="0"/>
                </a:lnTo>
                <a:lnTo>
                  <a:pt x="294680" y="8929"/>
                </a:lnTo>
                <a:lnTo>
                  <a:pt x="285750" y="26789"/>
                </a:lnTo>
                <a:lnTo>
                  <a:pt x="276821" y="53578"/>
                </a:lnTo>
                <a:lnTo>
                  <a:pt x="267891" y="71437"/>
                </a:lnTo>
                <a:lnTo>
                  <a:pt x="267891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48758" y="3027164"/>
            <a:ext cx="258962" cy="357188"/>
          </a:xfrm>
          <a:custGeom>
            <a:avLst/>
            <a:gdLst/>
            <a:ahLst/>
            <a:cxnLst/>
            <a:rect l="0" t="0" r="0" b="0"/>
            <a:pathLst>
              <a:path w="258962" h="357188">
                <a:moveTo>
                  <a:pt x="258961" y="0"/>
                </a:moveTo>
                <a:lnTo>
                  <a:pt x="241101" y="0"/>
                </a:lnTo>
                <a:lnTo>
                  <a:pt x="223242" y="8929"/>
                </a:lnTo>
                <a:lnTo>
                  <a:pt x="196453" y="17859"/>
                </a:lnTo>
                <a:lnTo>
                  <a:pt x="160734" y="26789"/>
                </a:lnTo>
                <a:lnTo>
                  <a:pt x="133945" y="53578"/>
                </a:lnTo>
                <a:lnTo>
                  <a:pt x="98226" y="80367"/>
                </a:lnTo>
                <a:lnTo>
                  <a:pt x="80367" y="107156"/>
                </a:lnTo>
                <a:lnTo>
                  <a:pt x="71437" y="125015"/>
                </a:lnTo>
                <a:lnTo>
                  <a:pt x="71437" y="151804"/>
                </a:lnTo>
                <a:lnTo>
                  <a:pt x="80367" y="169664"/>
                </a:lnTo>
                <a:lnTo>
                  <a:pt x="98226" y="187523"/>
                </a:lnTo>
                <a:lnTo>
                  <a:pt x="125015" y="205382"/>
                </a:lnTo>
                <a:lnTo>
                  <a:pt x="151805" y="223242"/>
                </a:lnTo>
                <a:lnTo>
                  <a:pt x="169664" y="250031"/>
                </a:lnTo>
                <a:lnTo>
                  <a:pt x="178594" y="267890"/>
                </a:lnTo>
                <a:lnTo>
                  <a:pt x="178594" y="294679"/>
                </a:lnTo>
                <a:lnTo>
                  <a:pt x="160734" y="321468"/>
                </a:lnTo>
                <a:lnTo>
                  <a:pt x="133945" y="339328"/>
                </a:lnTo>
                <a:lnTo>
                  <a:pt x="98226" y="357187"/>
                </a:lnTo>
                <a:lnTo>
                  <a:pt x="62508" y="357187"/>
                </a:lnTo>
                <a:lnTo>
                  <a:pt x="26789" y="348257"/>
                </a:lnTo>
                <a:lnTo>
                  <a:pt x="8930" y="321468"/>
                </a:lnTo>
                <a:lnTo>
                  <a:pt x="0" y="294679"/>
                </a:lnTo>
                <a:lnTo>
                  <a:pt x="8930" y="258961"/>
                </a:lnTo>
                <a:lnTo>
                  <a:pt x="35719" y="223242"/>
                </a:lnTo>
                <a:lnTo>
                  <a:pt x="3571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625578" y="3009304"/>
            <a:ext cx="535782" cy="419697"/>
          </a:xfrm>
          <a:custGeom>
            <a:avLst/>
            <a:gdLst/>
            <a:ahLst/>
            <a:cxnLst/>
            <a:rect l="0" t="0" r="0" b="0"/>
            <a:pathLst>
              <a:path w="535782" h="419697">
                <a:moveTo>
                  <a:pt x="53578" y="187524"/>
                </a:moveTo>
                <a:lnTo>
                  <a:pt x="53578" y="196453"/>
                </a:lnTo>
                <a:lnTo>
                  <a:pt x="35719" y="214313"/>
                </a:lnTo>
                <a:lnTo>
                  <a:pt x="17860" y="241102"/>
                </a:lnTo>
                <a:lnTo>
                  <a:pt x="8930" y="258961"/>
                </a:lnTo>
                <a:lnTo>
                  <a:pt x="0" y="276821"/>
                </a:lnTo>
                <a:lnTo>
                  <a:pt x="8930" y="285750"/>
                </a:lnTo>
                <a:lnTo>
                  <a:pt x="17860" y="285750"/>
                </a:lnTo>
                <a:lnTo>
                  <a:pt x="35719" y="276821"/>
                </a:lnTo>
                <a:lnTo>
                  <a:pt x="53578" y="250032"/>
                </a:lnTo>
                <a:lnTo>
                  <a:pt x="80367" y="223242"/>
                </a:lnTo>
                <a:lnTo>
                  <a:pt x="107156" y="187524"/>
                </a:lnTo>
                <a:lnTo>
                  <a:pt x="125016" y="151805"/>
                </a:lnTo>
                <a:lnTo>
                  <a:pt x="133945" y="125016"/>
                </a:lnTo>
                <a:lnTo>
                  <a:pt x="125016" y="98227"/>
                </a:lnTo>
                <a:lnTo>
                  <a:pt x="116086" y="89297"/>
                </a:lnTo>
                <a:lnTo>
                  <a:pt x="98227" y="98227"/>
                </a:lnTo>
                <a:lnTo>
                  <a:pt x="80367" y="125016"/>
                </a:lnTo>
                <a:lnTo>
                  <a:pt x="53578" y="169664"/>
                </a:lnTo>
                <a:lnTo>
                  <a:pt x="26789" y="232172"/>
                </a:lnTo>
                <a:lnTo>
                  <a:pt x="8930" y="294680"/>
                </a:lnTo>
                <a:lnTo>
                  <a:pt x="0" y="348258"/>
                </a:lnTo>
                <a:lnTo>
                  <a:pt x="0" y="383977"/>
                </a:lnTo>
                <a:lnTo>
                  <a:pt x="8930" y="410766"/>
                </a:lnTo>
                <a:lnTo>
                  <a:pt x="35719" y="419696"/>
                </a:lnTo>
                <a:lnTo>
                  <a:pt x="71438" y="410766"/>
                </a:lnTo>
                <a:lnTo>
                  <a:pt x="98227" y="392907"/>
                </a:lnTo>
                <a:lnTo>
                  <a:pt x="133945" y="357188"/>
                </a:lnTo>
                <a:lnTo>
                  <a:pt x="169664" y="303610"/>
                </a:lnTo>
                <a:lnTo>
                  <a:pt x="205383" y="241102"/>
                </a:lnTo>
                <a:lnTo>
                  <a:pt x="232172" y="178594"/>
                </a:lnTo>
                <a:lnTo>
                  <a:pt x="241102" y="116086"/>
                </a:lnTo>
                <a:lnTo>
                  <a:pt x="250031" y="80367"/>
                </a:lnTo>
                <a:lnTo>
                  <a:pt x="258961" y="71438"/>
                </a:lnTo>
                <a:lnTo>
                  <a:pt x="250031" y="80367"/>
                </a:lnTo>
                <a:lnTo>
                  <a:pt x="250031" y="116086"/>
                </a:lnTo>
                <a:lnTo>
                  <a:pt x="241102" y="169664"/>
                </a:lnTo>
                <a:lnTo>
                  <a:pt x="241102" y="232172"/>
                </a:lnTo>
                <a:lnTo>
                  <a:pt x="232172" y="285750"/>
                </a:lnTo>
                <a:lnTo>
                  <a:pt x="223242" y="330399"/>
                </a:lnTo>
                <a:lnTo>
                  <a:pt x="223242" y="375047"/>
                </a:lnTo>
                <a:lnTo>
                  <a:pt x="223242" y="392907"/>
                </a:lnTo>
                <a:lnTo>
                  <a:pt x="223242" y="401836"/>
                </a:lnTo>
                <a:lnTo>
                  <a:pt x="232172" y="383977"/>
                </a:lnTo>
                <a:lnTo>
                  <a:pt x="232172" y="357188"/>
                </a:lnTo>
                <a:lnTo>
                  <a:pt x="250031" y="303610"/>
                </a:lnTo>
                <a:lnTo>
                  <a:pt x="267891" y="241102"/>
                </a:lnTo>
                <a:lnTo>
                  <a:pt x="294680" y="196453"/>
                </a:lnTo>
                <a:lnTo>
                  <a:pt x="321469" y="151805"/>
                </a:lnTo>
                <a:lnTo>
                  <a:pt x="339328" y="133946"/>
                </a:lnTo>
                <a:lnTo>
                  <a:pt x="357188" y="133946"/>
                </a:lnTo>
                <a:lnTo>
                  <a:pt x="375047" y="151805"/>
                </a:lnTo>
                <a:lnTo>
                  <a:pt x="392906" y="160735"/>
                </a:lnTo>
                <a:lnTo>
                  <a:pt x="401836" y="178594"/>
                </a:lnTo>
                <a:lnTo>
                  <a:pt x="410766" y="196453"/>
                </a:lnTo>
                <a:lnTo>
                  <a:pt x="428625" y="205383"/>
                </a:lnTo>
                <a:lnTo>
                  <a:pt x="437555" y="205383"/>
                </a:lnTo>
                <a:lnTo>
                  <a:pt x="455414" y="187524"/>
                </a:lnTo>
                <a:lnTo>
                  <a:pt x="473274" y="169664"/>
                </a:lnTo>
                <a:lnTo>
                  <a:pt x="491133" y="125016"/>
                </a:lnTo>
                <a:lnTo>
                  <a:pt x="508992" y="71438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86375" y="2794992"/>
            <a:ext cx="116087" cy="544712"/>
          </a:xfrm>
          <a:custGeom>
            <a:avLst/>
            <a:gdLst/>
            <a:ahLst/>
            <a:cxnLst/>
            <a:rect l="0" t="0" r="0" b="0"/>
            <a:pathLst>
              <a:path w="116087" h="544712">
                <a:moveTo>
                  <a:pt x="116086" y="0"/>
                </a:moveTo>
                <a:lnTo>
                  <a:pt x="116086" y="0"/>
                </a:lnTo>
                <a:lnTo>
                  <a:pt x="107156" y="8929"/>
                </a:lnTo>
                <a:lnTo>
                  <a:pt x="98227" y="17859"/>
                </a:lnTo>
                <a:lnTo>
                  <a:pt x="80367" y="44648"/>
                </a:lnTo>
                <a:lnTo>
                  <a:pt x="71438" y="89297"/>
                </a:lnTo>
                <a:lnTo>
                  <a:pt x="53578" y="151804"/>
                </a:lnTo>
                <a:lnTo>
                  <a:pt x="35719" y="223242"/>
                </a:lnTo>
                <a:lnTo>
                  <a:pt x="26789" y="294679"/>
                </a:lnTo>
                <a:lnTo>
                  <a:pt x="8930" y="375047"/>
                </a:lnTo>
                <a:lnTo>
                  <a:pt x="8930" y="437554"/>
                </a:lnTo>
                <a:lnTo>
                  <a:pt x="0" y="491133"/>
                </a:lnTo>
                <a:lnTo>
                  <a:pt x="8930" y="526851"/>
                </a:lnTo>
                <a:lnTo>
                  <a:pt x="8930" y="544711"/>
                </a:lnTo>
                <a:lnTo>
                  <a:pt x="17859" y="544711"/>
                </a:lnTo>
                <a:lnTo>
                  <a:pt x="35719" y="526851"/>
                </a:lnTo>
                <a:lnTo>
                  <a:pt x="44648" y="500062"/>
                </a:lnTo>
                <a:lnTo>
                  <a:pt x="53578" y="464344"/>
                </a:lnTo>
                <a:lnTo>
                  <a:pt x="53578" y="428625"/>
                </a:lnTo>
                <a:lnTo>
                  <a:pt x="53578" y="383976"/>
                </a:lnTo>
                <a:lnTo>
                  <a:pt x="35719" y="348258"/>
                </a:lnTo>
                <a:lnTo>
                  <a:pt x="8930" y="312539"/>
                </a:lnTo>
                <a:lnTo>
                  <a:pt x="893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09555" y="3036093"/>
            <a:ext cx="526852" cy="44650"/>
          </a:xfrm>
          <a:custGeom>
            <a:avLst/>
            <a:gdLst/>
            <a:ahLst/>
            <a:cxnLst/>
            <a:rect l="0" t="0" r="0" b="0"/>
            <a:pathLst>
              <a:path w="526852" h="44650">
                <a:moveTo>
                  <a:pt x="0" y="44649"/>
                </a:moveTo>
                <a:lnTo>
                  <a:pt x="8929" y="44649"/>
                </a:lnTo>
                <a:lnTo>
                  <a:pt x="26789" y="35719"/>
                </a:lnTo>
                <a:lnTo>
                  <a:pt x="62508" y="35719"/>
                </a:lnTo>
                <a:lnTo>
                  <a:pt x="116086" y="26789"/>
                </a:lnTo>
                <a:lnTo>
                  <a:pt x="178593" y="17860"/>
                </a:lnTo>
                <a:lnTo>
                  <a:pt x="250031" y="17860"/>
                </a:lnTo>
                <a:lnTo>
                  <a:pt x="312539" y="8930"/>
                </a:lnTo>
                <a:lnTo>
                  <a:pt x="375047" y="8930"/>
                </a:lnTo>
                <a:lnTo>
                  <a:pt x="428625" y="0"/>
                </a:lnTo>
                <a:lnTo>
                  <a:pt x="473273" y="0"/>
                </a:lnTo>
                <a:lnTo>
                  <a:pt x="500062" y="0"/>
                </a:lnTo>
                <a:lnTo>
                  <a:pt x="517922" y="8930"/>
                </a:lnTo>
                <a:lnTo>
                  <a:pt x="526851" y="8930"/>
                </a:lnTo>
                <a:lnTo>
                  <a:pt x="52685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420320" y="3116461"/>
            <a:ext cx="133947" cy="187524"/>
          </a:xfrm>
          <a:custGeom>
            <a:avLst/>
            <a:gdLst/>
            <a:ahLst/>
            <a:cxnLst/>
            <a:rect l="0" t="0" r="0" b="0"/>
            <a:pathLst>
              <a:path w="133947" h="187524">
                <a:moveTo>
                  <a:pt x="17860" y="71437"/>
                </a:moveTo>
                <a:lnTo>
                  <a:pt x="17860" y="80367"/>
                </a:lnTo>
                <a:lnTo>
                  <a:pt x="17860" y="98226"/>
                </a:lnTo>
                <a:lnTo>
                  <a:pt x="17860" y="125015"/>
                </a:lnTo>
                <a:lnTo>
                  <a:pt x="26789" y="151804"/>
                </a:lnTo>
                <a:lnTo>
                  <a:pt x="35719" y="169664"/>
                </a:lnTo>
                <a:lnTo>
                  <a:pt x="53578" y="187523"/>
                </a:lnTo>
                <a:lnTo>
                  <a:pt x="71438" y="187523"/>
                </a:lnTo>
                <a:lnTo>
                  <a:pt x="89297" y="187523"/>
                </a:lnTo>
                <a:lnTo>
                  <a:pt x="107157" y="169664"/>
                </a:lnTo>
                <a:lnTo>
                  <a:pt x="125016" y="151804"/>
                </a:lnTo>
                <a:lnTo>
                  <a:pt x="133946" y="116085"/>
                </a:lnTo>
                <a:lnTo>
                  <a:pt x="125016" y="80367"/>
                </a:lnTo>
                <a:lnTo>
                  <a:pt x="107157" y="44648"/>
                </a:lnTo>
                <a:lnTo>
                  <a:pt x="80368" y="17859"/>
                </a:lnTo>
                <a:lnTo>
                  <a:pt x="53578" y="0"/>
                </a:lnTo>
                <a:lnTo>
                  <a:pt x="26789" y="0"/>
                </a:lnTo>
                <a:lnTo>
                  <a:pt x="8930" y="17859"/>
                </a:lnTo>
                <a:lnTo>
                  <a:pt x="0" y="35718"/>
                </a:lnTo>
                <a:lnTo>
                  <a:pt x="8930" y="53578"/>
                </a:lnTo>
                <a:lnTo>
                  <a:pt x="26789" y="62507"/>
                </a:lnTo>
                <a:lnTo>
                  <a:pt x="62508" y="71437"/>
                </a:lnTo>
                <a:lnTo>
                  <a:pt x="6250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625703" y="3089671"/>
            <a:ext cx="160736" cy="205384"/>
          </a:xfrm>
          <a:custGeom>
            <a:avLst/>
            <a:gdLst/>
            <a:ahLst/>
            <a:cxnLst/>
            <a:rect l="0" t="0" r="0" b="0"/>
            <a:pathLst>
              <a:path w="160736" h="205384">
                <a:moveTo>
                  <a:pt x="125016" y="0"/>
                </a:moveTo>
                <a:lnTo>
                  <a:pt x="107156" y="8930"/>
                </a:lnTo>
                <a:lnTo>
                  <a:pt x="98227" y="26790"/>
                </a:lnTo>
                <a:lnTo>
                  <a:pt x="71438" y="53579"/>
                </a:lnTo>
                <a:lnTo>
                  <a:pt x="44649" y="89297"/>
                </a:lnTo>
                <a:lnTo>
                  <a:pt x="26789" y="125016"/>
                </a:lnTo>
                <a:lnTo>
                  <a:pt x="8930" y="151805"/>
                </a:lnTo>
                <a:lnTo>
                  <a:pt x="0" y="178594"/>
                </a:lnTo>
                <a:lnTo>
                  <a:pt x="8930" y="196454"/>
                </a:lnTo>
                <a:lnTo>
                  <a:pt x="26789" y="205383"/>
                </a:lnTo>
                <a:lnTo>
                  <a:pt x="53578" y="196454"/>
                </a:lnTo>
                <a:lnTo>
                  <a:pt x="80367" y="178594"/>
                </a:lnTo>
                <a:lnTo>
                  <a:pt x="116086" y="151805"/>
                </a:lnTo>
                <a:lnTo>
                  <a:pt x="142875" y="107157"/>
                </a:lnTo>
                <a:lnTo>
                  <a:pt x="151805" y="71438"/>
                </a:lnTo>
                <a:lnTo>
                  <a:pt x="160735" y="35719"/>
                </a:lnTo>
                <a:lnTo>
                  <a:pt x="151805" y="17860"/>
                </a:lnTo>
                <a:lnTo>
                  <a:pt x="125016" y="8930"/>
                </a:lnTo>
                <a:lnTo>
                  <a:pt x="98227" y="26790"/>
                </a:lnTo>
                <a:lnTo>
                  <a:pt x="62508" y="53579"/>
                </a:lnTo>
                <a:lnTo>
                  <a:pt x="35719" y="80368"/>
                </a:lnTo>
                <a:lnTo>
                  <a:pt x="17860" y="107157"/>
                </a:lnTo>
                <a:lnTo>
                  <a:pt x="17860" y="125016"/>
                </a:lnTo>
                <a:lnTo>
                  <a:pt x="26789" y="133946"/>
                </a:lnTo>
                <a:lnTo>
                  <a:pt x="53578" y="133946"/>
                </a:lnTo>
                <a:lnTo>
                  <a:pt x="89297" y="125016"/>
                </a:lnTo>
                <a:lnTo>
                  <a:pt x="8929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57875" y="2848570"/>
            <a:ext cx="125017" cy="535782"/>
          </a:xfrm>
          <a:custGeom>
            <a:avLst/>
            <a:gdLst/>
            <a:ahLst/>
            <a:cxnLst/>
            <a:rect l="0" t="0" r="0" b="0"/>
            <a:pathLst>
              <a:path w="125017" h="535782">
                <a:moveTo>
                  <a:pt x="125016" y="0"/>
                </a:moveTo>
                <a:lnTo>
                  <a:pt x="116086" y="8930"/>
                </a:lnTo>
                <a:lnTo>
                  <a:pt x="107156" y="17859"/>
                </a:lnTo>
                <a:lnTo>
                  <a:pt x="98227" y="26789"/>
                </a:lnTo>
                <a:lnTo>
                  <a:pt x="89297" y="53578"/>
                </a:lnTo>
                <a:lnTo>
                  <a:pt x="80367" y="80367"/>
                </a:lnTo>
                <a:lnTo>
                  <a:pt x="62508" y="125016"/>
                </a:lnTo>
                <a:lnTo>
                  <a:pt x="53578" y="187523"/>
                </a:lnTo>
                <a:lnTo>
                  <a:pt x="44648" y="258961"/>
                </a:lnTo>
                <a:lnTo>
                  <a:pt x="26789" y="330398"/>
                </a:lnTo>
                <a:lnTo>
                  <a:pt x="17859" y="392906"/>
                </a:lnTo>
                <a:lnTo>
                  <a:pt x="8930" y="455414"/>
                </a:lnTo>
                <a:lnTo>
                  <a:pt x="0" y="500062"/>
                </a:lnTo>
                <a:lnTo>
                  <a:pt x="0" y="526851"/>
                </a:lnTo>
                <a:lnTo>
                  <a:pt x="0" y="535781"/>
                </a:lnTo>
                <a:lnTo>
                  <a:pt x="8930" y="526851"/>
                </a:lnTo>
                <a:lnTo>
                  <a:pt x="17859" y="500062"/>
                </a:lnTo>
                <a:lnTo>
                  <a:pt x="17859" y="5000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911453" y="3187898"/>
            <a:ext cx="26790" cy="53579"/>
          </a:xfrm>
          <a:custGeom>
            <a:avLst/>
            <a:gdLst/>
            <a:ahLst/>
            <a:cxnLst/>
            <a:rect l="0" t="0" r="0" b="0"/>
            <a:pathLst>
              <a:path w="26790" h="53579">
                <a:moveTo>
                  <a:pt x="0" y="53578"/>
                </a:move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938242" y="3089671"/>
            <a:ext cx="133947" cy="241103"/>
          </a:xfrm>
          <a:custGeom>
            <a:avLst/>
            <a:gdLst/>
            <a:ahLst/>
            <a:cxnLst/>
            <a:rect l="0" t="0" r="0" b="0"/>
            <a:pathLst>
              <a:path w="133947" h="241103">
                <a:moveTo>
                  <a:pt x="107156" y="0"/>
                </a:move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71438" y="8930"/>
                </a:lnTo>
                <a:lnTo>
                  <a:pt x="62508" y="17860"/>
                </a:lnTo>
                <a:lnTo>
                  <a:pt x="62508" y="17860"/>
                </a:lnTo>
                <a:lnTo>
                  <a:pt x="62508" y="35719"/>
                </a:lnTo>
                <a:lnTo>
                  <a:pt x="62508" y="44649"/>
                </a:lnTo>
                <a:lnTo>
                  <a:pt x="71438" y="62508"/>
                </a:lnTo>
                <a:lnTo>
                  <a:pt x="80367" y="80368"/>
                </a:lnTo>
                <a:lnTo>
                  <a:pt x="89297" y="89297"/>
                </a:lnTo>
                <a:lnTo>
                  <a:pt x="107156" y="98227"/>
                </a:lnTo>
                <a:lnTo>
                  <a:pt x="116086" y="116086"/>
                </a:lnTo>
                <a:lnTo>
                  <a:pt x="125016" y="125016"/>
                </a:lnTo>
                <a:lnTo>
                  <a:pt x="133946" y="142875"/>
                </a:lnTo>
                <a:lnTo>
                  <a:pt x="125016" y="160735"/>
                </a:lnTo>
                <a:lnTo>
                  <a:pt x="116086" y="187524"/>
                </a:lnTo>
                <a:lnTo>
                  <a:pt x="89297" y="205383"/>
                </a:lnTo>
                <a:lnTo>
                  <a:pt x="62508" y="223243"/>
                </a:lnTo>
                <a:lnTo>
                  <a:pt x="35719" y="232172"/>
                </a:lnTo>
                <a:lnTo>
                  <a:pt x="17860" y="241102"/>
                </a:lnTo>
                <a:lnTo>
                  <a:pt x="0" y="232172"/>
                </a:lnTo>
                <a:lnTo>
                  <a:pt x="0" y="205383"/>
                </a:lnTo>
                <a:lnTo>
                  <a:pt x="8930" y="178594"/>
                </a:lnTo>
                <a:lnTo>
                  <a:pt x="35719" y="142875"/>
                </a:lnTo>
                <a:lnTo>
                  <a:pt x="71438" y="107157"/>
                </a:lnTo>
                <a:lnTo>
                  <a:pt x="7143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429375" y="2768203"/>
            <a:ext cx="241103" cy="508993"/>
          </a:xfrm>
          <a:custGeom>
            <a:avLst/>
            <a:gdLst/>
            <a:ahLst/>
            <a:cxnLst/>
            <a:rect l="0" t="0" r="0" b="0"/>
            <a:pathLst>
              <a:path w="241103" h="508993">
                <a:moveTo>
                  <a:pt x="241102" y="0"/>
                </a:moveTo>
                <a:lnTo>
                  <a:pt x="241102" y="0"/>
                </a:lnTo>
                <a:lnTo>
                  <a:pt x="232172" y="0"/>
                </a:lnTo>
                <a:lnTo>
                  <a:pt x="223242" y="8930"/>
                </a:lnTo>
                <a:lnTo>
                  <a:pt x="214313" y="26789"/>
                </a:lnTo>
                <a:lnTo>
                  <a:pt x="205383" y="62508"/>
                </a:lnTo>
                <a:lnTo>
                  <a:pt x="196453" y="107156"/>
                </a:lnTo>
                <a:lnTo>
                  <a:pt x="178594" y="169664"/>
                </a:lnTo>
                <a:lnTo>
                  <a:pt x="160734" y="250031"/>
                </a:lnTo>
                <a:lnTo>
                  <a:pt x="142875" y="321468"/>
                </a:lnTo>
                <a:lnTo>
                  <a:pt x="125016" y="383976"/>
                </a:lnTo>
                <a:lnTo>
                  <a:pt x="116086" y="437554"/>
                </a:lnTo>
                <a:lnTo>
                  <a:pt x="98227" y="473273"/>
                </a:lnTo>
                <a:lnTo>
                  <a:pt x="89297" y="500062"/>
                </a:lnTo>
                <a:lnTo>
                  <a:pt x="80367" y="508992"/>
                </a:lnTo>
                <a:lnTo>
                  <a:pt x="62508" y="508992"/>
                </a:lnTo>
                <a:lnTo>
                  <a:pt x="53578" y="500062"/>
                </a:lnTo>
                <a:lnTo>
                  <a:pt x="35719" y="473273"/>
                </a:lnTo>
                <a:lnTo>
                  <a:pt x="17859" y="428625"/>
                </a:lnTo>
                <a:lnTo>
                  <a:pt x="0" y="383976"/>
                </a:lnTo>
                <a:lnTo>
                  <a:pt x="0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375797" y="3080742"/>
            <a:ext cx="392907" cy="160735"/>
          </a:xfrm>
          <a:custGeom>
            <a:avLst/>
            <a:gdLst/>
            <a:ahLst/>
            <a:cxnLst/>
            <a:rect l="0" t="0" r="0" b="0"/>
            <a:pathLst>
              <a:path w="392907" h="160735">
                <a:moveTo>
                  <a:pt x="0" y="44648"/>
                </a:moveTo>
                <a:lnTo>
                  <a:pt x="0" y="53578"/>
                </a:lnTo>
                <a:lnTo>
                  <a:pt x="0" y="71437"/>
                </a:lnTo>
                <a:lnTo>
                  <a:pt x="8930" y="89297"/>
                </a:lnTo>
                <a:lnTo>
                  <a:pt x="35719" y="98226"/>
                </a:lnTo>
                <a:lnTo>
                  <a:pt x="62508" y="107156"/>
                </a:lnTo>
                <a:lnTo>
                  <a:pt x="98226" y="107156"/>
                </a:lnTo>
                <a:lnTo>
                  <a:pt x="133945" y="98226"/>
                </a:lnTo>
                <a:lnTo>
                  <a:pt x="178594" y="89297"/>
                </a:lnTo>
                <a:lnTo>
                  <a:pt x="214312" y="71437"/>
                </a:lnTo>
                <a:lnTo>
                  <a:pt x="250031" y="71437"/>
                </a:lnTo>
                <a:lnTo>
                  <a:pt x="276820" y="71437"/>
                </a:lnTo>
                <a:lnTo>
                  <a:pt x="294680" y="89297"/>
                </a:lnTo>
                <a:lnTo>
                  <a:pt x="312539" y="107156"/>
                </a:lnTo>
                <a:lnTo>
                  <a:pt x="330398" y="133945"/>
                </a:lnTo>
                <a:lnTo>
                  <a:pt x="339328" y="151804"/>
                </a:lnTo>
                <a:lnTo>
                  <a:pt x="348258" y="160734"/>
                </a:lnTo>
                <a:lnTo>
                  <a:pt x="357187" y="160734"/>
                </a:lnTo>
                <a:lnTo>
                  <a:pt x="366117" y="151804"/>
                </a:lnTo>
                <a:lnTo>
                  <a:pt x="375047" y="125015"/>
                </a:lnTo>
                <a:lnTo>
                  <a:pt x="383976" y="98226"/>
                </a:lnTo>
                <a:lnTo>
                  <a:pt x="392906" y="71437"/>
                </a:lnTo>
                <a:lnTo>
                  <a:pt x="383976" y="35719"/>
                </a:lnTo>
                <a:lnTo>
                  <a:pt x="383976" y="17859"/>
                </a:lnTo>
                <a:lnTo>
                  <a:pt x="375047" y="0"/>
                </a:lnTo>
                <a:lnTo>
                  <a:pt x="357187" y="8929"/>
                </a:lnTo>
                <a:lnTo>
                  <a:pt x="339328" y="35719"/>
                </a:lnTo>
                <a:lnTo>
                  <a:pt x="321469" y="62508"/>
                </a:lnTo>
                <a:lnTo>
                  <a:pt x="312539" y="98226"/>
                </a:lnTo>
                <a:lnTo>
                  <a:pt x="312539" y="125015"/>
                </a:lnTo>
                <a:lnTo>
                  <a:pt x="312539" y="133945"/>
                </a:lnTo>
                <a:lnTo>
                  <a:pt x="330398" y="133945"/>
                </a:lnTo>
                <a:lnTo>
                  <a:pt x="348258" y="116086"/>
                </a:lnTo>
                <a:lnTo>
                  <a:pt x="375047" y="89297"/>
                </a:lnTo>
                <a:lnTo>
                  <a:pt x="37504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777133" y="3580804"/>
            <a:ext cx="339329" cy="375048"/>
          </a:xfrm>
          <a:custGeom>
            <a:avLst/>
            <a:gdLst/>
            <a:ahLst/>
            <a:cxnLst/>
            <a:rect l="0" t="0" r="0" b="0"/>
            <a:pathLst>
              <a:path w="339329" h="375048">
                <a:moveTo>
                  <a:pt x="160734" y="71438"/>
                </a:moveTo>
                <a:lnTo>
                  <a:pt x="160734" y="62508"/>
                </a:lnTo>
                <a:lnTo>
                  <a:pt x="160734" y="53578"/>
                </a:lnTo>
                <a:lnTo>
                  <a:pt x="151805" y="44649"/>
                </a:lnTo>
                <a:lnTo>
                  <a:pt x="151805" y="26789"/>
                </a:lnTo>
                <a:lnTo>
                  <a:pt x="142875" y="8930"/>
                </a:lnTo>
                <a:lnTo>
                  <a:pt x="133945" y="0"/>
                </a:lnTo>
                <a:lnTo>
                  <a:pt x="125015" y="0"/>
                </a:lnTo>
                <a:lnTo>
                  <a:pt x="107156" y="8930"/>
                </a:lnTo>
                <a:lnTo>
                  <a:pt x="89297" y="44649"/>
                </a:lnTo>
                <a:lnTo>
                  <a:pt x="71437" y="89297"/>
                </a:lnTo>
                <a:lnTo>
                  <a:pt x="44648" y="151805"/>
                </a:lnTo>
                <a:lnTo>
                  <a:pt x="17859" y="214313"/>
                </a:lnTo>
                <a:lnTo>
                  <a:pt x="0" y="276821"/>
                </a:lnTo>
                <a:lnTo>
                  <a:pt x="0" y="321469"/>
                </a:lnTo>
                <a:lnTo>
                  <a:pt x="0" y="357188"/>
                </a:lnTo>
                <a:lnTo>
                  <a:pt x="8930" y="375047"/>
                </a:lnTo>
                <a:lnTo>
                  <a:pt x="26789" y="366117"/>
                </a:lnTo>
                <a:lnTo>
                  <a:pt x="53578" y="348258"/>
                </a:lnTo>
                <a:lnTo>
                  <a:pt x="80367" y="303610"/>
                </a:lnTo>
                <a:lnTo>
                  <a:pt x="107156" y="258961"/>
                </a:lnTo>
                <a:lnTo>
                  <a:pt x="142875" y="205383"/>
                </a:lnTo>
                <a:lnTo>
                  <a:pt x="160734" y="151805"/>
                </a:lnTo>
                <a:lnTo>
                  <a:pt x="178594" y="116086"/>
                </a:lnTo>
                <a:lnTo>
                  <a:pt x="196453" y="98227"/>
                </a:lnTo>
                <a:lnTo>
                  <a:pt x="196453" y="107157"/>
                </a:lnTo>
                <a:lnTo>
                  <a:pt x="196453" y="142875"/>
                </a:lnTo>
                <a:lnTo>
                  <a:pt x="196453" y="196453"/>
                </a:lnTo>
                <a:lnTo>
                  <a:pt x="196453" y="250032"/>
                </a:lnTo>
                <a:lnTo>
                  <a:pt x="196453" y="303610"/>
                </a:lnTo>
                <a:lnTo>
                  <a:pt x="196453" y="339328"/>
                </a:lnTo>
                <a:lnTo>
                  <a:pt x="205383" y="366117"/>
                </a:lnTo>
                <a:lnTo>
                  <a:pt x="223242" y="375047"/>
                </a:lnTo>
                <a:lnTo>
                  <a:pt x="241101" y="357188"/>
                </a:lnTo>
                <a:lnTo>
                  <a:pt x="267890" y="330399"/>
                </a:lnTo>
                <a:lnTo>
                  <a:pt x="294680" y="294680"/>
                </a:lnTo>
                <a:lnTo>
                  <a:pt x="321469" y="241102"/>
                </a:lnTo>
                <a:lnTo>
                  <a:pt x="339328" y="187524"/>
                </a:lnTo>
                <a:lnTo>
                  <a:pt x="33932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43250" y="3634382"/>
            <a:ext cx="187524" cy="285751"/>
          </a:xfrm>
          <a:custGeom>
            <a:avLst/>
            <a:gdLst/>
            <a:ahLst/>
            <a:cxnLst/>
            <a:rect l="0" t="0" r="0" b="0"/>
            <a:pathLst>
              <a:path w="187524" h="285751">
                <a:moveTo>
                  <a:pt x="125016" y="8930"/>
                </a:moveTo>
                <a:lnTo>
                  <a:pt x="12501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98227" y="8930"/>
                </a:lnTo>
                <a:lnTo>
                  <a:pt x="89297" y="17860"/>
                </a:lnTo>
                <a:lnTo>
                  <a:pt x="62508" y="44649"/>
                </a:lnTo>
                <a:lnTo>
                  <a:pt x="44648" y="80368"/>
                </a:lnTo>
                <a:lnTo>
                  <a:pt x="26789" y="125016"/>
                </a:lnTo>
                <a:lnTo>
                  <a:pt x="8930" y="178594"/>
                </a:lnTo>
                <a:lnTo>
                  <a:pt x="0" y="223243"/>
                </a:lnTo>
                <a:lnTo>
                  <a:pt x="0" y="250032"/>
                </a:lnTo>
                <a:lnTo>
                  <a:pt x="8930" y="276821"/>
                </a:lnTo>
                <a:lnTo>
                  <a:pt x="35719" y="285750"/>
                </a:lnTo>
                <a:lnTo>
                  <a:pt x="62508" y="276821"/>
                </a:lnTo>
                <a:lnTo>
                  <a:pt x="98227" y="258961"/>
                </a:lnTo>
                <a:lnTo>
                  <a:pt x="142875" y="232172"/>
                </a:lnTo>
                <a:lnTo>
                  <a:pt x="187523" y="187524"/>
                </a:lnTo>
                <a:lnTo>
                  <a:pt x="187523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357563" y="3607593"/>
            <a:ext cx="232172" cy="312540"/>
          </a:xfrm>
          <a:custGeom>
            <a:avLst/>
            <a:gdLst/>
            <a:ahLst/>
            <a:cxnLst/>
            <a:rect l="0" t="0" r="0" b="0"/>
            <a:pathLst>
              <a:path w="232172" h="312540">
                <a:moveTo>
                  <a:pt x="133945" y="0"/>
                </a:moveTo>
                <a:lnTo>
                  <a:pt x="133945" y="8930"/>
                </a:lnTo>
                <a:lnTo>
                  <a:pt x="125015" y="8930"/>
                </a:lnTo>
                <a:lnTo>
                  <a:pt x="107156" y="17860"/>
                </a:lnTo>
                <a:lnTo>
                  <a:pt x="89296" y="35719"/>
                </a:lnTo>
                <a:lnTo>
                  <a:pt x="71437" y="53578"/>
                </a:lnTo>
                <a:lnTo>
                  <a:pt x="44648" y="89297"/>
                </a:lnTo>
                <a:lnTo>
                  <a:pt x="26789" y="133946"/>
                </a:lnTo>
                <a:lnTo>
                  <a:pt x="8929" y="178594"/>
                </a:lnTo>
                <a:lnTo>
                  <a:pt x="0" y="223243"/>
                </a:lnTo>
                <a:lnTo>
                  <a:pt x="8929" y="267891"/>
                </a:lnTo>
                <a:lnTo>
                  <a:pt x="17859" y="294680"/>
                </a:lnTo>
                <a:lnTo>
                  <a:pt x="44648" y="312539"/>
                </a:lnTo>
                <a:lnTo>
                  <a:pt x="71437" y="312539"/>
                </a:lnTo>
                <a:lnTo>
                  <a:pt x="116085" y="303610"/>
                </a:lnTo>
                <a:lnTo>
                  <a:pt x="151804" y="276821"/>
                </a:lnTo>
                <a:lnTo>
                  <a:pt x="196453" y="241102"/>
                </a:lnTo>
                <a:lnTo>
                  <a:pt x="232171" y="205383"/>
                </a:lnTo>
                <a:lnTo>
                  <a:pt x="232171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580805" y="3625453"/>
            <a:ext cx="294680" cy="267891"/>
          </a:xfrm>
          <a:custGeom>
            <a:avLst/>
            <a:gdLst/>
            <a:ahLst/>
            <a:cxnLst/>
            <a:rect l="0" t="0" r="0" b="0"/>
            <a:pathLst>
              <a:path w="294680" h="267891">
                <a:moveTo>
                  <a:pt x="8929" y="151804"/>
                </a:moveTo>
                <a:lnTo>
                  <a:pt x="8929" y="151804"/>
                </a:lnTo>
                <a:lnTo>
                  <a:pt x="0" y="160734"/>
                </a:lnTo>
                <a:lnTo>
                  <a:pt x="0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8929" y="160734"/>
                </a:lnTo>
                <a:lnTo>
                  <a:pt x="26789" y="151804"/>
                </a:lnTo>
                <a:lnTo>
                  <a:pt x="44648" y="142875"/>
                </a:lnTo>
                <a:lnTo>
                  <a:pt x="62508" y="116086"/>
                </a:lnTo>
                <a:lnTo>
                  <a:pt x="80367" y="98226"/>
                </a:lnTo>
                <a:lnTo>
                  <a:pt x="98226" y="71437"/>
                </a:lnTo>
                <a:lnTo>
                  <a:pt x="116086" y="44648"/>
                </a:lnTo>
                <a:lnTo>
                  <a:pt x="116086" y="26789"/>
                </a:lnTo>
                <a:lnTo>
                  <a:pt x="116086" y="8929"/>
                </a:lnTo>
                <a:lnTo>
                  <a:pt x="107156" y="0"/>
                </a:lnTo>
                <a:lnTo>
                  <a:pt x="89297" y="0"/>
                </a:lnTo>
                <a:lnTo>
                  <a:pt x="71437" y="17859"/>
                </a:lnTo>
                <a:lnTo>
                  <a:pt x="44648" y="53578"/>
                </a:lnTo>
                <a:lnTo>
                  <a:pt x="26789" y="98226"/>
                </a:lnTo>
                <a:lnTo>
                  <a:pt x="8929" y="151804"/>
                </a:lnTo>
                <a:lnTo>
                  <a:pt x="8929" y="196453"/>
                </a:lnTo>
                <a:lnTo>
                  <a:pt x="8929" y="232172"/>
                </a:lnTo>
                <a:lnTo>
                  <a:pt x="26789" y="258961"/>
                </a:lnTo>
                <a:lnTo>
                  <a:pt x="53578" y="267890"/>
                </a:lnTo>
                <a:lnTo>
                  <a:pt x="80367" y="258961"/>
                </a:lnTo>
                <a:lnTo>
                  <a:pt x="125015" y="241101"/>
                </a:lnTo>
                <a:lnTo>
                  <a:pt x="169664" y="214312"/>
                </a:lnTo>
                <a:lnTo>
                  <a:pt x="214312" y="178593"/>
                </a:lnTo>
                <a:lnTo>
                  <a:pt x="258961" y="142875"/>
                </a:lnTo>
                <a:lnTo>
                  <a:pt x="294679" y="98226"/>
                </a:lnTo>
                <a:lnTo>
                  <a:pt x="29467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866555" y="3580804"/>
            <a:ext cx="142876" cy="258962"/>
          </a:xfrm>
          <a:custGeom>
            <a:avLst/>
            <a:gdLst/>
            <a:ahLst/>
            <a:cxnLst/>
            <a:rect l="0" t="0" r="0" b="0"/>
            <a:pathLst>
              <a:path w="142876" h="258962">
                <a:moveTo>
                  <a:pt x="89297" y="0"/>
                </a:moveTo>
                <a:lnTo>
                  <a:pt x="80367" y="8930"/>
                </a:lnTo>
                <a:lnTo>
                  <a:pt x="62508" y="17860"/>
                </a:lnTo>
                <a:lnTo>
                  <a:pt x="44648" y="35719"/>
                </a:lnTo>
                <a:lnTo>
                  <a:pt x="26789" y="53578"/>
                </a:lnTo>
                <a:lnTo>
                  <a:pt x="8929" y="71438"/>
                </a:lnTo>
                <a:lnTo>
                  <a:pt x="0" y="89297"/>
                </a:lnTo>
                <a:lnTo>
                  <a:pt x="0" y="107157"/>
                </a:lnTo>
                <a:lnTo>
                  <a:pt x="0" y="116086"/>
                </a:lnTo>
                <a:lnTo>
                  <a:pt x="8929" y="116086"/>
                </a:lnTo>
                <a:lnTo>
                  <a:pt x="26789" y="125016"/>
                </a:lnTo>
                <a:lnTo>
                  <a:pt x="53578" y="125016"/>
                </a:lnTo>
                <a:lnTo>
                  <a:pt x="71437" y="133946"/>
                </a:lnTo>
                <a:lnTo>
                  <a:pt x="98226" y="142875"/>
                </a:lnTo>
                <a:lnTo>
                  <a:pt x="116086" y="151805"/>
                </a:lnTo>
                <a:lnTo>
                  <a:pt x="133945" y="169664"/>
                </a:lnTo>
                <a:lnTo>
                  <a:pt x="142875" y="178594"/>
                </a:lnTo>
                <a:lnTo>
                  <a:pt x="142875" y="196453"/>
                </a:lnTo>
                <a:lnTo>
                  <a:pt x="133945" y="223242"/>
                </a:lnTo>
                <a:lnTo>
                  <a:pt x="107156" y="241102"/>
                </a:lnTo>
                <a:lnTo>
                  <a:pt x="71437" y="250032"/>
                </a:lnTo>
                <a:lnTo>
                  <a:pt x="35718" y="258961"/>
                </a:lnTo>
                <a:lnTo>
                  <a:pt x="17859" y="258961"/>
                </a:lnTo>
                <a:lnTo>
                  <a:pt x="0" y="250032"/>
                </a:lnTo>
                <a:lnTo>
                  <a:pt x="0" y="232172"/>
                </a:lnTo>
                <a:lnTo>
                  <a:pt x="17859" y="214313"/>
                </a:lnTo>
                <a:lnTo>
                  <a:pt x="35718" y="187524"/>
                </a:lnTo>
                <a:lnTo>
                  <a:pt x="62508" y="169664"/>
                </a:lnTo>
                <a:lnTo>
                  <a:pt x="6250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125516" y="3580804"/>
            <a:ext cx="151805" cy="285751"/>
          </a:xfrm>
          <a:custGeom>
            <a:avLst/>
            <a:gdLst/>
            <a:ahLst/>
            <a:cxnLst/>
            <a:rect l="0" t="0" r="0" b="0"/>
            <a:pathLst>
              <a:path w="151805" h="285751">
                <a:moveTo>
                  <a:pt x="151804" y="0"/>
                </a:moveTo>
                <a:lnTo>
                  <a:pt x="142875" y="0"/>
                </a:lnTo>
                <a:lnTo>
                  <a:pt x="125015" y="0"/>
                </a:lnTo>
                <a:lnTo>
                  <a:pt x="98226" y="0"/>
                </a:lnTo>
                <a:lnTo>
                  <a:pt x="71437" y="8930"/>
                </a:lnTo>
                <a:lnTo>
                  <a:pt x="44648" y="26789"/>
                </a:lnTo>
                <a:lnTo>
                  <a:pt x="26789" y="35719"/>
                </a:lnTo>
                <a:lnTo>
                  <a:pt x="8929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107157"/>
                </a:lnTo>
                <a:lnTo>
                  <a:pt x="26789" y="116086"/>
                </a:lnTo>
                <a:lnTo>
                  <a:pt x="53578" y="133946"/>
                </a:lnTo>
                <a:lnTo>
                  <a:pt x="80367" y="151805"/>
                </a:lnTo>
                <a:lnTo>
                  <a:pt x="107156" y="169664"/>
                </a:lnTo>
                <a:lnTo>
                  <a:pt x="133945" y="187524"/>
                </a:lnTo>
                <a:lnTo>
                  <a:pt x="142875" y="205383"/>
                </a:lnTo>
                <a:lnTo>
                  <a:pt x="142875" y="232172"/>
                </a:lnTo>
                <a:lnTo>
                  <a:pt x="133945" y="250032"/>
                </a:lnTo>
                <a:lnTo>
                  <a:pt x="107156" y="267891"/>
                </a:lnTo>
                <a:lnTo>
                  <a:pt x="89297" y="276821"/>
                </a:lnTo>
                <a:lnTo>
                  <a:pt x="62507" y="285750"/>
                </a:lnTo>
                <a:lnTo>
                  <a:pt x="53578" y="276821"/>
                </a:lnTo>
                <a:lnTo>
                  <a:pt x="44648" y="258961"/>
                </a:lnTo>
                <a:lnTo>
                  <a:pt x="53578" y="232172"/>
                </a:lnTo>
                <a:lnTo>
                  <a:pt x="62507" y="205383"/>
                </a:lnTo>
                <a:lnTo>
                  <a:pt x="62507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643438" y="3625453"/>
            <a:ext cx="446485" cy="232173"/>
          </a:xfrm>
          <a:custGeom>
            <a:avLst/>
            <a:gdLst/>
            <a:ahLst/>
            <a:cxnLst/>
            <a:rect l="0" t="0" r="0" b="0"/>
            <a:pathLst>
              <a:path w="446485" h="232173">
                <a:moveTo>
                  <a:pt x="17859" y="35718"/>
                </a:moveTo>
                <a:lnTo>
                  <a:pt x="8929" y="35718"/>
                </a:lnTo>
                <a:lnTo>
                  <a:pt x="8929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98226"/>
                </a:lnTo>
                <a:lnTo>
                  <a:pt x="17859" y="116086"/>
                </a:lnTo>
                <a:lnTo>
                  <a:pt x="35718" y="125015"/>
                </a:lnTo>
                <a:lnTo>
                  <a:pt x="53578" y="133945"/>
                </a:lnTo>
                <a:lnTo>
                  <a:pt x="71437" y="133945"/>
                </a:lnTo>
                <a:lnTo>
                  <a:pt x="98226" y="125015"/>
                </a:lnTo>
                <a:lnTo>
                  <a:pt x="116085" y="107156"/>
                </a:lnTo>
                <a:lnTo>
                  <a:pt x="133945" y="89297"/>
                </a:lnTo>
                <a:lnTo>
                  <a:pt x="151804" y="62508"/>
                </a:lnTo>
                <a:lnTo>
                  <a:pt x="151804" y="44648"/>
                </a:lnTo>
                <a:lnTo>
                  <a:pt x="151804" y="26789"/>
                </a:lnTo>
                <a:lnTo>
                  <a:pt x="142875" y="8929"/>
                </a:lnTo>
                <a:lnTo>
                  <a:pt x="133945" y="8929"/>
                </a:lnTo>
                <a:lnTo>
                  <a:pt x="116085" y="17859"/>
                </a:lnTo>
                <a:lnTo>
                  <a:pt x="98226" y="35718"/>
                </a:lnTo>
                <a:lnTo>
                  <a:pt x="80367" y="71437"/>
                </a:lnTo>
                <a:lnTo>
                  <a:pt x="71437" y="116086"/>
                </a:lnTo>
                <a:lnTo>
                  <a:pt x="71437" y="160734"/>
                </a:lnTo>
                <a:lnTo>
                  <a:pt x="80367" y="196453"/>
                </a:lnTo>
                <a:lnTo>
                  <a:pt x="107156" y="223242"/>
                </a:lnTo>
                <a:lnTo>
                  <a:pt x="142875" y="232172"/>
                </a:lnTo>
                <a:lnTo>
                  <a:pt x="187523" y="223242"/>
                </a:lnTo>
                <a:lnTo>
                  <a:pt x="232171" y="205383"/>
                </a:lnTo>
                <a:lnTo>
                  <a:pt x="285750" y="178593"/>
                </a:lnTo>
                <a:lnTo>
                  <a:pt x="339328" y="133945"/>
                </a:lnTo>
                <a:lnTo>
                  <a:pt x="383976" y="89297"/>
                </a:lnTo>
                <a:lnTo>
                  <a:pt x="419695" y="44648"/>
                </a:lnTo>
                <a:lnTo>
                  <a:pt x="446484" y="0"/>
                </a:lnTo>
                <a:lnTo>
                  <a:pt x="44648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991695" y="3420070"/>
            <a:ext cx="44650" cy="383977"/>
          </a:xfrm>
          <a:custGeom>
            <a:avLst/>
            <a:gdLst/>
            <a:ahLst/>
            <a:cxnLst/>
            <a:rect l="0" t="0" r="0" b="0"/>
            <a:pathLst>
              <a:path w="44650" h="383977">
                <a:moveTo>
                  <a:pt x="26789" y="0"/>
                </a:moveTo>
                <a:lnTo>
                  <a:pt x="17860" y="8930"/>
                </a:lnTo>
                <a:lnTo>
                  <a:pt x="17860" y="17859"/>
                </a:lnTo>
                <a:lnTo>
                  <a:pt x="17860" y="44648"/>
                </a:lnTo>
                <a:lnTo>
                  <a:pt x="8930" y="89297"/>
                </a:lnTo>
                <a:lnTo>
                  <a:pt x="8930" y="142875"/>
                </a:lnTo>
                <a:lnTo>
                  <a:pt x="8930" y="196453"/>
                </a:lnTo>
                <a:lnTo>
                  <a:pt x="8930" y="250031"/>
                </a:lnTo>
                <a:lnTo>
                  <a:pt x="8930" y="294680"/>
                </a:lnTo>
                <a:lnTo>
                  <a:pt x="8930" y="330398"/>
                </a:lnTo>
                <a:lnTo>
                  <a:pt x="0" y="357187"/>
                </a:lnTo>
                <a:lnTo>
                  <a:pt x="8930" y="375047"/>
                </a:lnTo>
                <a:lnTo>
                  <a:pt x="8930" y="383976"/>
                </a:lnTo>
                <a:lnTo>
                  <a:pt x="17860" y="375047"/>
                </a:lnTo>
                <a:lnTo>
                  <a:pt x="17860" y="357187"/>
                </a:lnTo>
                <a:lnTo>
                  <a:pt x="26789" y="330398"/>
                </a:lnTo>
                <a:lnTo>
                  <a:pt x="35719" y="285750"/>
                </a:lnTo>
                <a:lnTo>
                  <a:pt x="44649" y="241101"/>
                </a:lnTo>
                <a:lnTo>
                  <a:pt x="44649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107781" y="3571875"/>
            <a:ext cx="285751" cy="250032"/>
          </a:xfrm>
          <a:custGeom>
            <a:avLst/>
            <a:gdLst/>
            <a:ahLst/>
            <a:cxnLst/>
            <a:rect l="0" t="0" r="0" b="0"/>
            <a:pathLst>
              <a:path w="285751" h="250032">
                <a:moveTo>
                  <a:pt x="17860" y="98226"/>
                </a:moveTo>
                <a:lnTo>
                  <a:pt x="893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8930" y="169664"/>
                </a:lnTo>
                <a:lnTo>
                  <a:pt x="17860" y="169664"/>
                </a:lnTo>
                <a:lnTo>
                  <a:pt x="44649" y="160734"/>
                </a:lnTo>
                <a:lnTo>
                  <a:pt x="62508" y="151804"/>
                </a:lnTo>
                <a:lnTo>
                  <a:pt x="89297" y="133945"/>
                </a:lnTo>
                <a:lnTo>
                  <a:pt x="116086" y="107156"/>
                </a:lnTo>
                <a:lnTo>
                  <a:pt x="133946" y="71437"/>
                </a:lnTo>
                <a:lnTo>
                  <a:pt x="142875" y="44648"/>
                </a:lnTo>
                <a:lnTo>
                  <a:pt x="142875" y="26789"/>
                </a:lnTo>
                <a:lnTo>
                  <a:pt x="133946" y="8929"/>
                </a:lnTo>
                <a:lnTo>
                  <a:pt x="125016" y="0"/>
                </a:lnTo>
                <a:lnTo>
                  <a:pt x="98227" y="8929"/>
                </a:lnTo>
                <a:lnTo>
                  <a:pt x="80367" y="35718"/>
                </a:lnTo>
                <a:lnTo>
                  <a:pt x="62508" y="71437"/>
                </a:lnTo>
                <a:lnTo>
                  <a:pt x="44649" y="116086"/>
                </a:lnTo>
                <a:lnTo>
                  <a:pt x="44649" y="160734"/>
                </a:lnTo>
                <a:lnTo>
                  <a:pt x="44649" y="205382"/>
                </a:lnTo>
                <a:lnTo>
                  <a:pt x="62508" y="232171"/>
                </a:lnTo>
                <a:lnTo>
                  <a:pt x="80367" y="250031"/>
                </a:lnTo>
                <a:lnTo>
                  <a:pt x="116086" y="250031"/>
                </a:lnTo>
                <a:lnTo>
                  <a:pt x="151805" y="241101"/>
                </a:lnTo>
                <a:lnTo>
                  <a:pt x="187524" y="223242"/>
                </a:lnTo>
                <a:lnTo>
                  <a:pt x="223242" y="196453"/>
                </a:lnTo>
                <a:lnTo>
                  <a:pt x="258961" y="160734"/>
                </a:lnTo>
                <a:lnTo>
                  <a:pt x="285750" y="116086"/>
                </a:lnTo>
                <a:lnTo>
                  <a:pt x="28575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339953" y="3527226"/>
            <a:ext cx="410767" cy="321470"/>
          </a:xfrm>
          <a:custGeom>
            <a:avLst/>
            <a:gdLst/>
            <a:ahLst/>
            <a:cxnLst/>
            <a:rect l="0" t="0" r="0" b="0"/>
            <a:pathLst>
              <a:path w="410767" h="321470">
                <a:moveTo>
                  <a:pt x="8930" y="80367"/>
                </a:moveTo>
                <a:lnTo>
                  <a:pt x="8930" y="89297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51805"/>
                </a:lnTo>
                <a:lnTo>
                  <a:pt x="8930" y="178594"/>
                </a:lnTo>
                <a:lnTo>
                  <a:pt x="8930" y="223242"/>
                </a:lnTo>
                <a:lnTo>
                  <a:pt x="8930" y="258961"/>
                </a:lnTo>
                <a:lnTo>
                  <a:pt x="8930" y="285750"/>
                </a:lnTo>
                <a:lnTo>
                  <a:pt x="8930" y="312539"/>
                </a:lnTo>
                <a:lnTo>
                  <a:pt x="8930" y="321469"/>
                </a:lnTo>
                <a:lnTo>
                  <a:pt x="8930" y="321469"/>
                </a:lnTo>
                <a:lnTo>
                  <a:pt x="8930" y="303610"/>
                </a:lnTo>
                <a:lnTo>
                  <a:pt x="17860" y="276820"/>
                </a:lnTo>
                <a:lnTo>
                  <a:pt x="26789" y="232172"/>
                </a:lnTo>
                <a:lnTo>
                  <a:pt x="44649" y="187524"/>
                </a:lnTo>
                <a:lnTo>
                  <a:pt x="62508" y="133945"/>
                </a:lnTo>
                <a:lnTo>
                  <a:pt x="89297" y="80367"/>
                </a:lnTo>
                <a:lnTo>
                  <a:pt x="107156" y="44649"/>
                </a:lnTo>
                <a:lnTo>
                  <a:pt x="133945" y="26789"/>
                </a:lnTo>
                <a:lnTo>
                  <a:pt x="142875" y="26789"/>
                </a:lnTo>
                <a:lnTo>
                  <a:pt x="160735" y="53578"/>
                </a:lnTo>
                <a:lnTo>
                  <a:pt x="160735" y="80367"/>
                </a:lnTo>
                <a:lnTo>
                  <a:pt x="160735" y="125016"/>
                </a:lnTo>
                <a:lnTo>
                  <a:pt x="151805" y="169664"/>
                </a:lnTo>
                <a:lnTo>
                  <a:pt x="142875" y="205383"/>
                </a:lnTo>
                <a:lnTo>
                  <a:pt x="133945" y="232172"/>
                </a:lnTo>
                <a:lnTo>
                  <a:pt x="133945" y="250031"/>
                </a:lnTo>
                <a:lnTo>
                  <a:pt x="133945" y="250031"/>
                </a:lnTo>
                <a:lnTo>
                  <a:pt x="133945" y="241102"/>
                </a:lnTo>
                <a:lnTo>
                  <a:pt x="142875" y="214313"/>
                </a:lnTo>
                <a:lnTo>
                  <a:pt x="151805" y="169664"/>
                </a:lnTo>
                <a:lnTo>
                  <a:pt x="169664" y="125016"/>
                </a:lnTo>
                <a:lnTo>
                  <a:pt x="196453" y="71438"/>
                </a:lnTo>
                <a:lnTo>
                  <a:pt x="223242" y="26789"/>
                </a:lnTo>
                <a:lnTo>
                  <a:pt x="250031" y="0"/>
                </a:lnTo>
                <a:lnTo>
                  <a:pt x="276820" y="0"/>
                </a:lnTo>
                <a:lnTo>
                  <a:pt x="285750" y="8930"/>
                </a:lnTo>
                <a:lnTo>
                  <a:pt x="294680" y="44649"/>
                </a:lnTo>
                <a:lnTo>
                  <a:pt x="303610" y="80367"/>
                </a:lnTo>
                <a:lnTo>
                  <a:pt x="294680" y="125016"/>
                </a:lnTo>
                <a:lnTo>
                  <a:pt x="285750" y="169664"/>
                </a:lnTo>
                <a:lnTo>
                  <a:pt x="276820" y="196453"/>
                </a:lnTo>
                <a:lnTo>
                  <a:pt x="267891" y="223242"/>
                </a:lnTo>
                <a:lnTo>
                  <a:pt x="267891" y="223242"/>
                </a:lnTo>
                <a:lnTo>
                  <a:pt x="276820" y="223242"/>
                </a:lnTo>
                <a:lnTo>
                  <a:pt x="285750" y="196453"/>
                </a:lnTo>
                <a:lnTo>
                  <a:pt x="303610" y="169664"/>
                </a:lnTo>
                <a:lnTo>
                  <a:pt x="312539" y="142875"/>
                </a:lnTo>
                <a:lnTo>
                  <a:pt x="339328" y="98227"/>
                </a:lnTo>
                <a:lnTo>
                  <a:pt x="366117" y="62508"/>
                </a:lnTo>
                <a:lnTo>
                  <a:pt x="383977" y="35719"/>
                </a:lnTo>
                <a:lnTo>
                  <a:pt x="410766" y="0"/>
                </a:lnTo>
                <a:lnTo>
                  <a:pt x="41076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697141" y="3384351"/>
            <a:ext cx="705446" cy="419696"/>
          </a:xfrm>
          <a:custGeom>
            <a:avLst/>
            <a:gdLst/>
            <a:ahLst/>
            <a:cxnLst/>
            <a:rect l="0" t="0" r="0" b="0"/>
            <a:pathLst>
              <a:path w="705446" h="419696">
                <a:moveTo>
                  <a:pt x="0" y="330399"/>
                </a:moveTo>
                <a:lnTo>
                  <a:pt x="0" y="339328"/>
                </a:lnTo>
                <a:lnTo>
                  <a:pt x="0" y="348258"/>
                </a:lnTo>
                <a:lnTo>
                  <a:pt x="0" y="357188"/>
                </a:lnTo>
                <a:lnTo>
                  <a:pt x="8929" y="366117"/>
                </a:lnTo>
                <a:lnTo>
                  <a:pt x="17859" y="357188"/>
                </a:lnTo>
                <a:lnTo>
                  <a:pt x="35718" y="348258"/>
                </a:lnTo>
                <a:lnTo>
                  <a:pt x="53578" y="321469"/>
                </a:lnTo>
                <a:lnTo>
                  <a:pt x="80367" y="294680"/>
                </a:lnTo>
                <a:lnTo>
                  <a:pt x="107156" y="267891"/>
                </a:lnTo>
                <a:lnTo>
                  <a:pt x="116086" y="232172"/>
                </a:lnTo>
                <a:lnTo>
                  <a:pt x="125015" y="205383"/>
                </a:lnTo>
                <a:lnTo>
                  <a:pt x="133945" y="187524"/>
                </a:lnTo>
                <a:lnTo>
                  <a:pt x="125015" y="178594"/>
                </a:lnTo>
                <a:lnTo>
                  <a:pt x="116086" y="178594"/>
                </a:lnTo>
                <a:lnTo>
                  <a:pt x="89297" y="196453"/>
                </a:lnTo>
                <a:lnTo>
                  <a:pt x="71437" y="223242"/>
                </a:lnTo>
                <a:lnTo>
                  <a:pt x="44648" y="267891"/>
                </a:lnTo>
                <a:lnTo>
                  <a:pt x="26789" y="312539"/>
                </a:lnTo>
                <a:lnTo>
                  <a:pt x="17859" y="357188"/>
                </a:lnTo>
                <a:lnTo>
                  <a:pt x="8929" y="392906"/>
                </a:lnTo>
                <a:lnTo>
                  <a:pt x="17859" y="410766"/>
                </a:lnTo>
                <a:lnTo>
                  <a:pt x="26789" y="419695"/>
                </a:lnTo>
                <a:lnTo>
                  <a:pt x="53578" y="419695"/>
                </a:lnTo>
                <a:lnTo>
                  <a:pt x="80367" y="401836"/>
                </a:lnTo>
                <a:lnTo>
                  <a:pt x="116086" y="375047"/>
                </a:lnTo>
                <a:lnTo>
                  <a:pt x="151804" y="339328"/>
                </a:lnTo>
                <a:lnTo>
                  <a:pt x="187523" y="294680"/>
                </a:lnTo>
                <a:lnTo>
                  <a:pt x="214312" y="250031"/>
                </a:lnTo>
                <a:lnTo>
                  <a:pt x="232172" y="214313"/>
                </a:lnTo>
                <a:lnTo>
                  <a:pt x="250031" y="178594"/>
                </a:lnTo>
                <a:lnTo>
                  <a:pt x="250031" y="160735"/>
                </a:lnTo>
                <a:lnTo>
                  <a:pt x="250031" y="151805"/>
                </a:lnTo>
                <a:lnTo>
                  <a:pt x="241101" y="169664"/>
                </a:lnTo>
                <a:lnTo>
                  <a:pt x="232172" y="205383"/>
                </a:lnTo>
                <a:lnTo>
                  <a:pt x="223242" y="250031"/>
                </a:lnTo>
                <a:lnTo>
                  <a:pt x="205382" y="303610"/>
                </a:lnTo>
                <a:lnTo>
                  <a:pt x="187523" y="339328"/>
                </a:lnTo>
                <a:lnTo>
                  <a:pt x="178593" y="383977"/>
                </a:lnTo>
                <a:lnTo>
                  <a:pt x="178593" y="401836"/>
                </a:lnTo>
                <a:lnTo>
                  <a:pt x="178593" y="419695"/>
                </a:lnTo>
                <a:lnTo>
                  <a:pt x="178593" y="419695"/>
                </a:lnTo>
                <a:lnTo>
                  <a:pt x="187523" y="401836"/>
                </a:lnTo>
                <a:lnTo>
                  <a:pt x="205382" y="383977"/>
                </a:lnTo>
                <a:lnTo>
                  <a:pt x="232172" y="348258"/>
                </a:lnTo>
                <a:lnTo>
                  <a:pt x="250031" y="312539"/>
                </a:lnTo>
                <a:lnTo>
                  <a:pt x="276820" y="267891"/>
                </a:lnTo>
                <a:lnTo>
                  <a:pt x="294679" y="250031"/>
                </a:lnTo>
                <a:lnTo>
                  <a:pt x="312539" y="241102"/>
                </a:lnTo>
                <a:lnTo>
                  <a:pt x="321468" y="258961"/>
                </a:lnTo>
                <a:lnTo>
                  <a:pt x="321468" y="285750"/>
                </a:lnTo>
                <a:lnTo>
                  <a:pt x="321468" y="321469"/>
                </a:lnTo>
                <a:lnTo>
                  <a:pt x="321468" y="348258"/>
                </a:lnTo>
                <a:lnTo>
                  <a:pt x="321468" y="375047"/>
                </a:lnTo>
                <a:lnTo>
                  <a:pt x="321468" y="392906"/>
                </a:lnTo>
                <a:lnTo>
                  <a:pt x="321468" y="401836"/>
                </a:lnTo>
                <a:lnTo>
                  <a:pt x="330398" y="392906"/>
                </a:lnTo>
                <a:lnTo>
                  <a:pt x="339328" y="366117"/>
                </a:lnTo>
                <a:lnTo>
                  <a:pt x="357187" y="339328"/>
                </a:lnTo>
                <a:lnTo>
                  <a:pt x="375047" y="294680"/>
                </a:lnTo>
                <a:lnTo>
                  <a:pt x="401836" y="241102"/>
                </a:lnTo>
                <a:lnTo>
                  <a:pt x="428625" y="178594"/>
                </a:lnTo>
                <a:lnTo>
                  <a:pt x="455414" y="125016"/>
                </a:lnTo>
                <a:lnTo>
                  <a:pt x="491132" y="71438"/>
                </a:lnTo>
                <a:lnTo>
                  <a:pt x="508992" y="26789"/>
                </a:lnTo>
                <a:lnTo>
                  <a:pt x="526851" y="0"/>
                </a:lnTo>
                <a:lnTo>
                  <a:pt x="526851" y="0"/>
                </a:lnTo>
                <a:lnTo>
                  <a:pt x="526851" y="8930"/>
                </a:lnTo>
                <a:lnTo>
                  <a:pt x="508992" y="35719"/>
                </a:lnTo>
                <a:lnTo>
                  <a:pt x="482203" y="71438"/>
                </a:lnTo>
                <a:lnTo>
                  <a:pt x="464343" y="116086"/>
                </a:lnTo>
                <a:lnTo>
                  <a:pt x="446484" y="160735"/>
                </a:lnTo>
                <a:lnTo>
                  <a:pt x="428625" y="205383"/>
                </a:lnTo>
                <a:lnTo>
                  <a:pt x="419695" y="250031"/>
                </a:lnTo>
                <a:lnTo>
                  <a:pt x="419695" y="276820"/>
                </a:lnTo>
                <a:lnTo>
                  <a:pt x="428625" y="294680"/>
                </a:lnTo>
                <a:lnTo>
                  <a:pt x="446484" y="294680"/>
                </a:lnTo>
                <a:lnTo>
                  <a:pt x="473273" y="285750"/>
                </a:lnTo>
                <a:lnTo>
                  <a:pt x="500062" y="267891"/>
                </a:lnTo>
                <a:lnTo>
                  <a:pt x="535781" y="232172"/>
                </a:lnTo>
                <a:lnTo>
                  <a:pt x="571500" y="205383"/>
                </a:lnTo>
                <a:lnTo>
                  <a:pt x="616148" y="187524"/>
                </a:lnTo>
                <a:lnTo>
                  <a:pt x="642937" y="178594"/>
                </a:lnTo>
                <a:lnTo>
                  <a:pt x="669726" y="187524"/>
                </a:lnTo>
                <a:lnTo>
                  <a:pt x="687586" y="205383"/>
                </a:lnTo>
                <a:lnTo>
                  <a:pt x="705445" y="232172"/>
                </a:lnTo>
                <a:lnTo>
                  <a:pt x="705445" y="267891"/>
                </a:lnTo>
                <a:lnTo>
                  <a:pt x="696515" y="294680"/>
                </a:lnTo>
                <a:lnTo>
                  <a:pt x="678656" y="321469"/>
                </a:lnTo>
                <a:lnTo>
                  <a:pt x="660797" y="339328"/>
                </a:lnTo>
                <a:lnTo>
                  <a:pt x="634007" y="348258"/>
                </a:lnTo>
                <a:lnTo>
                  <a:pt x="598289" y="348258"/>
                </a:lnTo>
                <a:lnTo>
                  <a:pt x="580429" y="339328"/>
                </a:lnTo>
                <a:lnTo>
                  <a:pt x="553640" y="321469"/>
                </a:lnTo>
                <a:lnTo>
                  <a:pt x="526851" y="294680"/>
                </a:lnTo>
                <a:lnTo>
                  <a:pt x="500062" y="250031"/>
                </a:lnTo>
                <a:lnTo>
                  <a:pt x="473273" y="205383"/>
                </a:lnTo>
                <a:lnTo>
                  <a:pt x="446484" y="151805"/>
                </a:lnTo>
                <a:lnTo>
                  <a:pt x="410765" y="107156"/>
                </a:lnTo>
                <a:lnTo>
                  <a:pt x="383976" y="71438"/>
                </a:lnTo>
                <a:lnTo>
                  <a:pt x="38397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956102" y="3375421"/>
            <a:ext cx="321469" cy="62509"/>
          </a:xfrm>
          <a:custGeom>
            <a:avLst/>
            <a:gdLst/>
            <a:ahLst/>
            <a:cxnLst/>
            <a:rect l="0" t="0" r="0" b="0"/>
            <a:pathLst>
              <a:path w="321469" h="62509">
                <a:moveTo>
                  <a:pt x="0" y="62508"/>
                </a:moveTo>
                <a:lnTo>
                  <a:pt x="8929" y="62508"/>
                </a:lnTo>
                <a:lnTo>
                  <a:pt x="17859" y="62508"/>
                </a:lnTo>
                <a:lnTo>
                  <a:pt x="44648" y="62508"/>
                </a:lnTo>
                <a:lnTo>
                  <a:pt x="80367" y="53579"/>
                </a:lnTo>
                <a:lnTo>
                  <a:pt x="125015" y="44649"/>
                </a:lnTo>
                <a:lnTo>
                  <a:pt x="187523" y="26790"/>
                </a:lnTo>
                <a:lnTo>
                  <a:pt x="241101" y="17860"/>
                </a:lnTo>
                <a:lnTo>
                  <a:pt x="285750" y="8930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402336" y="3446859"/>
            <a:ext cx="392907" cy="508993"/>
          </a:xfrm>
          <a:custGeom>
            <a:avLst/>
            <a:gdLst/>
            <a:ahLst/>
            <a:cxnLst/>
            <a:rect l="0" t="0" r="0" b="0"/>
            <a:pathLst>
              <a:path w="392907" h="508993">
                <a:moveTo>
                  <a:pt x="107156" y="0"/>
                </a:moveTo>
                <a:lnTo>
                  <a:pt x="98227" y="8930"/>
                </a:lnTo>
                <a:lnTo>
                  <a:pt x="80367" y="35719"/>
                </a:lnTo>
                <a:lnTo>
                  <a:pt x="62508" y="80367"/>
                </a:lnTo>
                <a:lnTo>
                  <a:pt x="35719" y="142875"/>
                </a:lnTo>
                <a:lnTo>
                  <a:pt x="17859" y="223242"/>
                </a:lnTo>
                <a:lnTo>
                  <a:pt x="0" y="294680"/>
                </a:lnTo>
                <a:lnTo>
                  <a:pt x="0" y="366117"/>
                </a:lnTo>
                <a:lnTo>
                  <a:pt x="17859" y="428625"/>
                </a:lnTo>
                <a:lnTo>
                  <a:pt x="62508" y="473273"/>
                </a:lnTo>
                <a:lnTo>
                  <a:pt x="116086" y="500062"/>
                </a:lnTo>
                <a:lnTo>
                  <a:pt x="196453" y="508992"/>
                </a:lnTo>
                <a:lnTo>
                  <a:pt x="285750" y="508992"/>
                </a:lnTo>
                <a:lnTo>
                  <a:pt x="392906" y="482203"/>
                </a:lnTo>
                <a:lnTo>
                  <a:pt x="392906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170414" y="3321843"/>
            <a:ext cx="330400" cy="607220"/>
          </a:xfrm>
          <a:custGeom>
            <a:avLst/>
            <a:gdLst/>
            <a:ahLst/>
            <a:cxnLst/>
            <a:rect l="0" t="0" r="0" b="0"/>
            <a:pathLst>
              <a:path w="330400" h="607220">
                <a:moveTo>
                  <a:pt x="294680" y="0"/>
                </a:moveTo>
                <a:lnTo>
                  <a:pt x="303609" y="26789"/>
                </a:lnTo>
                <a:lnTo>
                  <a:pt x="312539" y="62508"/>
                </a:lnTo>
                <a:lnTo>
                  <a:pt x="321469" y="133946"/>
                </a:lnTo>
                <a:lnTo>
                  <a:pt x="330399" y="214313"/>
                </a:lnTo>
                <a:lnTo>
                  <a:pt x="321469" y="303610"/>
                </a:lnTo>
                <a:lnTo>
                  <a:pt x="294680" y="401836"/>
                </a:lnTo>
                <a:lnTo>
                  <a:pt x="258961" y="491133"/>
                </a:lnTo>
                <a:lnTo>
                  <a:pt x="196453" y="553641"/>
                </a:lnTo>
                <a:lnTo>
                  <a:pt x="133945" y="598289"/>
                </a:lnTo>
                <a:lnTo>
                  <a:pt x="62508" y="607219"/>
                </a:lnTo>
                <a:lnTo>
                  <a:pt x="0" y="580430"/>
                </a:lnTo>
                <a:lnTo>
                  <a:pt x="0" y="5804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812852" y="4107656"/>
            <a:ext cx="294680" cy="526852"/>
          </a:xfrm>
          <a:custGeom>
            <a:avLst/>
            <a:gdLst/>
            <a:ahLst/>
            <a:cxnLst/>
            <a:rect l="0" t="0" r="0" b="0"/>
            <a:pathLst>
              <a:path w="294680" h="526852">
                <a:moveTo>
                  <a:pt x="80367" y="107156"/>
                </a:moveTo>
                <a:lnTo>
                  <a:pt x="80367" y="98226"/>
                </a:lnTo>
                <a:lnTo>
                  <a:pt x="71437" y="98226"/>
                </a:lnTo>
                <a:lnTo>
                  <a:pt x="62507" y="89297"/>
                </a:lnTo>
                <a:lnTo>
                  <a:pt x="62507" y="80367"/>
                </a:lnTo>
                <a:lnTo>
                  <a:pt x="53578" y="71437"/>
                </a:lnTo>
                <a:lnTo>
                  <a:pt x="44648" y="62508"/>
                </a:lnTo>
                <a:lnTo>
                  <a:pt x="35718" y="53578"/>
                </a:lnTo>
                <a:lnTo>
                  <a:pt x="35718" y="5357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17859" y="53578"/>
                </a:lnTo>
                <a:lnTo>
                  <a:pt x="17859" y="71437"/>
                </a:lnTo>
                <a:lnTo>
                  <a:pt x="26789" y="89297"/>
                </a:lnTo>
                <a:lnTo>
                  <a:pt x="26789" y="125015"/>
                </a:lnTo>
                <a:lnTo>
                  <a:pt x="35718" y="178594"/>
                </a:lnTo>
                <a:lnTo>
                  <a:pt x="44648" y="232172"/>
                </a:lnTo>
                <a:lnTo>
                  <a:pt x="44648" y="303609"/>
                </a:lnTo>
                <a:lnTo>
                  <a:pt x="53578" y="366117"/>
                </a:lnTo>
                <a:lnTo>
                  <a:pt x="53578" y="428625"/>
                </a:lnTo>
                <a:lnTo>
                  <a:pt x="62507" y="473273"/>
                </a:lnTo>
                <a:lnTo>
                  <a:pt x="62507" y="500062"/>
                </a:lnTo>
                <a:lnTo>
                  <a:pt x="62507" y="517922"/>
                </a:lnTo>
                <a:lnTo>
                  <a:pt x="62507" y="526851"/>
                </a:lnTo>
                <a:lnTo>
                  <a:pt x="53578" y="517922"/>
                </a:lnTo>
                <a:lnTo>
                  <a:pt x="53578" y="500062"/>
                </a:lnTo>
                <a:lnTo>
                  <a:pt x="44648" y="464344"/>
                </a:lnTo>
                <a:lnTo>
                  <a:pt x="35718" y="419695"/>
                </a:lnTo>
                <a:lnTo>
                  <a:pt x="26789" y="366117"/>
                </a:lnTo>
                <a:lnTo>
                  <a:pt x="17859" y="303609"/>
                </a:lnTo>
                <a:lnTo>
                  <a:pt x="8929" y="241101"/>
                </a:lnTo>
                <a:lnTo>
                  <a:pt x="0" y="187523"/>
                </a:lnTo>
                <a:lnTo>
                  <a:pt x="0" y="133945"/>
                </a:lnTo>
                <a:lnTo>
                  <a:pt x="0" y="89297"/>
                </a:lnTo>
                <a:lnTo>
                  <a:pt x="8929" y="62508"/>
                </a:lnTo>
                <a:lnTo>
                  <a:pt x="8929" y="44648"/>
                </a:lnTo>
                <a:lnTo>
                  <a:pt x="17859" y="44648"/>
                </a:lnTo>
                <a:lnTo>
                  <a:pt x="35718" y="35719"/>
                </a:lnTo>
                <a:lnTo>
                  <a:pt x="53578" y="35719"/>
                </a:lnTo>
                <a:lnTo>
                  <a:pt x="80367" y="44648"/>
                </a:lnTo>
                <a:lnTo>
                  <a:pt x="107156" y="35719"/>
                </a:lnTo>
                <a:lnTo>
                  <a:pt x="142875" y="35719"/>
                </a:lnTo>
                <a:lnTo>
                  <a:pt x="178593" y="35719"/>
                </a:lnTo>
                <a:lnTo>
                  <a:pt x="214312" y="26789"/>
                </a:lnTo>
                <a:lnTo>
                  <a:pt x="250031" y="17859"/>
                </a:lnTo>
                <a:lnTo>
                  <a:pt x="267890" y="8930"/>
                </a:lnTo>
                <a:lnTo>
                  <a:pt x="285750" y="0"/>
                </a:lnTo>
                <a:lnTo>
                  <a:pt x="294679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830711" y="4339828"/>
            <a:ext cx="258962" cy="53579"/>
          </a:xfrm>
          <a:custGeom>
            <a:avLst/>
            <a:gdLst/>
            <a:ahLst/>
            <a:cxnLst/>
            <a:rect l="0" t="0" r="0" b="0"/>
            <a:pathLst>
              <a:path w="258962" h="53579">
                <a:moveTo>
                  <a:pt x="0" y="53578"/>
                </a:moveTo>
                <a:lnTo>
                  <a:pt x="17859" y="53578"/>
                </a:lnTo>
                <a:lnTo>
                  <a:pt x="35719" y="53578"/>
                </a:lnTo>
                <a:lnTo>
                  <a:pt x="71437" y="44648"/>
                </a:lnTo>
                <a:lnTo>
                  <a:pt x="116086" y="44648"/>
                </a:lnTo>
                <a:lnTo>
                  <a:pt x="160734" y="35718"/>
                </a:lnTo>
                <a:lnTo>
                  <a:pt x="196453" y="35718"/>
                </a:lnTo>
                <a:lnTo>
                  <a:pt x="232172" y="26789"/>
                </a:lnTo>
                <a:lnTo>
                  <a:pt x="250031" y="892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161109" y="4375546"/>
            <a:ext cx="44650" cy="205384"/>
          </a:xfrm>
          <a:custGeom>
            <a:avLst/>
            <a:gdLst/>
            <a:ahLst/>
            <a:cxnLst/>
            <a:rect l="0" t="0" r="0" b="0"/>
            <a:pathLst>
              <a:path w="44650" h="205384">
                <a:moveTo>
                  <a:pt x="0" y="0"/>
                </a:moveTo>
                <a:lnTo>
                  <a:pt x="0" y="8930"/>
                </a:lnTo>
                <a:lnTo>
                  <a:pt x="0" y="35719"/>
                </a:lnTo>
                <a:lnTo>
                  <a:pt x="8930" y="62508"/>
                </a:lnTo>
                <a:lnTo>
                  <a:pt x="17860" y="98227"/>
                </a:lnTo>
                <a:lnTo>
                  <a:pt x="17860" y="133946"/>
                </a:lnTo>
                <a:lnTo>
                  <a:pt x="26789" y="160735"/>
                </a:lnTo>
                <a:lnTo>
                  <a:pt x="26789" y="178594"/>
                </a:lnTo>
                <a:lnTo>
                  <a:pt x="35719" y="196454"/>
                </a:lnTo>
                <a:lnTo>
                  <a:pt x="35719" y="205383"/>
                </a:lnTo>
                <a:lnTo>
                  <a:pt x="35719" y="187524"/>
                </a:lnTo>
                <a:lnTo>
                  <a:pt x="44649" y="169665"/>
                </a:lnTo>
                <a:lnTo>
                  <a:pt x="44649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161109" y="4188023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3571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312914" y="4313039"/>
            <a:ext cx="107157" cy="241102"/>
          </a:xfrm>
          <a:custGeom>
            <a:avLst/>
            <a:gdLst/>
            <a:ahLst/>
            <a:cxnLst/>
            <a:rect l="0" t="0" r="0" b="0"/>
            <a:pathLst>
              <a:path w="107157" h="241102">
                <a:moveTo>
                  <a:pt x="17859" y="44648"/>
                </a:moveTo>
                <a:lnTo>
                  <a:pt x="8930" y="44648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8930" y="125015"/>
                </a:lnTo>
                <a:lnTo>
                  <a:pt x="17859" y="160734"/>
                </a:lnTo>
                <a:lnTo>
                  <a:pt x="17859" y="196453"/>
                </a:lnTo>
                <a:lnTo>
                  <a:pt x="17859" y="223242"/>
                </a:lnTo>
                <a:lnTo>
                  <a:pt x="17859" y="241101"/>
                </a:lnTo>
                <a:lnTo>
                  <a:pt x="17859" y="241101"/>
                </a:lnTo>
                <a:lnTo>
                  <a:pt x="17859" y="241101"/>
                </a:lnTo>
                <a:lnTo>
                  <a:pt x="17859" y="232172"/>
                </a:lnTo>
                <a:lnTo>
                  <a:pt x="17859" y="205382"/>
                </a:lnTo>
                <a:lnTo>
                  <a:pt x="8930" y="178593"/>
                </a:lnTo>
                <a:lnTo>
                  <a:pt x="8930" y="133945"/>
                </a:lnTo>
                <a:lnTo>
                  <a:pt x="0" y="98226"/>
                </a:lnTo>
                <a:lnTo>
                  <a:pt x="0" y="62507"/>
                </a:lnTo>
                <a:lnTo>
                  <a:pt x="8930" y="35718"/>
                </a:lnTo>
                <a:lnTo>
                  <a:pt x="17859" y="17859"/>
                </a:lnTo>
                <a:lnTo>
                  <a:pt x="35719" y="8929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411141" y="4321968"/>
            <a:ext cx="232173" cy="258962"/>
          </a:xfrm>
          <a:custGeom>
            <a:avLst/>
            <a:gdLst/>
            <a:ahLst/>
            <a:cxnLst/>
            <a:rect l="0" t="0" r="0" b="0"/>
            <a:pathLst>
              <a:path w="232173" h="258962">
                <a:moveTo>
                  <a:pt x="35718" y="151805"/>
                </a:moveTo>
                <a:lnTo>
                  <a:pt x="35718" y="151805"/>
                </a:lnTo>
                <a:lnTo>
                  <a:pt x="44648" y="151805"/>
                </a:lnTo>
                <a:lnTo>
                  <a:pt x="44648" y="151805"/>
                </a:lnTo>
                <a:lnTo>
                  <a:pt x="53578" y="151805"/>
                </a:lnTo>
                <a:lnTo>
                  <a:pt x="62507" y="142875"/>
                </a:lnTo>
                <a:lnTo>
                  <a:pt x="71437" y="125016"/>
                </a:lnTo>
                <a:lnTo>
                  <a:pt x="80367" y="107157"/>
                </a:lnTo>
                <a:lnTo>
                  <a:pt x="80367" y="89297"/>
                </a:lnTo>
                <a:lnTo>
                  <a:pt x="89297" y="62508"/>
                </a:lnTo>
                <a:lnTo>
                  <a:pt x="80367" y="35719"/>
                </a:lnTo>
                <a:lnTo>
                  <a:pt x="71437" y="17860"/>
                </a:lnTo>
                <a:lnTo>
                  <a:pt x="62507" y="0"/>
                </a:lnTo>
                <a:lnTo>
                  <a:pt x="44648" y="0"/>
                </a:lnTo>
                <a:lnTo>
                  <a:pt x="26789" y="17860"/>
                </a:lnTo>
                <a:lnTo>
                  <a:pt x="17859" y="44649"/>
                </a:lnTo>
                <a:lnTo>
                  <a:pt x="0" y="89297"/>
                </a:lnTo>
                <a:lnTo>
                  <a:pt x="0" y="142875"/>
                </a:lnTo>
                <a:lnTo>
                  <a:pt x="8929" y="196453"/>
                </a:lnTo>
                <a:lnTo>
                  <a:pt x="26789" y="232172"/>
                </a:lnTo>
                <a:lnTo>
                  <a:pt x="44648" y="250032"/>
                </a:lnTo>
                <a:lnTo>
                  <a:pt x="80367" y="258961"/>
                </a:lnTo>
                <a:lnTo>
                  <a:pt x="125015" y="241102"/>
                </a:lnTo>
                <a:lnTo>
                  <a:pt x="160734" y="205383"/>
                </a:lnTo>
                <a:lnTo>
                  <a:pt x="196453" y="169664"/>
                </a:lnTo>
                <a:lnTo>
                  <a:pt x="232172" y="125016"/>
                </a:lnTo>
                <a:lnTo>
                  <a:pt x="232172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687961" y="4107656"/>
            <a:ext cx="160735" cy="419696"/>
          </a:xfrm>
          <a:custGeom>
            <a:avLst/>
            <a:gdLst/>
            <a:ahLst/>
            <a:cxnLst/>
            <a:rect l="0" t="0" r="0" b="0"/>
            <a:pathLst>
              <a:path w="160735" h="419696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116086"/>
                </a:lnTo>
                <a:lnTo>
                  <a:pt x="0" y="169664"/>
                </a:lnTo>
                <a:lnTo>
                  <a:pt x="0" y="241101"/>
                </a:lnTo>
                <a:lnTo>
                  <a:pt x="0" y="303609"/>
                </a:lnTo>
                <a:lnTo>
                  <a:pt x="8930" y="357187"/>
                </a:lnTo>
                <a:lnTo>
                  <a:pt x="8930" y="392906"/>
                </a:lnTo>
                <a:lnTo>
                  <a:pt x="8930" y="410765"/>
                </a:lnTo>
                <a:lnTo>
                  <a:pt x="17859" y="410765"/>
                </a:lnTo>
                <a:lnTo>
                  <a:pt x="26789" y="392906"/>
                </a:lnTo>
                <a:lnTo>
                  <a:pt x="35719" y="357187"/>
                </a:lnTo>
                <a:lnTo>
                  <a:pt x="53578" y="312539"/>
                </a:lnTo>
                <a:lnTo>
                  <a:pt x="71437" y="258961"/>
                </a:lnTo>
                <a:lnTo>
                  <a:pt x="89297" y="214312"/>
                </a:lnTo>
                <a:lnTo>
                  <a:pt x="107156" y="187523"/>
                </a:lnTo>
                <a:lnTo>
                  <a:pt x="125016" y="178594"/>
                </a:lnTo>
                <a:lnTo>
                  <a:pt x="142875" y="178594"/>
                </a:lnTo>
                <a:lnTo>
                  <a:pt x="151805" y="205383"/>
                </a:lnTo>
                <a:lnTo>
                  <a:pt x="160734" y="241101"/>
                </a:lnTo>
                <a:lnTo>
                  <a:pt x="160734" y="285750"/>
                </a:lnTo>
                <a:lnTo>
                  <a:pt x="151805" y="330398"/>
                </a:lnTo>
                <a:lnTo>
                  <a:pt x="133945" y="366117"/>
                </a:lnTo>
                <a:lnTo>
                  <a:pt x="107156" y="401836"/>
                </a:lnTo>
                <a:lnTo>
                  <a:pt x="89297" y="419695"/>
                </a:lnTo>
                <a:lnTo>
                  <a:pt x="71437" y="410765"/>
                </a:lnTo>
                <a:lnTo>
                  <a:pt x="71437" y="392906"/>
                </a:lnTo>
                <a:lnTo>
                  <a:pt x="80367" y="357187"/>
                </a:lnTo>
                <a:lnTo>
                  <a:pt x="89297" y="312539"/>
                </a:lnTo>
                <a:lnTo>
                  <a:pt x="107156" y="267890"/>
                </a:lnTo>
                <a:lnTo>
                  <a:pt x="107156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920133" y="4286250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35719" y="0"/>
                </a:moveTo>
                <a:lnTo>
                  <a:pt x="26789" y="0"/>
                </a:lnTo>
                <a:lnTo>
                  <a:pt x="17859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696891" y="3982640"/>
            <a:ext cx="116087" cy="526853"/>
          </a:xfrm>
          <a:custGeom>
            <a:avLst/>
            <a:gdLst/>
            <a:ahLst/>
            <a:cxnLst/>
            <a:rect l="0" t="0" r="0" b="0"/>
            <a:pathLst>
              <a:path w="116087" h="526853">
                <a:moveTo>
                  <a:pt x="116086" y="71438"/>
                </a:moveTo>
                <a:lnTo>
                  <a:pt x="116086" y="71438"/>
                </a:lnTo>
                <a:lnTo>
                  <a:pt x="116086" y="62508"/>
                </a:lnTo>
                <a:lnTo>
                  <a:pt x="116086" y="62508"/>
                </a:lnTo>
                <a:lnTo>
                  <a:pt x="116086" y="53578"/>
                </a:lnTo>
                <a:lnTo>
                  <a:pt x="116086" y="44649"/>
                </a:lnTo>
                <a:lnTo>
                  <a:pt x="107156" y="35719"/>
                </a:lnTo>
                <a:lnTo>
                  <a:pt x="107156" y="17860"/>
                </a:lnTo>
                <a:lnTo>
                  <a:pt x="98226" y="8930"/>
                </a:lnTo>
                <a:lnTo>
                  <a:pt x="80367" y="8930"/>
                </a:lnTo>
                <a:lnTo>
                  <a:pt x="71437" y="0"/>
                </a:lnTo>
                <a:lnTo>
                  <a:pt x="62507" y="0"/>
                </a:lnTo>
                <a:lnTo>
                  <a:pt x="44648" y="8930"/>
                </a:lnTo>
                <a:lnTo>
                  <a:pt x="26789" y="17860"/>
                </a:lnTo>
                <a:lnTo>
                  <a:pt x="8929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25016"/>
                </a:lnTo>
                <a:lnTo>
                  <a:pt x="8929" y="169664"/>
                </a:lnTo>
                <a:lnTo>
                  <a:pt x="26789" y="223242"/>
                </a:lnTo>
                <a:lnTo>
                  <a:pt x="44648" y="276821"/>
                </a:lnTo>
                <a:lnTo>
                  <a:pt x="62507" y="330399"/>
                </a:lnTo>
                <a:lnTo>
                  <a:pt x="80367" y="383977"/>
                </a:lnTo>
                <a:lnTo>
                  <a:pt x="98226" y="428625"/>
                </a:lnTo>
                <a:lnTo>
                  <a:pt x="107156" y="473274"/>
                </a:lnTo>
                <a:lnTo>
                  <a:pt x="116086" y="500063"/>
                </a:lnTo>
                <a:lnTo>
                  <a:pt x="116086" y="526852"/>
                </a:lnTo>
                <a:lnTo>
                  <a:pt x="116086" y="526852"/>
                </a:lnTo>
                <a:lnTo>
                  <a:pt x="116086" y="526852"/>
                </a:lnTo>
                <a:lnTo>
                  <a:pt x="107156" y="508992"/>
                </a:lnTo>
                <a:lnTo>
                  <a:pt x="89297" y="482203"/>
                </a:lnTo>
                <a:lnTo>
                  <a:pt x="71437" y="455414"/>
                </a:lnTo>
                <a:lnTo>
                  <a:pt x="53578" y="428625"/>
                </a:lnTo>
                <a:lnTo>
                  <a:pt x="35718" y="401836"/>
                </a:lnTo>
                <a:lnTo>
                  <a:pt x="35718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562945" y="4250531"/>
            <a:ext cx="366119" cy="107157"/>
          </a:xfrm>
          <a:custGeom>
            <a:avLst/>
            <a:gdLst/>
            <a:ahLst/>
            <a:cxnLst/>
            <a:rect l="0" t="0" r="0" b="0"/>
            <a:pathLst>
              <a:path w="366119" h="107157">
                <a:moveTo>
                  <a:pt x="0" y="107156"/>
                </a:moveTo>
                <a:lnTo>
                  <a:pt x="0" y="107156"/>
                </a:lnTo>
                <a:lnTo>
                  <a:pt x="8930" y="98226"/>
                </a:lnTo>
                <a:lnTo>
                  <a:pt x="26789" y="89297"/>
                </a:lnTo>
                <a:lnTo>
                  <a:pt x="53578" y="80367"/>
                </a:lnTo>
                <a:lnTo>
                  <a:pt x="98227" y="62508"/>
                </a:lnTo>
                <a:lnTo>
                  <a:pt x="142875" y="53578"/>
                </a:lnTo>
                <a:lnTo>
                  <a:pt x="187524" y="35719"/>
                </a:lnTo>
                <a:lnTo>
                  <a:pt x="232172" y="26789"/>
                </a:lnTo>
                <a:lnTo>
                  <a:pt x="258961" y="17859"/>
                </a:lnTo>
                <a:lnTo>
                  <a:pt x="285750" y="8930"/>
                </a:lnTo>
                <a:lnTo>
                  <a:pt x="312539" y="0"/>
                </a:lnTo>
                <a:lnTo>
                  <a:pt x="330399" y="0"/>
                </a:lnTo>
                <a:lnTo>
                  <a:pt x="339328" y="0"/>
                </a:lnTo>
                <a:lnTo>
                  <a:pt x="357188" y="0"/>
                </a:lnTo>
                <a:lnTo>
                  <a:pt x="366118" y="0"/>
                </a:lnTo>
                <a:lnTo>
                  <a:pt x="3661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857625" y="4277320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80367" y="17859"/>
                </a:moveTo>
                <a:lnTo>
                  <a:pt x="71438" y="26789"/>
                </a:lnTo>
                <a:lnTo>
                  <a:pt x="62508" y="35719"/>
                </a:lnTo>
                <a:lnTo>
                  <a:pt x="44648" y="62508"/>
                </a:lnTo>
                <a:lnTo>
                  <a:pt x="26789" y="89297"/>
                </a:lnTo>
                <a:lnTo>
                  <a:pt x="17859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0" y="205383"/>
                </a:lnTo>
                <a:lnTo>
                  <a:pt x="8930" y="223242"/>
                </a:lnTo>
                <a:lnTo>
                  <a:pt x="17859" y="232172"/>
                </a:lnTo>
                <a:lnTo>
                  <a:pt x="44648" y="223242"/>
                </a:lnTo>
                <a:lnTo>
                  <a:pt x="71438" y="205383"/>
                </a:lnTo>
                <a:lnTo>
                  <a:pt x="98227" y="178594"/>
                </a:lnTo>
                <a:lnTo>
                  <a:pt x="125016" y="142875"/>
                </a:lnTo>
                <a:lnTo>
                  <a:pt x="133945" y="107156"/>
                </a:lnTo>
                <a:lnTo>
                  <a:pt x="133945" y="62508"/>
                </a:lnTo>
                <a:lnTo>
                  <a:pt x="133945" y="35719"/>
                </a:lnTo>
                <a:lnTo>
                  <a:pt x="116086" y="8930"/>
                </a:lnTo>
                <a:lnTo>
                  <a:pt x="98227" y="0"/>
                </a:lnTo>
                <a:lnTo>
                  <a:pt x="80367" y="8930"/>
                </a:lnTo>
                <a:lnTo>
                  <a:pt x="53578" y="26789"/>
                </a:lnTo>
                <a:lnTo>
                  <a:pt x="44648" y="53578"/>
                </a:lnTo>
                <a:lnTo>
                  <a:pt x="26789" y="80367"/>
                </a:lnTo>
                <a:lnTo>
                  <a:pt x="26789" y="98226"/>
                </a:lnTo>
                <a:lnTo>
                  <a:pt x="35719" y="107156"/>
                </a:lnTo>
                <a:lnTo>
                  <a:pt x="53578" y="107156"/>
                </a:lnTo>
                <a:lnTo>
                  <a:pt x="80367" y="89297"/>
                </a:lnTo>
                <a:lnTo>
                  <a:pt x="8036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027289" y="4214812"/>
            <a:ext cx="250032" cy="446485"/>
          </a:xfrm>
          <a:custGeom>
            <a:avLst/>
            <a:gdLst/>
            <a:ahLst/>
            <a:cxnLst/>
            <a:rect l="0" t="0" r="0" b="0"/>
            <a:pathLst>
              <a:path w="250032" h="446485">
                <a:moveTo>
                  <a:pt x="98227" y="17859"/>
                </a:moveTo>
                <a:lnTo>
                  <a:pt x="98227" y="26789"/>
                </a:lnTo>
                <a:lnTo>
                  <a:pt x="98227" y="44649"/>
                </a:lnTo>
                <a:lnTo>
                  <a:pt x="98227" y="71438"/>
                </a:lnTo>
                <a:lnTo>
                  <a:pt x="98227" y="107156"/>
                </a:lnTo>
                <a:lnTo>
                  <a:pt x="98227" y="142875"/>
                </a:lnTo>
                <a:lnTo>
                  <a:pt x="107156" y="169664"/>
                </a:lnTo>
                <a:lnTo>
                  <a:pt x="116086" y="196453"/>
                </a:lnTo>
                <a:lnTo>
                  <a:pt x="133945" y="223242"/>
                </a:lnTo>
                <a:lnTo>
                  <a:pt x="151805" y="232172"/>
                </a:lnTo>
                <a:lnTo>
                  <a:pt x="160734" y="241102"/>
                </a:lnTo>
                <a:lnTo>
                  <a:pt x="187524" y="232172"/>
                </a:lnTo>
                <a:lnTo>
                  <a:pt x="205383" y="214313"/>
                </a:lnTo>
                <a:lnTo>
                  <a:pt x="223242" y="196453"/>
                </a:lnTo>
                <a:lnTo>
                  <a:pt x="232172" y="160734"/>
                </a:lnTo>
                <a:lnTo>
                  <a:pt x="241102" y="125016"/>
                </a:lnTo>
                <a:lnTo>
                  <a:pt x="250031" y="89297"/>
                </a:lnTo>
                <a:lnTo>
                  <a:pt x="250031" y="44649"/>
                </a:lnTo>
                <a:lnTo>
                  <a:pt x="241102" y="8930"/>
                </a:lnTo>
                <a:lnTo>
                  <a:pt x="232172" y="0"/>
                </a:lnTo>
                <a:lnTo>
                  <a:pt x="214313" y="8930"/>
                </a:lnTo>
                <a:lnTo>
                  <a:pt x="187524" y="44649"/>
                </a:lnTo>
                <a:lnTo>
                  <a:pt x="151805" y="116086"/>
                </a:lnTo>
                <a:lnTo>
                  <a:pt x="107156" y="196453"/>
                </a:lnTo>
                <a:lnTo>
                  <a:pt x="71438" y="285750"/>
                </a:lnTo>
                <a:lnTo>
                  <a:pt x="35719" y="366117"/>
                </a:lnTo>
                <a:lnTo>
                  <a:pt x="8930" y="419695"/>
                </a:lnTo>
                <a:lnTo>
                  <a:pt x="0" y="446484"/>
                </a:lnTo>
                <a:lnTo>
                  <a:pt x="0" y="446484"/>
                </a:lnTo>
                <a:lnTo>
                  <a:pt x="8930" y="419695"/>
                </a:lnTo>
                <a:lnTo>
                  <a:pt x="26789" y="375047"/>
                </a:lnTo>
                <a:lnTo>
                  <a:pt x="62508" y="312539"/>
                </a:lnTo>
                <a:lnTo>
                  <a:pt x="62508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554141" y="4188023"/>
            <a:ext cx="321469" cy="35720"/>
          </a:xfrm>
          <a:custGeom>
            <a:avLst/>
            <a:gdLst/>
            <a:ahLst/>
            <a:cxnLst/>
            <a:rect l="0" t="0" r="0" b="0"/>
            <a:pathLst>
              <a:path w="321469" h="35720">
                <a:moveTo>
                  <a:pt x="0" y="35719"/>
                </a:moveTo>
                <a:lnTo>
                  <a:pt x="8929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44648" y="26789"/>
                </a:lnTo>
                <a:lnTo>
                  <a:pt x="71437" y="26789"/>
                </a:lnTo>
                <a:lnTo>
                  <a:pt x="116086" y="17859"/>
                </a:lnTo>
                <a:lnTo>
                  <a:pt x="151804" y="8930"/>
                </a:lnTo>
                <a:lnTo>
                  <a:pt x="205382" y="0"/>
                </a:lnTo>
                <a:lnTo>
                  <a:pt x="241101" y="0"/>
                </a:lnTo>
                <a:lnTo>
                  <a:pt x="276820" y="0"/>
                </a:lnTo>
                <a:lnTo>
                  <a:pt x="294679" y="0"/>
                </a:lnTo>
                <a:lnTo>
                  <a:pt x="312539" y="0"/>
                </a:lnTo>
                <a:lnTo>
                  <a:pt x="321468" y="8930"/>
                </a:lnTo>
                <a:lnTo>
                  <a:pt x="32146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259586" y="3911203"/>
            <a:ext cx="169665" cy="428626"/>
          </a:xfrm>
          <a:custGeom>
            <a:avLst/>
            <a:gdLst/>
            <a:ahLst/>
            <a:cxnLst/>
            <a:rect l="0" t="0" r="0" b="0"/>
            <a:pathLst>
              <a:path w="169665" h="428626">
                <a:moveTo>
                  <a:pt x="169664" y="71437"/>
                </a:moveTo>
                <a:lnTo>
                  <a:pt x="169664" y="62508"/>
                </a:lnTo>
                <a:lnTo>
                  <a:pt x="169664" y="53578"/>
                </a:lnTo>
                <a:lnTo>
                  <a:pt x="160734" y="44648"/>
                </a:lnTo>
                <a:lnTo>
                  <a:pt x="160734" y="26789"/>
                </a:lnTo>
                <a:lnTo>
                  <a:pt x="151805" y="17859"/>
                </a:lnTo>
                <a:lnTo>
                  <a:pt x="142875" y="8929"/>
                </a:lnTo>
                <a:lnTo>
                  <a:pt x="133945" y="8929"/>
                </a:lnTo>
                <a:lnTo>
                  <a:pt x="116086" y="0"/>
                </a:lnTo>
                <a:lnTo>
                  <a:pt x="107156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8929"/>
                </a:lnTo>
                <a:lnTo>
                  <a:pt x="53578" y="17859"/>
                </a:lnTo>
                <a:lnTo>
                  <a:pt x="53578" y="35718"/>
                </a:lnTo>
                <a:lnTo>
                  <a:pt x="44648" y="71437"/>
                </a:lnTo>
                <a:lnTo>
                  <a:pt x="44648" y="116086"/>
                </a:lnTo>
                <a:lnTo>
                  <a:pt x="44648" y="169664"/>
                </a:lnTo>
                <a:lnTo>
                  <a:pt x="44648" y="223242"/>
                </a:lnTo>
                <a:lnTo>
                  <a:pt x="53578" y="285750"/>
                </a:lnTo>
                <a:lnTo>
                  <a:pt x="53578" y="330398"/>
                </a:lnTo>
                <a:lnTo>
                  <a:pt x="53578" y="375047"/>
                </a:lnTo>
                <a:lnTo>
                  <a:pt x="62508" y="401836"/>
                </a:lnTo>
                <a:lnTo>
                  <a:pt x="62508" y="419695"/>
                </a:lnTo>
                <a:lnTo>
                  <a:pt x="53578" y="428625"/>
                </a:lnTo>
                <a:lnTo>
                  <a:pt x="35719" y="428625"/>
                </a:lnTo>
                <a:lnTo>
                  <a:pt x="17859" y="410765"/>
                </a:lnTo>
                <a:lnTo>
                  <a:pt x="0" y="392906"/>
                </a:lnTo>
                <a:lnTo>
                  <a:pt x="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134570" y="4143375"/>
            <a:ext cx="285751" cy="62508"/>
          </a:xfrm>
          <a:custGeom>
            <a:avLst/>
            <a:gdLst/>
            <a:ahLst/>
            <a:cxnLst/>
            <a:rect l="0" t="0" r="0" b="0"/>
            <a:pathLst>
              <a:path w="285751" h="62508">
                <a:moveTo>
                  <a:pt x="0" y="35718"/>
                </a:moveTo>
                <a:lnTo>
                  <a:pt x="0" y="44648"/>
                </a:lnTo>
                <a:lnTo>
                  <a:pt x="8930" y="53578"/>
                </a:lnTo>
                <a:lnTo>
                  <a:pt x="17860" y="62507"/>
                </a:lnTo>
                <a:lnTo>
                  <a:pt x="44649" y="62507"/>
                </a:lnTo>
                <a:lnTo>
                  <a:pt x="80368" y="62507"/>
                </a:lnTo>
                <a:lnTo>
                  <a:pt x="116086" y="62507"/>
                </a:lnTo>
                <a:lnTo>
                  <a:pt x="160735" y="53578"/>
                </a:lnTo>
                <a:lnTo>
                  <a:pt x="205383" y="35718"/>
                </a:lnTo>
                <a:lnTo>
                  <a:pt x="241102" y="26789"/>
                </a:lnTo>
                <a:lnTo>
                  <a:pt x="267891" y="892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536406" y="4161234"/>
            <a:ext cx="8931" cy="80368"/>
          </a:xfrm>
          <a:custGeom>
            <a:avLst/>
            <a:gdLst/>
            <a:ahLst/>
            <a:cxnLst/>
            <a:rect l="0" t="0" r="0" b="0"/>
            <a:pathLst>
              <a:path w="8931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71437"/>
                </a:lnTo>
                <a:lnTo>
                  <a:pt x="8930" y="80367"/>
                </a:lnTo>
                <a:lnTo>
                  <a:pt x="0" y="71437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563195" y="3991570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1786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893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652492" y="4027289"/>
            <a:ext cx="151806" cy="196454"/>
          </a:xfrm>
          <a:custGeom>
            <a:avLst/>
            <a:gdLst/>
            <a:ahLst/>
            <a:cxnLst/>
            <a:rect l="0" t="0" r="0" b="0"/>
            <a:pathLst>
              <a:path w="151806" h="196454">
                <a:moveTo>
                  <a:pt x="0" y="62507"/>
                </a:move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51804"/>
                </a:lnTo>
                <a:lnTo>
                  <a:pt x="17860" y="169664"/>
                </a:lnTo>
                <a:lnTo>
                  <a:pt x="17860" y="187523"/>
                </a:lnTo>
                <a:lnTo>
                  <a:pt x="26789" y="196453"/>
                </a:lnTo>
                <a:lnTo>
                  <a:pt x="26789" y="196453"/>
                </a:lnTo>
                <a:lnTo>
                  <a:pt x="35719" y="196453"/>
                </a:lnTo>
                <a:lnTo>
                  <a:pt x="35719" y="187523"/>
                </a:lnTo>
                <a:lnTo>
                  <a:pt x="35719" y="169664"/>
                </a:lnTo>
                <a:lnTo>
                  <a:pt x="44649" y="142875"/>
                </a:lnTo>
                <a:lnTo>
                  <a:pt x="44649" y="116086"/>
                </a:lnTo>
                <a:lnTo>
                  <a:pt x="53578" y="89297"/>
                </a:lnTo>
                <a:lnTo>
                  <a:pt x="71438" y="62507"/>
                </a:lnTo>
                <a:lnTo>
                  <a:pt x="80367" y="44648"/>
                </a:lnTo>
                <a:lnTo>
                  <a:pt x="98227" y="35718"/>
                </a:lnTo>
                <a:lnTo>
                  <a:pt x="107156" y="26789"/>
                </a:lnTo>
                <a:lnTo>
                  <a:pt x="125016" y="17859"/>
                </a:lnTo>
                <a:lnTo>
                  <a:pt x="142875" y="892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795367" y="4018359"/>
            <a:ext cx="205384" cy="169665"/>
          </a:xfrm>
          <a:custGeom>
            <a:avLst/>
            <a:gdLst/>
            <a:ahLst/>
            <a:cxnLst/>
            <a:rect l="0" t="0" r="0" b="0"/>
            <a:pathLst>
              <a:path w="205384" h="169665">
                <a:moveTo>
                  <a:pt x="8930" y="133945"/>
                </a:move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26789" y="133945"/>
                </a:lnTo>
                <a:lnTo>
                  <a:pt x="53578" y="125016"/>
                </a:lnTo>
                <a:lnTo>
                  <a:pt x="71438" y="107156"/>
                </a:lnTo>
                <a:lnTo>
                  <a:pt x="98227" y="89297"/>
                </a:lnTo>
                <a:lnTo>
                  <a:pt x="116086" y="71437"/>
                </a:lnTo>
                <a:lnTo>
                  <a:pt x="125016" y="44648"/>
                </a:lnTo>
                <a:lnTo>
                  <a:pt x="133946" y="26789"/>
                </a:lnTo>
                <a:lnTo>
                  <a:pt x="133946" y="8930"/>
                </a:lnTo>
                <a:lnTo>
                  <a:pt x="125016" y="0"/>
                </a:lnTo>
                <a:lnTo>
                  <a:pt x="116086" y="0"/>
                </a:lnTo>
                <a:lnTo>
                  <a:pt x="89297" y="8930"/>
                </a:lnTo>
                <a:lnTo>
                  <a:pt x="71438" y="26789"/>
                </a:lnTo>
                <a:lnTo>
                  <a:pt x="53578" y="62508"/>
                </a:lnTo>
                <a:lnTo>
                  <a:pt x="44649" y="98227"/>
                </a:lnTo>
                <a:lnTo>
                  <a:pt x="35719" y="133945"/>
                </a:lnTo>
                <a:lnTo>
                  <a:pt x="44649" y="151805"/>
                </a:lnTo>
                <a:lnTo>
                  <a:pt x="62508" y="169664"/>
                </a:lnTo>
                <a:lnTo>
                  <a:pt x="98227" y="169664"/>
                </a:lnTo>
                <a:lnTo>
                  <a:pt x="133946" y="160734"/>
                </a:lnTo>
                <a:lnTo>
                  <a:pt x="169664" y="133945"/>
                </a:lnTo>
                <a:lnTo>
                  <a:pt x="205383" y="107156"/>
                </a:lnTo>
                <a:lnTo>
                  <a:pt x="20538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018609" y="3857625"/>
            <a:ext cx="196455" cy="276821"/>
          </a:xfrm>
          <a:custGeom>
            <a:avLst/>
            <a:gdLst/>
            <a:ahLst/>
            <a:cxnLst/>
            <a:rect l="0" t="0" r="0" b="0"/>
            <a:pathLst>
              <a:path w="196455" h="276821">
                <a:moveTo>
                  <a:pt x="62508" y="0"/>
                </a:moveTo>
                <a:lnTo>
                  <a:pt x="62508" y="8929"/>
                </a:lnTo>
                <a:lnTo>
                  <a:pt x="62508" y="8929"/>
                </a:lnTo>
                <a:lnTo>
                  <a:pt x="53579" y="26789"/>
                </a:lnTo>
                <a:lnTo>
                  <a:pt x="53579" y="44648"/>
                </a:lnTo>
                <a:lnTo>
                  <a:pt x="53579" y="71437"/>
                </a:lnTo>
                <a:lnTo>
                  <a:pt x="44649" y="98226"/>
                </a:lnTo>
                <a:lnTo>
                  <a:pt x="35719" y="142875"/>
                </a:lnTo>
                <a:lnTo>
                  <a:pt x="17860" y="178593"/>
                </a:lnTo>
                <a:lnTo>
                  <a:pt x="8930" y="214312"/>
                </a:lnTo>
                <a:lnTo>
                  <a:pt x="0" y="250031"/>
                </a:lnTo>
                <a:lnTo>
                  <a:pt x="0" y="267890"/>
                </a:lnTo>
                <a:lnTo>
                  <a:pt x="0" y="276820"/>
                </a:lnTo>
                <a:lnTo>
                  <a:pt x="0" y="276820"/>
                </a:lnTo>
                <a:lnTo>
                  <a:pt x="17860" y="267890"/>
                </a:lnTo>
                <a:lnTo>
                  <a:pt x="26789" y="250031"/>
                </a:lnTo>
                <a:lnTo>
                  <a:pt x="53579" y="232171"/>
                </a:lnTo>
                <a:lnTo>
                  <a:pt x="71438" y="214312"/>
                </a:lnTo>
                <a:lnTo>
                  <a:pt x="98227" y="187523"/>
                </a:lnTo>
                <a:lnTo>
                  <a:pt x="125016" y="178593"/>
                </a:lnTo>
                <a:lnTo>
                  <a:pt x="151805" y="160734"/>
                </a:lnTo>
                <a:lnTo>
                  <a:pt x="169664" y="160734"/>
                </a:lnTo>
                <a:lnTo>
                  <a:pt x="187524" y="169664"/>
                </a:lnTo>
                <a:lnTo>
                  <a:pt x="196454" y="178593"/>
                </a:lnTo>
                <a:lnTo>
                  <a:pt x="196454" y="196453"/>
                </a:lnTo>
                <a:lnTo>
                  <a:pt x="187524" y="214312"/>
                </a:lnTo>
                <a:lnTo>
                  <a:pt x="169664" y="241101"/>
                </a:lnTo>
                <a:lnTo>
                  <a:pt x="133946" y="250031"/>
                </a:lnTo>
                <a:lnTo>
                  <a:pt x="107157" y="258961"/>
                </a:lnTo>
                <a:lnTo>
                  <a:pt x="80368" y="267890"/>
                </a:lnTo>
                <a:lnTo>
                  <a:pt x="53579" y="258961"/>
                </a:lnTo>
                <a:lnTo>
                  <a:pt x="44649" y="250031"/>
                </a:lnTo>
                <a:lnTo>
                  <a:pt x="44649" y="232171"/>
                </a:lnTo>
                <a:lnTo>
                  <a:pt x="53579" y="214312"/>
                </a:lnTo>
                <a:lnTo>
                  <a:pt x="5357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286500" y="3955851"/>
            <a:ext cx="178595" cy="169665"/>
          </a:xfrm>
          <a:custGeom>
            <a:avLst/>
            <a:gdLst/>
            <a:ahLst/>
            <a:cxnLst/>
            <a:rect l="0" t="0" r="0" b="0"/>
            <a:pathLst>
              <a:path w="178595" h="169665">
                <a:moveTo>
                  <a:pt x="26789" y="17860"/>
                </a:moveTo>
                <a:lnTo>
                  <a:pt x="26789" y="17860"/>
                </a:lnTo>
                <a:lnTo>
                  <a:pt x="17859" y="26789"/>
                </a:lnTo>
                <a:lnTo>
                  <a:pt x="17859" y="44649"/>
                </a:lnTo>
                <a:lnTo>
                  <a:pt x="893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5"/>
                </a:lnTo>
                <a:lnTo>
                  <a:pt x="26789" y="169664"/>
                </a:lnTo>
                <a:lnTo>
                  <a:pt x="44648" y="169664"/>
                </a:lnTo>
                <a:lnTo>
                  <a:pt x="62508" y="151805"/>
                </a:lnTo>
                <a:lnTo>
                  <a:pt x="80367" y="125016"/>
                </a:lnTo>
                <a:lnTo>
                  <a:pt x="98227" y="98227"/>
                </a:lnTo>
                <a:lnTo>
                  <a:pt x="116086" y="71438"/>
                </a:lnTo>
                <a:lnTo>
                  <a:pt x="133945" y="35719"/>
                </a:lnTo>
                <a:lnTo>
                  <a:pt x="142875" y="17860"/>
                </a:lnTo>
                <a:lnTo>
                  <a:pt x="151805" y="0"/>
                </a:lnTo>
                <a:lnTo>
                  <a:pt x="151805" y="0"/>
                </a:lnTo>
                <a:lnTo>
                  <a:pt x="142875" y="8930"/>
                </a:lnTo>
                <a:lnTo>
                  <a:pt x="142875" y="26789"/>
                </a:lnTo>
                <a:lnTo>
                  <a:pt x="133945" y="53578"/>
                </a:lnTo>
                <a:lnTo>
                  <a:pt x="133945" y="71438"/>
                </a:lnTo>
                <a:lnTo>
                  <a:pt x="133945" y="89297"/>
                </a:lnTo>
                <a:lnTo>
                  <a:pt x="142875" y="107156"/>
                </a:lnTo>
                <a:lnTo>
                  <a:pt x="151805" y="116086"/>
                </a:lnTo>
                <a:lnTo>
                  <a:pt x="160734" y="107156"/>
                </a:lnTo>
                <a:lnTo>
                  <a:pt x="178594" y="98227"/>
                </a:lnTo>
                <a:lnTo>
                  <a:pt x="178594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474023" y="3937992"/>
            <a:ext cx="142876" cy="330399"/>
          </a:xfrm>
          <a:custGeom>
            <a:avLst/>
            <a:gdLst/>
            <a:ahLst/>
            <a:cxnLst/>
            <a:rect l="0" t="0" r="0" b="0"/>
            <a:pathLst>
              <a:path w="142876" h="330399">
                <a:moveTo>
                  <a:pt x="116086" y="0"/>
                </a:move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89297" y="0"/>
                </a:lnTo>
                <a:lnTo>
                  <a:pt x="80368" y="8929"/>
                </a:lnTo>
                <a:lnTo>
                  <a:pt x="62508" y="17859"/>
                </a:lnTo>
                <a:lnTo>
                  <a:pt x="44649" y="35719"/>
                </a:lnTo>
                <a:lnTo>
                  <a:pt x="26790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71437"/>
                </a:lnTo>
                <a:lnTo>
                  <a:pt x="35719" y="53578"/>
                </a:lnTo>
                <a:lnTo>
                  <a:pt x="53579" y="44648"/>
                </a:lnTo>
                <a:lnTo>
                  <a:pt x="71438" y="26789"/>
                </a:lnTo>
                <a:lnTo>
                  <a:pt x="98227" y="17859"/>
                </a:lnTo>
                <a:lnTo>
                  <a:pt x="107157" y="8929"/>
                </a:lnTo>
                <a:lnTo>
                  <a:pt x="125016" y="17859"/>
                </a:lnTo>
                <a:lnTo>
                  <a:pt x="133946" y="35719"/>
                </a:lnTo>
                <a:lnTo>
                  <a:pt x="133946" y="53578"/>
                </a:lnTo>
                <a:lnTo>
                  <a:pt x="142875" y="89297"/>
                </a:lnTo>
                <a:lnTo>
                  <a:pt x="142875" y="125015"/>
                </a:lnTo>
                <a:lnTo>
                  <a:pt x="142875" y="160734"/>
                </a:lnTo>
                <a:lnTo>
                  <a:pt x="142875" y="205383"/>
                </a:lnTo>
                <a:lnTo>
                  <a:pt x="133946" y="241101"/>
                </a:lnTo>
                <a:lnTo>
                  <a:pt x="116086" y="276820"/>
                </a:lnTo>
                <a:lnTo>
                  <a:pt x="98227" y="303609"/>
                </a:lnTo>
                <a:lnTo>
                  <a:pt x="71438" y="321469"/>
                </a:lnTo>
                <a:lnTo>
                  <a:pt x="53579" y="330398"/>
                </a:lnTo>
                <a:lnTo>
                  <a:pt x="35719" y="321469"/>
                </a:lnTo>
                <a:lnTo>
                  <a:pt x="26790" y="303609"/>
                </a:lnTo>
                <a:lnTo>
                  <a:pt x="26790" y="267890"/>
                </a:lnTo>
                <a:lnTo>
                  <a:pt x="35719" y="241101"/>
                </a:lnTo>
                <a:lnTo>
                  <a:pt x="44649" y="205383"/>
                </a:lnTo>
                <a:lnTo>
                  <a:pt x="44649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947297" y="3750468"/>
            <a:ext cx="205384" cy="401837"/>
          </a:xfrm>
          <a:custGeom>
            <a:avLst/>
            <a:gdLst/>
            <a:ahLst/>
            <a:cxnLst/>
            <a:rect l="0" t="0" r="0" b="0"/>
            <a:pathLst>
              <a:path w="205384" h="401837">
                <a:moveTo>
                  <a:pt x="44648" y="80368"/>
                </a:moveTo>
                <a:lnTo>
                  <a:pt x="44648" y="80368"/>
                </a:lnTo>
                <a:lnTo>
                  <a:pt x="44648" y="80368"/>
                </a:lnTo>
                <a:lnTo>
                  <a:pt x="53578" y="89297"/>
                </a:lnTo>
                <a:lnTo>
                  <a:pt x="53578" y="107157"/>
                </a:lnTo>
                <a:lnTo>
                  <a:pt x="44648" y="142875"/>
                </a:lnTo>
                <a:lnTo>
                  <a:pt x="44648" y="178594"/>
                </a:lnTo>
                <a:lnTo>
                  <a:pt x="35719" y="223243"/>
                </a:lnTo>
                <a:lnTo>
                  <a:pt x="26789" y="267891"/>
                </a:lnTo>
                <a:lnTo>
                  <a:pt x="17859" y="312539"/>
                </a:lnTo>
                <a:lnTo>
                  <a:pt x="8930" y="348258"/>
                </a:lnTo>
                <a:lnTo>
                  <a:pt x="0" y="383977"/>
                </a:lnTo>
                <a:lnTo>
                  <a:pt x="0" y="401836"/>
                </a:lnTo>
                <a:lnTo>
                  <a:pt x="0" y="392907"/>
                </a:lnTo>
                <a:lnTo>
                  <a:pt x="8930" y="383977"/>
                </a:lnTo>
                <a:lnTo>
                  <a:pt x="8930" y="348258"/>
                </a:lnTo>
                <a:lnTo>
                  <a:pt x="17859" y="303610"/>
                </a:lnTo>
                <a:lnTo>
                  <a:pt x="35719" y="250032"/>
                </a:lnTo>
                <a:lnTo>
                  <a:pt x="44648" y="187524"/>
                </a:lnTo>
                <a:lnTo>
                  <a:pt x="62508" y="133946"/>
                </a:lnTo>
                <a:lnTo>
                  <a:pt x="80367" y="80368"/>
                </a:lnTo>
                <a:lnTo>
                  <a:pt x="98226" y="35719"/>
                </a:lnTo>
                <a:lnTo>
                  <a:pt x="125016" y="8930"/>
                </a:lnTo>
                <a:lnTo>
                  <a:pt x="142875" y="0"/>
                </a:lnTo>
                <a:lnTo>
                  <a:pt x="169664" y="0"/>
                </a:lnTo>
                <a:lnTo>
                  <a:pt x="187523" y="17860"/>
                </a:lnTo>
                <a:lnTo>
                  <a:pt x="196453" y="35719"/>
                </a:lnTo>
                <a:lnTo>
                  <a:pt x="205383" y="62508"/>
                </a:lnTo>
                <a:lnTo>
                  <a:pt x="196453" y="89297"/>
                </a:lnTo>
                <a:lnTo>
                  <a:pt x="187523" y="116086"/>
                </a:lnTo>
                <a:lnTo>
                  <a:pt x="160734" y="142875"/>
                </a:lnTo>
                <a:lnTo>
                  <a:pt x="133945" y="169664"/>
                </a:lnTo>
                <a:lnTo>
                  <a:pt x="107156" y="178594"/>
                </a:lnTo>
                <a:lnTo>
                  <a:pt x="80367" y="187524"/>
                </a:lnTo>
                <a:lnTo>
                  <a:pt x="62508" y="178594"/>
                </a:lnTo>
                <a:lnTo>
                  <a:pt x="53578" y="160735"/>
                </a:lnTo>
                <a:lnTo>
                  <a:pt x="53578" y="125016"/>
                </a:lnTo>
                <a:lnTo>
                  <a:pt x="71437" y="98227"/>
                </a:lnTo>
                <a:lnTo>
                  <a:pt x="98226" y="62508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241977" y="3393281"/>
            <a:ext cx="446485" cy="544712"/>
          </a:xfrm>
          <a:custGeom>
            <a:avLst/>
            <a:gdLst/>
            <a:ahLst/>
            <a:cxnLst/>
            <a:rect l="0" t="0" r="0" b="0"/>
            <a:pathLst>
              <a:path w="446485" h="544712">
                <a:moveTo>
                  <a:pt x="62507" y="330398"/>
                </a:moveTo>
                <a:lnTo>
                  <a:pt x="53578" y="330398"/>
                </a:lnTo>
                <a:lnTo>
                  <a:pt x="53578" y="330398"/>
                </a:lnTo>
                <a:lnTo>
                  <a:pt x="53578" y="348258"/>
                </a:lnTo>
                <a:lnTo>
                  <a:pt x="44648" y="375047"/>
                </a:lnTo>
                <a:lnTo>
                  <a:pt x="35718" y="401836"/>
                </a:lnTo>
                <a:lnTo>
                  <a:pt x="17859" y="437555"/>
                </a:lnTo>
                <a:lnTo>
                  <a:pt x="8929" y="482203"/>
                </a:lnTo>
                <a:lnTo>
                  <a:pt x="0" y="508992"/>
                </a:lnTo>
                <a:lnTo>
                  <a:pt x="0" y="535781"/>
                </a:lnTo>
                <a:lnTo>
                  <a:pt x="8929" y="544711"/>
                </a:lnTo>
                <a:lnTo>
                  <a:pt x="26789" y="544711"/>
                </a:lnTo>
                <a:lnTo>
                  <a:pt x="44648" y="535781"/>
                </a:lnTo>
                <a:lnTo>
                  <a:pt x="62507" y="508992"/>
                </a:lnTo>
                <a:lnTo>
                  <a:pt x="89296" y="473273"/>
                </a:lnTo>
                <a:lnTo>
                  <a:pt x="107156" y="437555"/>
                </a:lnTo>
                <a:lnTo>
                  <a:pt x="125015" y="392906"/>
                </a:lnTo>
                <a:lnTo>
                  <a:pt x="142875" y="366117"/>
                </a:lnTo>
                <a:lnTo>
                  <a:pt x="151804" y="339328"/>
                </a:lnTo>
                <a:lnTo>
                  <a:pt x="160734" y="330398"/>
                </a:lnTo>
                <a:lnTo>
                  <a:pt x="160734" y="339328"/>
                </a:lnTo>
                <a:lnTo>
                  <a:pt x="160734" y="357187"/>
                </a:lnTo>
                <a:lnTo>
                  <a:pt x="160734" y="383976"/>
                </a:lnTo>
                <a:lnTo>
                  <a:pt x="160734" y="410765"/>
                </a:lnTo>
                <a:lnTo>
                  <a:pt x="160734" y="437555"/>
                </a:lnTo>
                <a:lnTo>
                  <a:pt x="169664" y="455414"/>
                </a:lnTo>
                <a:lnTo>
                  <a:pt x="178593" y="464344"/>
                </a:lnTo>
                <a:lnTo>
                  <a:pt x="196453" y="464344"/>
                </a:lnTo>
                <a:lnTo>
                  <a:pt x="223242" y="455414"/>
                </a:lnTo>
                <a:lnTo>
                  <a:pt x="258961" y="437555"/>
                </a:lnTo>
                <a:lnTo>
                  <a:pt x="285750" y="401836"/>
                </a:lnTo>
                <a:lnTo>
                  <a:pt x="321468" y="357187"/>
                </a:lnTo>
                <a:lnTo>
                  <a:pt x="339328" y="312539"/>
                </a:lnTo>
                <a:lnTo>
                  <a:pt x="366117" y="250031"/>
                </a:lnTo>
                <a:lnTo>
                  <a:pt x="383976" y="187523"/>
                </a:lnTo>
                <a:lnTo>
                  <a:pt x="401836" y="125015"/>
                </a:lnTo>
                <a:lnTo>
                  <a:pt x="419695" y="71437"/>
                </a:lnTo>
                <a:lnTo>
                  <a:pt x="437554" y="35719"/>
                </a:lnTo>
                <a:lnTo>
                  <a:pt x="446484" y="8930"/>
                </a:lnTo>
                <a:lnTo>
                  <a:pt x="446484" y="0"/>
                </a:lnTo>
                <a:lnTo>
                  <a:pt x="437554" y="8930"/>
                </a:lnTo>
                <a:lnTo>
                  <a:pt x="428625" y="17859"/>
                </a:lnTo>
                <a:lnTo>
                  <a:pt x="410765" y="35719"/>
                </a:lnTo>
                <a:lnTo>
                  <a:pt x="392906" y="53578"/>
                </a:lnTo>
                <a:lnTo>
                  <a:pt x="375046" y="80367"/>
                </a:lnTo>
                <a:lnTo>
                  <a:pt x="348257" y="116086"/>
                </a:lnTo>
                <a:lnTo>
                  <a:pt x="321468" y="142875"/>
                </a:lnTo>
                <a:lnTo>
                  <a:pt x="303609" y="187523"/>
                </a:lnTo>
                <a:lnTo>
                  <a:pt x="276820" y="223242"/>
                </a:lnTo>
                <a:lnTo>
                  <a:pt x="258961" y="258961"/>
                </a:lnTo>
                <a:lnTo>
                  <a:pt x="258961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161609" y="3473648"/>
            <a:ext cx="89298" cy="446485"/>
          </a:xfrm>
          <a:custGeom>
            <a:avLst/>
            <a:gdLst/>
            <a:ahLst/>
            <a:cxnLst/>
            <a:rect l="0" t="0" r="0" b="0"/>
            <a:pathLst>
              <a:path w="89298" h="446485">
                <a:moveTo>
                  <a:pt x="89297" y="8930"/>
                </a:moveTo>
                <a:lnTo>
                  <a:pt x="89297" y="893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0368" y="35719"/>
                </a:lnTo>
                <a:lnTo>
                  <a:pt x="80368" y="62508"/>
                </a:lnTo>
                <a:lnTo>
                  <a:pt x="62508" y="107156"/>
                </a:lnTo>
                <a:lnTo>
                  <a:pt x="53579" y="169664"/>
                </a:lnTo>
                <a:lnTo>
                  <a:pt x="35719" y="232172"/>
                </a:lnTo>
                <a:lnTo>
                  <a:pt x="17860" y="294680"/>
                </a:lnTo>
                <a:lnTo>
                  <a:pt x="8930" y="348258"/>
                </a:lnTo>
                <a:lnTo>
                  <a:pt x="0" y="392906"/>
                </a:lnTo>
                <a:lnTo>
                  <a:pt x="0" y="419695"/>
                </a:lnTo>
                <a:lnTo>
                  <a:pt x="0" y="437555"/>
                </a:lnTo>
                <a:lnTo>
                  <a:pt x="0" y="446484"/>
                </a:lnTo>
                <a:lnTo>
                  <a:pt x="8930" y="437555"/>
                </a:lnTo>
                <a:lnTo>
                  <a:pt x="26789" y="410766"/>
                </a:lnTo>
                <a:lnTo>
                  <a:pt x="26789" y="4107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483078" y="3634382"/>
            <a:ext cx="160736" cy="508994"/>
          </a:xfrm>
          <a:custGeom>
            <a:avLst/>
            <a:gdLst/>
            <a:ahLst/>
            <a:cxnLst/>
            <a:rect l="0" t="0" r="0" b="0"/>
            <a:pathLst>
              <a:path w="160736" h="508994">
                <a:moveTo>
                  <a:pt x="80367" y="80368"/>
                </a:moveTo>
                <a:lnTo>
                  <a:pt x="80367" y="80368"/>
                </a:lnTo>
                <a:lnTo>
                  <a:pt x="80367" y="80368"/>
                </a:lnTo>
                <a:lnTo>
                  <a:pt x="80367" y="71438"/>
                </a:lnTo>
                <a:lnTo>
                  <a:pt x="89297" y="71438"/>
                </a:lnTo>
                <a:lnTo>
                  <a:pt x="98227" y="62508"/>
                </a:lnTo>
                <a:lnTo>
                  <a:pt x="98227" y="53579"/>
                </a:lnTo>
                <a:lnTo>
                  <a:pt x="107156" y="44649"/>
                </a:lnTo>
                <a:lnTo>
                  <a:pt x="107156" y="26789"/>
                </a:lnTo>
                <a:lnTo>
                  <a:pt x="107156" y="17860"/>
                </a:lnTo>
                <a:lnTo>
                  <a:pt x="98227" y="8930"/>
                </a:lnTo>
                <a:lnTo>
                  <a:pt x="89297" y="0"/>
                </a:lnTo>
                <a:lnTo>
                  <a:pt x="80367" y="0"/>
                </a:lnTo>
                <a:lnTo>
                  <a:pt x="71438" y="0"/>
                </a:lnTo>
                <a:lnTo>
                  <a:pt x="53578" y="8930"/>
                </a:lnTo>
                <a:lnTo>
                  <a:pt x="35719" y="17860"/>
                </a:lnTo>
                <a:lnTo>
                  <a:pt x="26789" y="44649"/>
                </a:lnTo>
                <a:lnTo>
                  <a:pt x="893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8930" y="142875"/>
                </a:lnTo>
                <a:lnTo>
                  <a:pt x="26789" y="151805"/>
                </a:lnTo>
                <a:lnTo>
                  <a:pt x="44649" y="151805"/>
                </a:lnTo>
                <a:lnTo>
                  <a:pt x="71438" y="142875"/>
                </a:lnTo>
                <a:lnTo>
                  <a:pt x="98227" y="133946"/>
                </a:lnTo>
                <a:lnTo>
                  <a:pt x="116086" y="107157"/>
                </a:lnTo>
                <a:lnTo>
                  <a:pt x="133945" y="80368"/>
                </a:lnTo>
                <a:lnTo>
                  <a:pt x="151805" y="62508"/>
                </a:lnTo>
                <a:lnTo>
                  <a:pt x="160735" y="35719"/>
                </a:lnTo>
                <a:lnTo>
                  <a:pt x="160735" y="26789"/>
                </a:lnTo>
                <a:lnTo>
                  <a:pt x="160735" y="17860"/>
                </a:lnTo>
                <a:lnTo>
                  <a:pt x="160735" y="26789"/>
                </a:lnTo>
                <a:lnTo>
                  <a:pt x="151805" y="44649"/>
                </a:lnTo>
                <a:lnTo>
                  <a:pt x="142875" y="80368"/>
                </a:lnTo>
                <a:lnTo>
                  <a:pt x="133945" y="125016"/>
                </a:lnTo>
                <a:lnTo>
                  <a:pt x="125016" y="178594"/>
                </a:lnTo>
                <a:lnTo>
                  <a:pt x="116086" y="232172"/>
                </a:lnTo>
                <a:lnTo>
                  <a:pt x="107156" y="294680"/>
                </a:lnTo>
                <a:lnTo>
                  <a:pt x="98227" y="348258"/>
                </a:lnTo>
                <a:lnTo>
                  <a:pt x="98227" y="401836"/>
                </a:lnTo>
                <a:lnTo>
                  <a:pt x="89297" y="446485"/>
                </a:lnTo>
                <a:lnTo>
                  <a:pt x="80367" y="482204"/>
                </a:lnTo>
                <a:lnTo>
                  <a:pt x="71438" y="500063"/>
                </a:lnTo>
                <a:lnTo>
                  <a:pt x="53578" y="508993"/>
                </a:lnTo>
                <a:lnTo>
                  <a:pt x="44649" y="508993"/>
                </a:lnTo>
                <a:lnTo>
                  <a:pt x="35719" y="491133"/>
                </a:lnTo>
                <a:lnTo>
                  <a:pt x="26789" y="455414"/>
                </a:lnTo>
                <a:lnTo>
                  <a:pt x="26789" y="419696"/>
                </a:lnTo>
                <a:lnTo>
                  <a:pt x="35719" y="375047"/>
                </a:lnTo>
                <a:lnTo>
                  <a:pt x="44649" y="330399"/>
                </a:lnTo>
                <a:lnTo>
                  <a:pt x="44649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795617" y="3661171"/>
            <a:ext cx="53579" cy="107158"/>
          </a:xfrm>
          <a:custGeom>
            <a:avLst/>
            <a:gdLst/>
            <a:ahLst/>
            <a:cxnLst/>
            <a:rect l="0" t="0" r="0" b="0"/>
            <a:pathLst>
              <a:path w="53579" h="107158">
                <a:moveTo>
                  <a:pt x="1786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8930" y="26790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8"/>
                </a:lnTo>
                <a:lnTo>
                  <a:pt x="0" y="98227"/>
                </a:lnTo>
                <a:lnTo>
                  <a:pt x="8930" y="107157"/>
                </a:lnTo>
                <a:lnTo>
                  <a:pt x="17860" y="107157"/>
                </a:lnTo>
                <a:lnTo>
                  <a:pt x="26789" y="98227"/>
                </a:lnTo>
                <a:lnTo>
                  <a:pt x="35719" y="89297"/>
                </a:lnTo>
                <a:lnTo>
                  <a:pt x="53578" y="71438"/>
                </a:lnTo>
                <a:lnTo>
                  <a:pt x="5357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813477" y="3455789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8929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17859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929563" y="3589734"/>
            <a:ext cx="241102" cy="241103"/>
          </a:xfrm>
          <a:custGeom>
            <a:avLst/>
            <a:gdLst/>
            <a:ahLst/>
            <a:cxnLst/>
            <a:rect l="0" t="0" r="0" b="0"/>
            <a:pathLst>
              <a:path w="241102" h="241103">
                <a:moveTo>
                  <a:pt x="17859" y="0"/>
                </a:moveTo>
                <a:lnTo>
                  <a:pt x="17859" y="8930"/>
                </a:lnTo>
                <a:lnTo>
                  <a:pt x="17859" y="17859"/>
                </a:lnTo>
                <a:lnTo>
                  <a:pt x="17859" y="26789"/>
                </a:lnTo>
                <a:lnTo>
                  <a:pt x="17859" y="44648"/>
                </a:lnTo>
                <a:lnTo>
                  <a:pt x="17859" y="62508"/>
                </a:lnTo>
                <a:lnTo>
                  <a:pt x="8929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0" y="205383"/>
                </a:lnTo>
                <a:lnTo>
                  <a:pt x="8929" y="205383"/>
                </a:lnTo>
                <a:lnTo>
                  <a:pt x="17859" y="205383"/>
                </a:lnTo>
                <a:lnTo>
                  <a:pt x="35718" y="196453"/>
                </a:lnTo>
                <a:lnTo>
                  <a:pt x="53578" y="169664"/>
                </a:lnTo>
                <a:lnTo>
                  <a:pt x="62507" y="142875"/>
                </a:lnTo>
                <a:lnTo>
                  <a:pt x="89296" y="107156"/>
                </a:lnTo>
                <a:lnTo>
                  <a:pt x="107156" y="71437"/>
                </a:lnTo>
                <a:lnTo>
                  <a:pt x="125015" y="44648"/>
                </a:lnTo>
                <a:lnTo>
                  <a:pt x="133945" y="26789"/>
                </a:lnTo>
                <a:lnTo>
                  <a:pt x="151804" y="17859"/>
                </a:lnTo>
                <a:lnTo>
                  <a:pt x="151804" y="35719"/>
                </a:lnTo>
                <a:lnTo>
                  <a:pt x="151804" y="62508"/>
                </a:lnTo>
                <a:lnTo>
                  <a:pt x="151804" y="107156"/>
                </a:lnTo>
                <a:lnTo>
                  <a:pt x="151804" y="151805"/>
                </a:lnTo>
                <a:lnTo>
                  <a:pt x="151804" y="187523"/>
                </a:lnTo>
                <a:lnTo>
                  <a:pt x="160734" y="223242"/>
                </a:lnTo>
                <a:lnTo>
                  <a:pt x="169664" y="241102"/>
                </a:lnTo>
                <a:lnTo>
                  <a:pt x="187523" y="241102"/>
                </a:lnTo>
                <a:lnTo>
                  <a:pt x="205382" y="223242"/>
                </a:lnTo>
                <a:lnTo>
                  <a:pt x="223242" y="196453"/>
                </a:lnTo>
                <a:lnTo>
                  <a:pt x="241101" y="151805"/>
                </a:lnTo>
                <a:lnTo>
                  <a:pt x="24110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089672" y="4705945"/>
            <a:ext cx="44649" cy="35720"/>
          </a:xfrm>
          <a:custGeom>
            <a:avLst/>
            <a:gdLst/>
            <a:ahLst/>
            <a:cxnLst/>
            <a:rect l="0" t="0" r="0" b="0"/>
            <a:pathLst>
              <a:path w="44649" h="35720">
                <a:moveTo>
                  <a:pt x="44648" y="35719"/>
                </a:moveTo>
                <a:lnTo>
                  <a:pt x="44648" y="35719"/>
                </a:lnTo>
                <a:lnTo>
                  <a:pt x="44648" y="26789"/>
                </a:lnTo>
                <a:lnTo>
                  <a:pt x="35719" y="26789"/>
                </a:lnTo>
                <a:lnTo>
                  <a:pt x="35719" y="17859"/>
                </a:lnTo>
                <a:lnTo>
                  <a:pt x="35719" y="17859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875359" y="4688086"/>
            <a:ext cx="321470" cy="500063"/>
          </a:xfrm>
          <a:custGeom>
            <a:avLst/>
            <a:gdLst/>
            <a:ahLst/>
            <a:cxnLst/>
            <a:rect l="0" t="0" r="0" b="0"/>
            <a:pathLst>
              <a:path w="321470" h="500063">
                <a:moveTo>
                  <a:pt x="276821" y="8929"/>
                </a:moveTo>
                <a:lnTo>
                  <a:pt x="267891" y="8929"/>
                </a:lnTo>
                <a:lnTo>
                  <a:pt x="267891" y="8929"/>
                </a:lnTo>
                <a:lnTo>
                  <a:pt x="250032" y="8929"/>
                </a:lnTo>
                <a:lnTo>
                  <a:pt x="241102" y="0"/>
                </a:lnTo>
                <a:lnTo>
                  <a:pt x="223243" y="8929"/>
                </a:lnTo>
                <a:lnTo>
                  <a:pt x="205383" y="8929"/>
                </a:lnTo>
                <a:lnTo>
                  <a:pt x="178594" y="17859"/>
                </a:lnTo>
                <a:lnTo>
                  <a:pt x="151805" y="26789"/>
                </a:lnTo>
                <a:lnTo>
                  <a:pt x="125016" y="44648"/>
                </a:lnTo>
                <a:lnTo>
                  <a:pt x="98227" y="53578"/>
                </a:lnTo>
                <a:lnTo>
                  <a:pt x="80368" y="80367"/>
                </a:lnTo>
                <a:lnTo>
                  <a:pt x="53579" y="98226"/>
                </a:lnTo>
                <a:lnTo>
                  <a:pt x="26789" y="125015"/>
                </a:lnTo>
                <a:lnTo>
                  <a:pt x="17860" y="169664"/>
                </a:lnTo>
                <a:lnTo>
                  <a:pt x="8930" y="214312"/>
                </a:lnTo>
                <a:lnTo>
                  <a:pt x="0" y="276820"/>
                </a:lnTo>
                <a:lnTo>
                  <a:pt x="8930" y="339328"/>
                </a:lnTo>
                <a:lnTo>
                  <a:pt x="26789" y="392906"/>
                </a:lnTo>
                <a:lnTo>
                  <a:pt x="53579" y="437555"/>
                </a:lnTo>
                <a:lnTo>
                  <a:pt x="89297" y="473273"/>
                </a:lnTo>
                <a:lnTo>
                  <a:pt x="133946" y="491133"/>
                </a:lnTo>
                <a:lnTo>
                  <a:pt x="187524" y="500062"/>
                </a:lnTo>
                <a:lnTo>
                  <a:pt x="232172" y="491133"/>
                </a:lnTo>
                <a:lnTo>
                  <a:pt x="276821" y="473273"/>
                </a:lnTo>
                <a:lnTo>
                  <a:pt x="321469" y="437555"/>
                </a:lnTo>
                <a:lnTo>
                  <a:pt x="321469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259336" y="4705945"/>
            <a:ext cx="250032" cy="348259"/>
          </a:xfrm>
          <a:custGeom>
            <a:avLst/>
            <a:gdLst/>
            <a:ahLst/>
            <a:cxnLst/>
            <a:rect l="0" t="0" r="0" b="0"/>
            <a:pathLst>
              <a:path w="250032" h="348259">
                <a:moveTo>
                  <a:pt x="62508" y="17859"/>
                </a:moveTo>
                <a:lnTo>
                  <a:pt x="53578" y="17859"/>
                </a:lnTo>
                <a:lnTo>
                  <a:pt x="35719" y="8930"/>
                </a:lnTo>
                <a:lnTo>
                  <a:pt x="26789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71437"/>
                </a:lnTo>
                <a:lnTo>
                  <a:pt x="0" y="107156"/>
                </a:lnTo>
                <a:lnTo>
                  <a:pt x="8930" y="151805"/>
                </a:lnTo>
                <a:lnTo>
                  <a:pt x="17859" y="196453"/>
                </a:lnTo>
                <a:lnTo>
                  <a:pt x="26789" y="232172"/>
                </a:lnTo>
                <a:lnTo>
                  <a:pt x="35719" y="267891"/>
                </a:lnTo>
                <a:lnTo>
                  <a:pt x="44648" y="285750"/>
                </a:lnTo>
                <a:lnTo>
                  <a:pt x="53578" y="303610"/>
                </a:lnTo>
                <a:lnTo>
                  <a:pt x="62508" y="303610"/>
                </a:lnTo>
                <a:lnTo>
                  <a:pt x="71437" y="285750"/>
                </a:lnTo>
                <a:lnTo>
                  <a:pt x="71437" y="267891"/>
                </a:lnTo>
                <a:lnTo>
                  <a:pt x="80367" y="241102"/>
                </a:lnTo>
                <a:lnTo>
                  <a:pt x="89297" y="214313"/>
                </a:lnTo>
                <a:lnTo>
                  <a:pt x="98227" y="196453"/>
                </a:lnTo>
                <a:lnTo>
                  <a:pt x="107156" y="178594"/>
                </a:lnTo>
                <a:lnTo>
                  <a:pt x="125016" y="178594"/>
                </a:lnTo>
                <a:lnTo>
                  <a:pt x="133945" y="187524"/>
                </a:lnTo>
                <a:lnTo>
                  <a:pt x="151805" y="205383"/>
                </a:lnTo>
                <a:lnTo>
                  <a:pt x="169664" y="241102"/>
                </a:lnTo>
                <a:lnTo>
                  <a:pt x="178594" y="276821"/>
                </a:lnTo>
                <a:lnTo>
                  <a:pt x="196453" y="303610"/>
                </a:lnTo>
                <a:lnTo>
                  <a:pt x="205383" y="330399"/>
                </a:lnTo>
                <a:lnTo>
                  <a:pt x="223242" y="348258"/>
                </a:lnTo>
                <a:lnTo>
                  <a:pt x="232172" y="348258"/>
                </a:lnTo>
                <a:lnTo>
                  <a:pt x="241102" y="339328"/>
                </a:lnTo>
                <a:lnTo>
                  <a:pt x="250031" y="312539"/>
                </a:lnTo>
                <a:lnTo>
                  <a:pt x="241102" y="285750"/>
                </a:lnTo>
                <a:lnTo>
                  <a:pt x="241102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509367" y="4795242"/>
            <a:ext cx="178595" cy="142876"/>
          </a:xfrm>
          <a:custGeom>
            <a:avLst/>
            <a:gdLst/>
            <a:ahLst/>
            <a:cxnLst/>
            <a:rect l="0" t="0" r="0" b="0"/>
            <a:pathLst>
              <a:path w="178595" h="142876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80367"/>
                </a:lnTo>
                <a:lnTo>
                  <a:pt x="17860" y="107156"/>
                </a:lnTo>
                <a:lnTo>
                  <a:pt x="26789" y="116086"/>
                </a:lnTo>
                <a:lnTo>
                  <a:pt x="35719" y="133946"/>
                </a:lnTo>
                <a:lnTo>
                  <a:pt x="44649" y="142875"/>
                </a:lnTo>
                <a:lnTo>
                  <a:pt x="53578" y="142875"/>
                </a:lnTo>
                <a:lnTo>
                  <a:pt x="62508" y="142875"/>
                </a:lnTo>
                <a:lnTo>
                  <a:pt x="62508" y="133946"/>
                </a:lnTo>
                <a:lnTo>
                  <a:pt x="71438" y="116086"/>
                </a:lnTo>
                <a:lnTo>
                  <a:pt x="71438" y="107156"/>
                </a:lnTo>
                <a:lnTo>
                  <a:pt x="71438" y="80367"/>
                </a:lnTo>
                <a:lnTo>
                  <a:pt x="62508" y="62508"/>
                </a:lnTo>
                <a:lnTo>
                  <a:pt x="62508" y="44648"/>
                </a:lnTo>
                <a:lnTo>
                  <a:pt x="62508" y="35719"/>
                </a:lnTo>
                <a:lnTo>
                  <a:pt x="62508" y="26789"/>
                </a:lnTo>
                <a:lnTo>
                  <a:pt x="62508" y="17859"/>
                </a:lnTo>
                <a:lnTo>
                  <a:pt x="71438" y="17859"/>
                </a:lnTo>
                <a:lnTo>
                  <a:pt x="80367" y="17859"/>
                </a:lnTo>
                <a:lnTo>
                  <a:pt x="98227" y="17859"/>
                </a:lnTo>
                <a:lnTo>
                  <a:pt x="107156" y="26789"/>
                </a:lnTo>
                <a:lnTo>
                  <a:pt x="125016" y="26789"/>
                </a:lnTo>
                <a:lnTo>
                  <a:pt x="142875" y="26789"/>
                </a:lnTo>
                <a:lnTo>
                  <a:pt x="160735" y="17859"/>
                </a:lnTo>
                <a:lnTo>
                  <a:pt x="169664" y="1785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714750" y="4813101"/>
            <a:ext cx="62509" cy="107158"/>
          </a:xfrm>
          <a:custGeom>
            <a:avLst/>
            <a:gdLst/>
            <a:ahLst/>
            <a:cxnLst/>
            <a:rect l="0" t="0" r="0" b="0"/>
            <a:pathLst>
              <a:path w="62509" h="107158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71438"/>
                </a:lnTo>
                <a:lnTo>
                  <a:pt x="8930" y="89297"/>
                </a:lnTo>
                <a:lnTo>
                  <a:pt x="17859" y="98227"/>
                </a:lnTo>
                <a:lnTo>
                  <a:pt x="26789" y="107157"/>
                </a:lnTo>
                <a:lnTo>
                  <a:pt x="44648" y="107157"/>
                </a:lnTo>
                <a:lnTo>
                  <a:pt x="53578" y="98227"/>
                </a:lnTo>
                <a:lnTo>
                  <a:pt x="62508" y="89297"/>
                </a:lnTo>
                <a:lnTo>
                  <a:pt x="62508" y="80368"/>
                </a:lnTo>
                <a:lnTo>
                  <a:pt x="62508" y="62508"/>
                </a:lnTo>
                <a:lnTo>
                  <a:pt x="62508" y="44649"/>
                </a:lnTo>
                <a:lnTo>
                  <a:pt x="44648" y="35719"/>
                </a:lnTo>
                <a:lnTo>
                  <a:pt x="35719" y="26789"/>
                </a:lnTo>
                <a:lnTo>
                  <a:pt x="17859" y="17860"/>
                </a:lnTo>
                <a:lnTo>
                  <a:pt x="893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26789" y="35719"/>
                </a:lnTo>
                <a:lnTo>
                  <a:pt x="2678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875484" y="4750593"/>
            <a:ext cx="303611" cy="232174"/>
          </a:xfrm>
          <a:custGeom>
            <a:avLst/>
            <a:gdLst/>
            <a:ahLst/>
            <a:cxnLst/>
            <a:rect l="0" t="0" r="0" b="0"/>
            <a:pathLst>
              <a:path w="303611" h="232174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60735"/>
                </a:lnTo>
                <a:lnTo>
                  <a:pt x="0" y="196454"/>
                </a:lnTo>
                <a:lnTo>
                  <a:pt x="0" y="214313"/>
                </a:lnTo>
                <a:lnTo>
                  <a:pt x="0" y="232173"/>
                </a:lnTo>
                <a:lnTo>
                  <a:pt x="0" y="232173"/>
                </a:lnTo>
                <a:lnTo>
                  <a:pt x="8930" y="214313"/>
                </a:lnTo>
                <a:lnTo>
                  <a:pt x="8930" y="196454"/>
                </a:lnTo>
                <a:lnTo>
                  <a:pt x="17860" y="160735"/>
                </a:lnTo>
                <a:lnTo>
                  <a:pt x="26789" y="125016"/>
                </a:lnTo>
                <a:lnTo>
                  <a:pt x="35719" y="89297"/>
                </a:lnTo>
                <a:lnTo>
                  <a:pt x="44649" y="53578"/>
                </a:lnTo>
                <a:lnTo>
                  <a:pt x="53579" y="26789"/>
                </a:lnTo>
                <a:lnTo>
                  <a:pt x="62508" y="0"/>
                </a:lnTo>
                <a:lnTo>
                  <a:pt x="71438" y="0"/>
                </a:lnTo>
                <a:lnTo>
                  <a:pt x="80368" y="17860"/>
                </a:lnTo>
                <a:lnTo>
                  <a:pt x="98227" y="44649"/>
                </a:lnTo>
                <a:lnTo>
                  <a:pt x="107157" y="71438"/>
                </a:lnTo>
                <a:lnTo>
                  <a:pt x="116086" y="116086"/>
                </a:lnTo>
                <a:lnTo>
                  <a:pt x="133946" y="151805"/>
                </a:lnTo>
                <a:lnTo>
                  <a:pt x="142875" y="178595"/>
                </a:lnTo>
                <a:lnTo>
                  <a:pt x="151805" y="196454"/>
                </a:lnTo>
                <a:lnTo>
                  <a:pt x="160735" y="205384"/>
                </a:lnTo>
                <a:lnTo>
                  <a:pt x="169664" y="205384"/>
                </a:lnTo>
                <a:lnTo>
                  <a:pt x="178594" y="187524"/>
                </a:lnTo>
                <a:lnTo>
                  <a:pt x="178594" y="169665"/>
                </a:lnTo>
                <a:lnTo>
                  <a:pt x="178594" y="142876"/>
                </a:lnTo>
                <a:lnTo>
                  <a:pt x="178594" y="116086"/>
                </a:lnTo>
                <a:lnTo>
                  <a:pt x="178594" y="89297"/>
                </a:lnTo>
                <a:lnTo>
                  <a:pt x="169664" y="62508"/>
                </a:lnTo>
                <a:lnTo>
                  <a:pt x="169664" y="35719"/>
                </a:lnTo>
                <a:lnTo>
                  <a:pt x="169664" y="26789"/>
                </a:lnTo>
                <a:lnTo>
                  <a:pt x="178594" y="26789"/>
                </a:lnTo>
                <a:lnTo>
                  <a:pt x="187524" y="44649"/>
                </a:lnTo>
                <a:lnTo>
                  <a:pt x="196454" y="80368"/>
                </a:lnTo>
                <a:lnTo>
                  <a:pt x="214313" y="116086"/>
                </a:lnTo>
                <a:lnTo>
                  <a:pt x="223243" y="151805"/>
                </a:lnTo>
                <a:lnTo>
                  <a:pt x="241102" y="187524"/>
                </a:lnTo>
                <a:lnTo>
                  <a:pt x="258961" y="205384"/>
                </a:lnTo>
                <a:lnTo>
                  <a:pt x="276821" y="205384"/>
                </a:lnTo>
                <a:lnTo>
                  <a:pt x="285750" y="196454"/>
                </a:lnTo>
                <a:lnTo>
                  <a:pt x="303610" y="178595"/>
                </a:lnTo>
                <a:lnTo>
                  <a:pt x="303610" y="151805"/>
                </a:lnTo>
                <a:lnTo>
                  <a:pt x="303610" y="116086"/>
                </a:lnTo>
                <a:lnTo>
                  <a:pt x="285750" y="71438"/>
                </a:lnTo>
                <a:lnTo>
                  <a:pt x="276821" y="44649"/>
                </a:lnTo>
                <a:lnTo>
                  <a:pt x="258961" y="17860"/>
                </a:lnTo>
                <a:lnTo>
                  <a:pt x="258961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196953" y="4688086"/>
            <a:ext cx="214314" cy="258962"/>
          </a:xfrm>
          <a:custGeom>
            <a:avLst/>
            <a:gdLst/>
            <a:ahLst/>
            <a:cxnLst/>
            <a:rect l="0" t="0" r="0" b="0"/>
            <a:pathLst>
              <a:path w="214314" h="258962">
                <a:moveTo>
                  <a:pt x="0" y="98226"/>
                </a:moveTo>
                <a:lnTo>
                  <a:pt x="0" y="98226"/>
                </a:lnTo>
                <a:lnTo>
                  <a:pt x="8930" y="107156"/>
                </a:lnTo>
                <a:lnTo>
                  <a:pt x="8930" y="116085"/>
                </a:lnTo>
                <a:lnTo>
                  <a:pt x="17860" y="133945"/>
                </a:lnTo>
                <a:lnTo>
                  <a:pt x="35719" y="142875"/>
                </a:lnTo>
                <a:lnTo>
                  <a:pt x="62508" y="151804"/>
                </a:lnTo>
                <a:lnTo>
                  <a:pt x="89297" y="151804"/>
                </a:lnTo>
                <a:lnTo>
                  <a:pt x="125016" y="142875"/>
                </a:lnTo>
                <a:lnTo>
                  <a:pt x="151805" y="125015"/>
                </a:lnTo>
                <a:lnTo>
                  <a:pt x="178594" y="98226"/>
                </a:lnTo>
                <a:lnTo>
                  <a:pt x="196453" y="71437"/>
                </a:lnTo>
                <a:lnTo>
                  <a:pt x="196453" y="44648"/>
                </a:lnTo>
                <a:lnTo>
                  <a:pt x="196453" y="26789"/>
                </a:lnTo>
                <a:lnTo>
                  <a:pt x="187524" y="8929"/>
                </a:lnTo>
                <a:lnTo>
                  <a:pt x="169664" y="0"/>
                </a:lnTo>
                <a:lnTo>
                  <a:pt x="151805" y="17859"/>
                </a:lnTo>
                <a:lnTo>
                  <a:pt x="142875" y="53578"/>
                </a:lnTo>
                <a:lnTo>
                  <a:pt x="133945" y="98226"/>
                </a:lnTo>
                <a:lnTo>
                  <a:pt x="133945" y="151804"/>
                </a:lnTo>
                <a:lnTo>
                  <a:pt x="133945" y="205383"/>
                </a:lnTo>
                <a:lnTo>
                  <a:pt x="151805" y="241102"/>
                </a:lnTo>
                <a:lnTo>
                  <a:pt x="178594" y="258961"/>
                </a:lnTo>
                <a:lnTo>
                  <a:pt x="196453" y="258961"/>
                </a:lnTo>
                <a:lnTo>
                  <a:pt x="214313" y="241102"/>
                </a:lnTo>
                <a:lnTo>
                  <a:pt x="214313" y="214312"/>
                </a:lnTo>
                <a:lnTo>
                  <a:pt x="214313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170039" y="5331023"/>
            <a:ext cx="241103" cy="330399"/>
          </a:xfrm>
          <a:custGeom>
            <a:avLst/>
            <a:gdLst/>
            <a:ahLst/>
            <a:cxnLst/>
            <a:rect l="0" t="0" r="0" b="0"/>
            <a:pathLst>
              <a:path w="241103" h="330399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26790"/>
                </a:lnTo>
                <a:lnTo>
                  <a:pt x="0" y="44649"/>
                </a:lnTo>
                <a:lnTo>
                  <a:pt x="8930" y="71438"/>
                </a:lnTo>
                <a:lnTo>
                  <a:pt x="8930" y="107157"/>
                </a:lnTo>
                <a:lnTo>
                  <a:pt x="26789" y="151805"/>
                </a:lnTo>
                <a:lnTo>
                  <a:pt x="35719" y="196454"/>
                </a:lnTo>
                <a:lnTo>
                  <a:pt x="44649" y="241102"/>
                </a:lnTo>
                <a:lnTo>
                  <a:pt x="53578" y="285750"/>
                </a:lnTo>
                <a:lnTo>
                  <a:pt x="62508" y="312539"/>
                </a:lnTo>
                <a:lnTo>
                  <a:pt x="71438" y="321468"/>
                </a:lnTo>
                <a:lnTo>
                  <a:pt x="80367" y="330398"/>
                </a:lnTo>
                <a:lnTo>
                  <a:pt x="89297" y="312539"/>
                </a:lnTo>
                <a:lnTo>
                  <a:pt x="107156" y="294679"/>
                </a:lnTo>
                <a:lnTo>
                  <a:pt x="125016" y="267890"/>
                </a:lnTo>
                <a:lnTo>
                  <a:pt x="151805" y="241102"/>
                </a:lnTo>
                <a:lnTo>
                  <a:pt x="178594" y="223243"/>
                </a:lnTo>
                <a:lnTo>
                  <a:pt x="205383" y="205383"/>
                </a:lnTo>
                <a:lnTo>
                  <a:pt x="223242" y="205383"/>
                </a:lnTo>
                <a:lnTo>
                  <a:pt x="241102" y="205383"/>
                </a:lnTo>
                <a:lnTo>
                  <a:pt x="241102" y="205383"/>
                </a:lnTo>
                <a:lnTo>
                  <a:pt x="241102" y="214313"/>
                </a:lnTo>
                <a:lnTo>
                  <a:pt x="232172" y="214313"/>
                </a:lnTo>
                <a:lnTo>
                  <a:pt x="232172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205758" y="5402461"/>
            <a:ext cx="169665" cy="89298"/>
          </a:xfrm>
          <a:custGeom>
            <a:avLst/>
            <a:gdLst/>
            <a:ahLst/>
            <a:cxnLst/>
            <a:rect l="0" t="0" r="0" b="0"/>
            <a:pathLst>
              <a:path w="169665" h="89298">
                <a:moveTo>
                  <a:pt x="26789" y="89297"/>
                </a:moveTo>
                <a:lnTo>
                  <a:pt x="26789" y="89297"/>
                </a:lnTo>
                <a:lnTo>
                  <a:pt x="17859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17859" y="89297"/>
                </a:lnTo>
                <a:lnTo>
                  <a:pt x="35719" y="80367"/>
                </a:lnTo>
                <a:lnTo>
                  <a:pt x="62508" y="71437"/>
                </a:lnTo>
                <a:lnTo>
                  <a:pt x="89297" y="62508"/>
                </a:lnTo>
                <a:lnTo>
                  <a:pt x="116086" y="44648"/>
                </a:lnTo>
                <a:lnTo>
                  <a:pt x="142875" y="26789"/>
                </a:lnTo>
                <a:lnTo>
                  <a:pt x="160734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196828" y="5232797"/>
            <a:ext cx="205384" cy="98227"/>
          </a:xfrm>
          <a:custGeom>
            <a:avLst/>
            <a:gdLst/>
            <a:ahLst/>
            <a:cxnLst/>
            <a:rect l="0" t="0" r="0" b="0"/>
            <a:pathLst>
              <a:path w="205384" h="98227">
                <a:moveTo>
                  <a:pt x="0" y="98226"/>
                </a:moveTo>
                <a:lnTo>
                  <a:pt x="0" y="98226"/>
                </a:lnTo>
                <a:lnTo>
                  <a:pt x="8930" y="89297"/>
                </a:lnTo>
                <a:lnTo>
                  <a:pt x="17860" y="89297"/>
                </a:lnTo>
                <a:lnTo>
                  <a:pt x="44649" y="80367"/>
                </a:lnTo>
                <a:lnTo>
                  <a:pt x="71438" y="71437"/>
                </a:lnTo>
                <a:lnTo>
                  <a:pt x="107156" y="53578"/>
                </a:lnTo>
                <a:lnTo>
                  <a:pt x="142875" y="44648"/>
                </a:lnTo>
                <a:lnTo>
                  <a:pt x="178594" y="2678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473648" y="5322094"/>
            <a:ext cx="232173" cy="223243"/>
          </a:xfrm>
          <a:custGeom>
            <a:avLst/>
            <a:gdLst/>
            <a:ahLst/>
            <a:cxnLst/>
            <a:rect l="0" t="0" r="0" b="0"/>
            <a:pathLst>
              <a:path w="232173" h="223243">
                <a:moveTo>
                  <a:pt x="0" y="0"/>
                </a:moveTo>
                <a:lnTo>
                  <a:pt x="0" y="8929"/>
                </a:lnTo>
                <a:lnTo>
                  <a:pt x="0" y="35719"/>
                </a:lnTo>
                <a:lnTo>
                  <a:pt x="8930" y="80367"/>
                </a:lnTo>
                <a:lnTo>
                  <a:pt x="17860" y="125015"/>
                </a:lnTo>
                <a:lnTo>
                  <a:pt x="44649" y="160734"/>
                </a:lnTo>
                <a:lnTo>
                  <a:pt x="71438" y="196453"/>
                </a:lnTo>
                <a:lnTo>
                  <a:pt x="98227" y="214312"/>
                </a:lnTo>
                <a:lnTo>
                  <a:pt x="133946" y="223242"/>
                </a:lnTo>
                <a:lnTo>
                  <a:pt x="160735" y="223242"/>
                </a:lnTo>
                <a:lnTo>
                  <a:pt x="196454" y="214312"/>
                </a:lnTo>
                <a:lnTo>
                  <a:pt x="223243" y="205383"/>
                </a:lnTo>
                <a:lnTo>
                  <a:pt x="232172" y="178594"/>
                </a:lnTo>
                <a:lnTo>
                  <a:pt x="232172" y="160734"/>
                </a:lnTo>
                <a:lnTo>
                  <a:pt x="232172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500438" y="5402461"/>
            <a:ext cx="80368" cy="169665"/>
          </a:xfrm>
          <a:custGeom>
            <a:avLst/>
            <a:gdLst/>
            <a:ahLst/>
            <a:cxnLst/>
            <a:rect l="0" t="0" r="0" b="0"/>
            <a:pathLst>
              <a:path w="80368" h="169665">
                <a:moveTo>
                  <a:pt x="80367" y="0"/>
                </a:moveTo>
                <a:lnTo>
                  <a:pt x="71437" y="17859"/>
                </a:lnTo>
                <a:lnTo>
                  <a:pt x="53578" y="35719"/>
                </a:lnTo>
                <a:lnTo>
                  <a:pt x="35718" y="62508"/>
                </a:lnTo>
                <a:lnTo>
                  <a:pt x="17859" y="98227"/>
                </a:lnTo>
                <a:lnTo>
                  <a:pt x="0" y="133945"/>
                </a:lnTo>
                <a:lnTo>
                  <a:pt x="0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8929" y="151805"/>
                </a:lnTo>
                <a:lnTo>
                  <a:pt x="8929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679031" y="5268516"/>
            <a:ext cx="160736" cy="491133"/>
          </a:xfrm>
          <a:custGeom>
            <a:avLst/>
            <a:gdLst/>
            <a:ahLst/>
            <a:cxnLst/>
            <a:rect l="0" t="0" r="0" b="0"/>
            <a:pathLst>
              <a:path w="160736" h="491133">
                <a:moveTo>
                  <a:pt x="8930" y="89297"/>
                </a:moveTo>
                <a:lnTo>
                  <a:pt x="8930" y="98226"/>
                </a:lnTo>
                <a:lnTo>
                  <a:pt x="17860" y="107156"/>
                </a:lnTo>
                <a:lnTo>
                  <a:pt x="35719" y="133945"/>
                </a:lnTo>
                <a:lnTo>
                  <a:pt x="44649" y="178593"/>
                </a:lnTo>
                <a:lnTo>
                  <a:pt x="71438" y="241101"/>
                </a:lnTo>
                <a:lnTo>
                  <a:pt x="89297" y="303609"/>
                </a:lnTo>
                <a:lnTo>
                  <a:pt x="107157" y="366116"/>
                </a:lnTo>
                <a:lnTo>
                  <a:pt x="116086" y="419694"/>
                </a:lnTo>
                <a:lnTo>
                  <a:pt x="125016" y="455413"/>
                </a:lnTo>
                <a:lnTo>
                  <a:pt x="125016" y="491132"/>
                </a:lnTo>
                <a:lnTo>
                  <a:pt x="116086" y="491132"/>
                </a:lnTo>
                <a:lnTo>
                  <a:pt x="107157" y="482202"/>
                </a:lnTo>
                <a:lnTo>
                  <a:pt x="89297" y="446483"/>
                </a:lnTo>
                <a:lnTo>
                  <a:pt x="71438" y="392905"/>
                </a:lnTo>
                <a:lnTo>
                  <a:pt x="53578" y="321468"/>
                </a:lnTo>
                <a:lnTo>
                  <a:pt x="26789" y="250031"/>
                </a:lnTo>
                <a:lnTo>
                  <a:pt x="17860" y="169664"/>
                </a:lnTo>
                <a:lnTo>
                  <a:pt x="8930" y="98226"/>
                </a:lnTo>
                <a:lnTo>
                  <a:pt x="8930" y="44648"/>
                </a:lnTo>
                <a:lnTo>
                  <a:pt x="17860" y="8929"/>
                </a:lnTo>
                <a:lnTo>
                  <a:pt x="26789" y="0"/>
                </a:lnTo>
                <a:lnTo>
                  <a:pt x="44649" y="8929"/>
                </a:lnTo>
                <a:lnTo>
                  <a:pt x="71438" y="17859"/>
                </a:lnTo>
                <a:lnTo>
                  <a:pt x="98227" y="44648"/>
                </a:lnTo>
                <a:lnTo>
                  <a:pt x="125016" y="71437"/>
                </a:lnTo>
                <a:lnTo>
                  <a:pt x="151805" y="107156"/>
                </a:lnTo>
                <a:lnTo>
                  <a:pt x="160735" y="133945"/>
                </a:lnTo>
                <a:lnTo>
                  <a:pt x="160735" y="169664"/>
                </a:lnTo>
                <a:lnTo>
                  <a:pt x="142875" y="196453"/>
                </a:lnTo>
                <a:lnTo>
                  <a:pt x="116086" y="205382"/>
                </a:lnTo>
                <a:lnTo>
                  <a:pt x="80367" y="214312"/>
                </a:lnTo>
                <a:lnTo>
                  <a:pt x="44649" y="196453"/>
                </a:lnTo>
                <a:lnTo>
                  <a:pt x="17860" y="169664"/>
                </a:lnTo>
                <a:lnTo>
                  <a:pt x="8930" y="133945"/>
                </a:lnTo>
                <a:lnTo>
                  <a:pt x="0" y="98226"/>
                </a:lnTo>
                <a:lnTo>
                  <a:pt x="8930" y="53578"/>
                </a:lnTo>
                <a:lnTo>
                  <a:pt x="17860" y="8929"/>
                </a:lnTo>
                <a:lnTo>
                  <a:pt x="1786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875484" y="5072063"/>
            <a:ext cx="80369" cy="348258"/>
          </a:xfrm>
          <a:custGeom>
            <a:avLst/>
            <a:gdLst/>
            <a:ahLst/>
            <a:cxnLst/>
            <a:rect l="0" t="0" r="0" b="0"/>
            <a:pathLst>
              <a:path w="80369" h="348258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8930" y="35718"/>
                </a:lnTo>
                <a:lnTo>
                  <a:pt x="17860" y="71437"/>
                </a:lnTo>
                <a:lnTo>
                  <a:pt x="26789" y="125015"/>
                </a:lnTo>
                <a:lnTo>
                  <a:pt x="44649" y="178593"/>
                </a:lnTo>
                <a:lnTo>
                  <a:pt x="53579" y="232171"/>
                </a:lnTo>
                <a:lnTo>
                  <a:pt x="71438" y="285750"/>
                </a:lnTo>
                <a:lnTo>
                  <a:pt x="80368" y="321468"/>
                </a:lnTo>
                <a:lnTo>
                  <a:pt x="80368" y="339328"/>
                </a:lnTo>
                <a:lnTo>
                  <a:pt x="80368" y="348257"/>
                </a:lnTo>
                <a:lnTo>
                  <a:pt x="80368" y="330398"/>
                </a:lnTo>
                <a:lnTo>
                  <a:pt x="80368" y="312539"/>
                </a:lnTo>
                <a:lnTo>
                  <a:pt x="71438" y="276820"/>
                </a:lnTo>
                <a:lnTo>
                  <a:pt x="62508" y="241101"/>
                </a:lnTo>
                <a:lnTo>
                  <a:pt x="62508" y="205382"/>
                </a:lnTo>
                <a:lnTo>
                  <a:pt x="62508" y="169664"/>
                </a:lnTo>
                <a:lnTo>
                  <a:pt x="6250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937992" y="5259586"/>
            <a:ext cx="125017" cy="133946"/>
          </a:xfrm>
          <a:custGeom>
            <a:avLst/>
            <a:gdLst/>
            <a:ahLst/>
            <a:cxnLst/>
            <a:rect l="0" t="0" r="0" b="0"/>
            <a:pathLst>
              <a:path w="125017" h="133946">
                <a:moveTo>
                  <a:pt x="44649" y="53578"/>
                </a:moveTo>
                <a:lnTo>
                  <a:pt x="44649" y="62508"/>
                </a:lnTo>
                <a:lnTo>
                  <a:pt x="53578" y="80367"/>
                </a:lnTo>
                <a:lnTo>
                  <a:pt x="53578" y="98227"/>
                </a:lnTo>
                <a:lnTo>
                  <a:pt x="62508" y="125016"/>
                </a:lnTo>
                <a:lnTo>
                  <a:pt x="80367" y="133945"/>
                </a:lnTo>
                <a:lnTo>
                  <a:pt x="89297" y="133945"/>
                </a:lnTo>
                <a:lnTo>
                  <a:pt x="98227" y="133945"/>
                </a:lnTo>
                <a:lnTo>
                  <a:pt x="116086" y="125016"/>
                </a:lnTo>
                <a:lnTo>
                  <a:pt x="116086" y="107156"/>
                </a:lnTo>
                <a:lnTo>
                  <a:pt x="125016" y="80367"/>
                </a:lnTo>
                <a:lnTo>
                  <a:pt x="116086" y="62508"/>
                </a:lnTo>
                <a:lnTo>
                  <a:pt x="107156" y="26789"/>
                </a:lnTo>
                <a:lnTo>
                  <a:pt x="89297" y="8930"/>
                </a:lnTo>
                <a:lnTo>
                  <a:pt x="62508" y="0"/>
                </a:lnTo>
                <a:lnTo>
                  <a:pt x="44649" y="0"/>
                </a:lnTo>
                <a:lnTo>
                  <a:pt x="17860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8930" y="71437"/>
                </a:lnTo>
                <a:lnTo>
                  <a:pt x="17860" y="80367"/>
                </a:lnTo>
                <a:lnTo>
                  <a:pt x="35719" y="71437"/>
                </a:lnTo>
                <a:lnTo>
                  <a:pt x="3571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107656" y="5179219"/>
            <a:ext cx="125017" cy="223243"/>
          </a:xfrm>
          <a:custGeom>
            <a:avLst/>
            <a:gdLst/>
            <a:ahLst/>
            <a:cxnLst/>
            <a:rect l="0" t="0" r="0" b="0"/>
            <a:pathLst>
              <a:path w="125017" h="223243">
                <a:moveTo>
                  <a:pt x="0" y="53578"/>
                </a:moveTo>
                <a:lnTo>
                  <a:pt x="0" y="71437"/>
                </a:lnTo>
                <a:lnTo>
                  <a:pt x="8930" y="80367"/>
                </a:lnTo>
                <a:lnTo>
                  <a:pt x="8930" y="107156"/>
                </a:lnTo>
                <a:lnTo>
                  <a:pt x="26789" y="142875"/>
                </a:lnTo>
                <a:lnTo>
                  <a:pt x="35719" y="169664"/>
                </a:lnTo>
                <a:lnTo>
                  <a:pt x="44649" y="196453"/>
                </a:lnTo>
                <a:lnTo>
                  <a:pt x="62508" y="214312"/>
                </a:lnTo>
                <a:lnTo>
                  <a:pt x="62508" y="223242"/>
                </a:lnTo>
                <a:lnTo>
                  <a:pt x="62508" y="223242"/>
                </a:lnTo>
                <a:lnTo>
                  <a:pt x="53578" y="214312"/>
                </a:lnTo>
                <a:lnTo>
                  <a:pt x="44649" y="187523"/>
                </a:lnTo>
                <a:lnTo>
                  <a:pt x="35719" y="160734"/>
                </a:lnTo>
                <a:lnTo>
                  <a:pt x="35719" y="125015"/>
                </a:lnTo>
                <a:lnTo>
                  <a:pt x="26789" y="89297"/>
                </a:lnTo>
                <a:lnTo>
                  <a:pt x="26789" y="53578"/>
                </a:lnTo>
                <a:lnTo>
                  <a:pt x="44649" y="35719"/>
                </a:lnTo>
                <a:lnTo>
                  <a:pt x="53578" y="17859"/>
                </a:lnTo>
                <a:lnTo>
                  <a:pt x="80367" y="8929"/>
                </a:lnTo>
                <a:lnTo>
                  <a:pt x="98227" y="8929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4259461" y="5143500"/>
            <a:ext cx="348259" cy="223243"/>
          </a:xfrm>
          <a:custGeom>
            <a:avLst/>
            <a:gdLst/>
            <a:ahLst/>
            <a:cxnLst/>
            <a:rect l="0" t="0" r="0" b="0"/>
            <a:pathLst>
              <a:path w="348259" h="223243">
                <a:moveTo>
                  <a:pt x="0" y="116086"/>
                </a:moveTo>
                <a:lnTo>
                  <a:pt x="0" y="125016"/>
                </a:lnTo>
                <a:lnTo>
                  <a:pt x="0" y="133945"/>
                </a:lnTo>
                <a:lnTo>
                  <a:pt x="8930" y="142875"/>
                </a:lnTo>
                <a:lnTo>
                  <a:pt x="8930" y="151805"/>
                </a:lnTo>
                <a:lnTo>
                  <a:pt x="26789" y="151805"/>
                </a:lnTo>
                <a:lnTo>
                  <a:pt x="44648" y="142875"/>
                </a:lnTo>
                <a:lnTo>
                  <a:pt x="62508" y="133945"/>
                </a:lnTo>
                <a:lnTo>
                  <a:pt x="71437" y="116086"/>
                </a:lnTo>
                <a:lnTo>
                  <a:pt x="89297" y="98227"/>
                </a:lnTo>
                <a:lnTo>
                  <a:pt x="89297" y="71438"/>
                </a:lnTo>
                <a:lnTo>
                  <a:pt x="80367" y="44648"/>
                </a:lnTo>
                <a:lnTo>
                  <a:pt x="71437" y="26789"/>
                </a:lnTo>
                <a:lnTo>
                  <a:pt x="62508" y="17859"/>
                </a:lnTo>
                <a:lnTo>
                  <a:pt x="53578" y="26789"/>
                </a:lnTo>
                <a:lnTo>
                  <a:pt x="35719" y="35719"/>
                </a:lnTo>
                <a:lnTo>
                  <a:pt x="26789" y="71438"/>
                </a:lnTo>
                <a:lnTo>
                  <a:pt x="26789" y="107156"/>
                </a:lnTo>
                <a:lnTo>
                  <a:pt x="26789" y="151805"/>
                </a:lnTo>
                <a:lnTo>
                  <a:pt x="35719" y="187523"/>
                </a:lnTo>
                <a:lnTo>
                  <a:pt x="44648" y="205383"/>
                </a:lnTo>
                <a:lnTo>
                  <a:pt x="62508" y="223242"/>
                </a:lnTo>
                <a:lnTo>
                  <a:pt x="80367" y="223242"/>
                </a:lnTo>
                <a:lnTo>
                  <a:pt x="89297" y="214313"/>
                </a:lnTo>
                <a:lnTo>
                  <a:pt x="107156" y="196453"/>
                </a:lnTo>
                <a:lnTo>
                  <a:pt x="125016" y="178594"/>
                </a:lnTo>
                <a:lnTo>
                  <a:pt x="133945" y="151805"/>
                </a:lnTo>
                <a:lnTo>
                  <a:pt x="142875" y="116086"/>
                </a:lnTo>
                <a:lnTo>
                  <a:pt x="151805" y="89297"/>
                </a:lnTo>
                <a:lnTo>
                  <a:pt x="151805" y="62508"/>
                </a:lnTo>
                <a:lnTo>
                  <a:pt x="160734" y="44648"/>
                </a:lnTo>
                <a:lnTo>
                  <a:pt x="169664" y="44648"/>
                </a:lnTo>
                <a:lnTo>
                  <a:pt x="178594" y="62508"/>
                </a:lnTo>
                <a:lnTo>
                  <a:pt x="196453" y="89297"/>
                </a:lnTo>
                <a:lnTo>
                  <a:pt x="205383" y="125016"/>
                </a:lnTo>
                <a:lnTo>
                  <a:pt x="223242" y="160734"/>
                </a:lnTo>
                <a:lnTo>
                  <a:pt x="232172" y="187523"/>
                </a:lnTo>
                <a:lnTo>
                  <a:pt x="250031" y="205383"/>
                </a:lnTo>
                <a:lnTo>
                  <a:pt x="258961" y="214313"/>
                </a:lnTo>
                <a:lnTo>
                  <a:pt x="267891" y="214313"/>
                </a:lnTo>
                <a:lnTo>
                  <a:pt x="267891" y="196453"/>
                </a:lnTo>
                <a:lnTo>
                  <a:pt x="267891" y="178594"/>
                </a:lnTo>
                <a:lnTo>
                  <a:pt x="276820" y="142875"/>
                </a:lnTo>
                <a:lnTo>
                  <a:pt x="276820" y="107156"/>
                </a:lnTo>
                <a:lnTo>
                  <a:pt x="276820" y="71438"/>
                </a:lnTo>
                <a:lnTo>
                  <a:pt x="285750" y="35719"/>
                </a:lnTo>
                <a:lnTo>
                  <a:pt x="294680" y="17859"/>
                </a:lnTo>
                <a:lnTo>
                  <a:pt x="312539" y="8930"/>
                </a:lnTo>
                <a:lnTo>
                  <a:pt x="330398" y="0"/>
                </a:lnTo>
                <a:lnTo>
                  <a:pt x="339328" y="0"/>
                </a:lnTo>
                <a:lnTo>
                  <a:pt x="348258" y="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3393281" y="5679280"/>
            <a:ext cx="205384" cy="392908"/>
          </a:xfrm>
          <a:custGeom>
            <a:avLst/>
            <a:gdLst/>
            <a:ahLst/>
            <a:cxnLst/>
            <a:rect l="0" t="0" r="0" b="0"/>
            <a:pathLst>
              <a:path w="205384" h="392908">
                <a:moveTo>
                  <a:pt x="196453" y="44649"/>
                </a:moveTo>
                <a:lnTo>
                  <a:pt x="187524" y="44649"/>
                </a:lnTo>
                <a:lnTo>
                  <a:pt x="178594" y="35719"/>
                </a:lnTo>
                <a:lnTo>
                  <a:pt x="178594" y="26790"/>
                </a:lnTo>
                <a:lnTo>
                  <a:pt x="169664" y="17860"/>
                </a:lnTo>
                <a:lnTo>
                  <a:pt x="151805" y="8930"/>
                </a:lnTo>
                <a:lnTo>
                  <a:pt x="142875" y="0"/>
                </a:lnTo>
                <a:lnTo>
                  <a:pt x="125016" y="0"/>
                </a:lnTo>
                <a:lnTo>
                  <a:pt x="107157" y="0"/>
                </a:lnTo>
                <a:lnTo>
                  <a:pt x="80367" y="8930"/>
                </a:lnTo>
                <a:lnTo>
                  <a:pt x="62508" y="26790"/>
                </a:lnTo>
                <a:lnTo>
                  <a:pt x="44649" y="44649"/>
                </a:lnTo>
                <a:lnTo>
                  <a:pt x="17860" y="62508"/>
                </a:lnTo>
                <a:lnTo>
                  <a:pt x="8930" y="80368"/>
                </a:lnTo>
                <a:lnTo>
                  <a:pt x="0" y="107157"/>
                </a:lnTo>
                <a:lnTo>
                  <a:pt x="8930" y="133946"/>
                </a:lnTo>
                <a:lnTo>
                  <a:pt x="17860" y="160735"/>
                </a:lnTo>
                <a:lnTo>
                  <a:pt x="44649" y="196454"/>
                </a:lnTo>
                <a:lnTo>
                  <a:pt x="80367" y="241102"/>
                </a:lnTo>
                <a:lnTo>
                  <a:pt x="116086" y="276821"/>
                </a:lnTo>
                <a:lnTo>
                  <a:pt x="142875" y="312540"/>
                </a:lnTo>
                <a:lnTo>
                  <a:pt x="178594" y="339329"/>
                </a:lnTo>
                <a:lnTo>
                  <a:pt x="196453" y="366118"/>
                </a:lnTo>
                <a:lnTo>
                  <a:pt x="205383" y="375047"/>
                </a:lnTo>
                <a:lnTo>
                  <a:pt x="196453" y="392907"/>
                </a:lnTo>
                <a:lnTo>
                  <a:pt x="178594" y="392907"/>
                </a:lnTo>
                <a:lnTo>
                  <a:pt x="151805" y="383977"/>
                </a:lnTo>
                <a:lnTo>
                  <a:pt x="125016" y="375047"/>
                </a:lnTo>
                <a:lnTo>
                  <a:pt x="89297" y="366118"/>
                </a:lnTo>
                <a:lnTo>
                  <a:pt x="62508" y="357188"/>
                </a:lnTo>
                <a:lnTo>
                  <a:pt x="35719" y="357188"/>
                </a:lnTo>
                <a:lnTo>
                  <a:pt x="17860" y="357188"/>
                </a:lnTo>
                <a:lnTo>
                  <a:pt x="8930" y="366118"/>
                </a:lnTo>
                <a:lnTo>
                  <a:pt x="8930" y="375047"/>
                </a:lnTo>
                <a:lnTo>
                  <a:pt x="8930" y="375047"/>
                </a:lnTo>
                <a:lnTo>
                  <a:pt x="17860" y="366118"/>
                </a:lnTo>
                <a:lnTo>
                  <a:pt x="17860" y="3661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3705820" y="5831085"/>
            <a:ext cx="285751" cy="241103"/>
          </a:xfrm>
          <a:custGeom>
            <a:avLst/>
            <a:gdLst/>
            <a:ahLst/>
            <a:cxnLst/>
            <a:rect l="0" t="0" r="0" b="0"/>
            <a:pathLst>
              <a:path w="285751" h="241103">
                <a:moveTo>
                  <a:pt x="35719" y="0"/>
                </a:moveTo>
                <a:lnTo>
                  <a:pt x="35719" y="8930"/>
                </a:lnTo>
                <a:lnTo>
                  <a:pt x="17860" y="35719"/>
                </a:lnTo>
                <a:lnTo>
                  <a:pt x="8930" y="71438"/>
                </a:lnTo>
                <a:lnTo>
                  <a:pt x="0" y="125016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32172"/>
                </a:lnTo>
                <a:lnTo>
                  <a:pt x="17860" y="241102"/>
                </a:lnTo>
                <a:lnTo>
                  <a:pt x="26789" y="232172"/>
                </a:lnTo>
                <a:lnTo>
                  <a:pt x="35719" y="205383"/>
                </a:lnTo>
                <a:lnTo>
                  <a:pt x="44649" y="169664"/>
                </a:lnTo>
                <a:lnTo>
                  <a:pt x="53578" y="133945"/>
                </a:lnTo>
                <a:lnTo>
                  <a:pt x="53578" y="98227"/>
                </a:lnTo>
                <a:lnTo>
                  <a:pt x="53578" y="62508"/>
                </a:lnTo>
                <a:lnTo>
                  <a:pt x="53578" y="44649"/>
                </a:lnTo>
                <a:lnTo>
                  <a:pt x="62508" y="44649"/>
                </a:lnTo>
                <a:lnTo>
                  <a:pt x="80368" y="62508"/>
                </a:lnTo>
                <a:lnTo>
                  <a:pt x="98227" y="89297"/>
                </a:lnTo>
                <a:lnTo>
                  <a:pt x="116086" y="133945"/>
                </a:lnTo>
                <a:lnTo>
                  <a:pt x="151805" y="169664"/>
                </a:lnTo>
                <a:lnTo>
                  <a:pt x="178594" y="196453"/>
                </a:lnTo>
                <a:lnTo>
                  <a:pt x="205383" y="205383"/>
                </a:lnTo>
                <a:lnTo>
                  <a:pt x="232172" y="196453"/>
                </a:lnTo>
                <a:lnTo>
                  <a:pt x="258961" y="178594"/>
                </a:lnTo>
                <a:lnTo>
                  <a:pt x="276821" y="142875"/>
                </a:lnTo>
                <a:lnTo>
                  <a:pt x="285750" y="89297"/>
                </a:lnTo>
                <a:lnTo>
                  <a:pt x="285750" y="44649"/>
                </a:lnTo>
                <a:lnTo>
                  <a:pt x="28575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3991570" y="5518547"/>
            <a:ext cx="107158" cy="473274"/>
          </a:xfrm>
          <a:custGeom>
            <a:avLst/>
            <a:gdLst/>
            <a:ahLst/>
            <a:cxnLst/>
            <a:rect l="0" t="0" r="0" b="0"/>
            <a:pathLst>
              <a:path w="107158" h="473274">
                <a:moveTo>
                  <a:pt x="71438" y="0"/>
                </a:move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35719" y="44648"/>
                </a:lnTo>
                <a:lnTo>
                  <a:pt x="35719" y="71437"/>
                </a:lnTo>
                <a:lnTo>
                  <a:pt x="35719" y="98226"/>
                </a:lnTo>
                <a:lnTo>
                  <a:pt x="44649" y="133944"/>
                </a:lnTo>
                <a:lnTo>
                  <a:pt x="44649" y="187523"/>
                </a:lnTo>
                <a:lnTo>
                  <a:pt x="62508" y="232171"/>
                </a:lnTo>
                <a:lnTo>
                  <a:pt x="71438" y="285749"/>
                </a:lnTo>
                <a:lnTo>
                  <a:pt x="89297" y="348257"/>
                </a:lnTo>
                <a:lnTo>
                  <a:pt x="107157" y="392905"/>
                </a:lnTo>
                <a:lnTo>
                  <a:pt x="107157" y="437554"/>
                </a:lnTo>
                <a:lnTo>
                  <a:pt x="107157" y="464343"/>
                </a:lnTo>
                <a:lnTo>
                  <a:pt x="89297" y="473273"/>
                </a:lnTo>
                <a:lnTo>
                  <a:pt x="62508" y="455413"/>
                </a:lnTo>
                <a:lnTo>
                  <a:pt x="35719" y="428624"/>
                </a:lnTo>
                <a:lnTo>
                  <a:pt x="0" y="375046"/>
                </a:lnTo>
                <a:lnTo>
                  <a:pt x="0" y="3750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920133" y="5741788"/>
            <a:ext cx="187524" cy="44650"/>
          </a:xfrm>
          <a:custGeom>
            <a:avLst/>
            <a:gdLst/>
            <a:ahLst/>
            <a:cxnLst/>
            <a:rect l="0" t="0" r="0" b="0"/>
            <a:pathLst>
              <a:path w="187524" h="44650">
                <a:moveTo>
                  <a:pt x="0" y="0"/>
                </a:moveTo>
                <a:lnTo>
                  <a:pt x="8930" y="8930"/>
                </a:lnTo>
                <a:lnTo>
                  <a:pt x="17859" y="17860"/>
                </a:lnTo>
                <a:lnTo>
                  <a:pt x="44648" y="35719"/>
                </a:lnTo>
                <a:lnTo>
                  <a:pt x="80367" y="44649"/>
                </a:lnTo>
                <a:lnTo>
                  <a:pt x="116086" y="44649"/>
                </a:lnTo>
                <a:lnTo>
                  <a:pt x="151805" y="44649"/>
                </a:lnTo>
                <a:lnTo>
                  <a:pt x="187523" y="26789"/>
                </a:lnTo>
                <a:lnTo>
                  <a:pt x="18752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223742" y="5625702"/>
            <a:ext cx="339329" cy="196454"/>
          </a:xfrm>
          <a:custGeom>
            <a:avLst/>
            <a:gdLst/>
            <a:ahLst/>
            <a:cxnLst/>
            <a:rect l="0" t="0" r="0" b="0"/>
            <a:pathLst>
              <a:path w="339329" h="196454">
                <a:moveTo>
                  <a:pt x="53578" y="26789"/>
                </a:moveTo>
                <a:lnTo>
                  <a:pt x="53578" y="26789"/>
                </a:lnTo>
                <a:lnTo>
                  <a:pt x="44649" y="35719"/>
                </a:lnTo>
                <a:lnTo>
                  <a:pt x="26789" y="53578"/>
                </a:lnTo>
                <a:lnTo>
                  <a:pt x="17860" y="71438"/>
                </a:lnTo>
                <a:lnTo>
                  <a:pt x="8930" y="98227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4"/>
                </a:lnTo>
                <a:lnTo>
                  <a:pt x="8930" y="196453"/>
                </a:lnTo>
                <a:lnTo>
                  <a:pt x="17860" y="196453"/>
                </a:lnTo>
                <a:lnTo>
                  <a:pt x="26789" y="187524"/>
                </a:lnTo>
                <a:lnTo>
                  <a:pt x="35719" y="169664"/>
                </a:lnTo>
                <a:lnTo>
                  <a:pt x="53578" y="142875"/>
                </a:lnTo>
                <a:lnTo>
                  <a:pt x="53578" y="107157"/>
                </a:lnTo>
                <a:lnTo>
                  <a:pt x="62508" y="80368"/>
                </a:lnTo>
                <a:lnTo>
                  <a:pt x="71438" y="53578"/>
                </a:lnTo>
                <a:lnTo>
                  <a:pt x="71438" y="35719"/>
                </a:lnTo>
                <a:lnTo>
                  <a:pt x="71438" y="35719"/>
                </a:lnTo>
                <a:lnTo>
                  <a:pt x="80367" y="35719"/>
                </a:lnTo>
                <a:lnTo>
                  <a:pt x="80367" y="53578"/>
                </a:lnTo>
                <a:lnTo>
                  <a:pt x="98227" y="80368"/>
                </a:lnTo>
                <a:lnTo>
                  <a:pt x="107156" y="107157"/>
                </a:lnTo>
                <a:lnTo>
                  <a:pt x="125016" y="125016"/>
                </a:lnTo>
                <a:lnTo>
                  <a:pt x="133946" y="142875"/>
                </a:lnTo>
                <a:lnTo>
                  <a:pt x="151805" y="160735"/>
                </a:lnTo>
                <a:lnTo>
                  <a:pt x="169664" y="160735"/>
                </a:lnTo>
                <a:lnTo>
                  <a:pt x="178594" y="151805"/>
                </a:lnTo>
                <a:lnTo>
                  <a:pt x="187524" y="133946"/>
                </a:lnTo>
                <a:lnTo>
                  <a:pt x="196453" y="116086"/>
                </a:lnTo>
                <a:lnTo>
                  <a:pt x="196453" y="89297"/>
                </a:lnTo>
                <a:lnTo>
                  <a:pt x="196453" y="62508"/>
                </a:lnTo>
                <a:lnTo>
                  <a:pt x="196453" y="35719"/>
                </a:lnTo>
                <a:lnTo>
                  <a:pt x="196453" y="8930"/>
                </a:lnTo>
                <a:lnTo>
                  <a:pt x="196453" y="0"/>
                </a:lnTo>
                <a:lnTo>
                  <a:pt x="205383" y="0"/>
                </a:lnTo>
                <a:lnTo>
                  <a:pt x="214313" y="17860"/>
                </a:lnTo>
                <a:lnTo>
                  <a:pt x="223242" y="44649"/>
                </a:lnTo>
                <a:lnTo>
                  <a:pt x="250031" y="71438"/>
                </a:lnTo>
                <a:lnTo>
                  <a:pt x="276821" y="107157"/>
                </a:lnTo>
                <a:lnTo>
                  <a:pt x="303610" y="133946"/>
                </a:lnTo>
                <a:lnTo>
                  <a:pt x="321469" y="151805"/>
                </a:lnTo>
                <a:lnTo>
                  <a:pt x="330399" y="151805"/>
                </a:lnTo>
                <a:lnTo>
                  <a:pt x="339328" y="142875"/>
                </a:lnTo>
                <a:lnTo>
                  <a:pt x="330399" y="125016"/>
                </a:lnTo>
                <a:lnTo>
                  <a:pt x="303610" y="107157"/>
                </a:lnTo>
                <a:lnTo>
                  <a:pt x="30361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634508" y="5572125"/>
            <a:ext cx="116087" cy="125016"/>
          </a:xfrm>
          <a:custGeom>
            <a:avLst/>
            <a:gdLst/>
            <a:ahLst/>
            <a:cxnLst/>
            <a:rect l="0" t="0" r="0" b="0"/>
            <a:pathLst>
              <a:path w="116087" h="125016">
                <a:moveTo>
                  <a:pt x="0" y="0"/>
                </a:moveTo>
                <a:lnTo>
                  <a:pt x="0" y="8929"/>
                </a:lnTo>
                <a:lnTo>
                  <a:pt x="0" y="26788"/>
                </a:lnTo>
                <a:lnTo>
                  <a:pt x="0" y="53577"/>
                </a:lnTo>
                <a:lnTo>
                  <a:pt x="8930" y="71437"/>
                </a:lnTo>
                <a:lnTo>
                  <a:pt x="17859" y="98226"/>
                </a:lnTo>
                <a:lnTo>
                  <a:pt x="35719" y="116085"/>
                </a:lnTo>
                <a:lnTo>
                  <a:pt x="62508" y="125015"/>
                </a:lnTo>
                <a:lnTo>
                  <a:pt x="80367" y="116085"/>
                </a:lnTo>
                <a:lnTo>
                  <a:pt x="107156" y="107155"/>
                </a:lnTo>
                <a:lnTo>
                  <a:pt x="116086" y="89296"/>
                </a:lnTo>
                <a:lnTo>
                  <a:pt x="116086" y="71437"/>
                </a:lnTo>
                <a:lnTo>
                  <a:pt x="11608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563070" y="5482828"/>
            <a:ext cx="71439" cy="178594"/>
          </a:xfrm>
          <a:custGeom>
            <a:avLst/>
            <a:gdLst/>
            <a:ahLst/>
            <a:cxnLst/>
            <a:rect l="0" t="0" r="0" b="0"/>
            <a:pathLst>
              <a:path w="71439" h="178594">
                <a:moveTo>
                  <a:pt x="17860" y="178593"/>
                </a:moveTo>
                <a:lnTo>
                  <a:pt x="8930" y="178593"/>
                </a:lnTo>
                <a:lnTo>
                  <a:pt x="8930" y="178593"/>
                </a:lnTo>
                <a:lnTo>
                  <a:pt x="8930" y="169663"/>
                </a:lnTo>
                <a:lnTo>
                  <a:pt x="0" y="169663"/>
                </a:lnTo>
                <a:lnTo>
                  <a:pt x="8930" y="160734"/>
                </a:lnTo>
                <a:lnTo>
                  <a:pt x="8930" y="142874"/>
                </a:lnTo>
                <a:lnTo>
                  <a:pt x="17860" y="116085"/>
                </a:lnTo>
                <a:lnTo>
                  <a:pt x="35719" y="89297"/>
                </a:lnTo>
                <a:lnTo>
                  <a:pt x="53578" y="62508"/>
                </a:lnTo>
                <a:lnTo>
                  <a:pt x="62508" y="26789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607719" y="5322094"/>
            <a:ext cx="53579" cy="35720"/>
          </a:xfrm>
          <a:custGeom>
            <a:avLst/>
            <a:gdLst/>
            <a:ahLst/>
            <a:cxnLst/>
            <a:rect l="0" t="0" r="0" b="0"/>
            <a:pathLst>
              <a:path w="53579" h="35720">
                <a:moveTo>
                  <a:pt x="17859" y="0"/>
                </a:moveTo>
                <a:lnTo>
                  <a:pt x="17859" y="0"/>
                </a:lnTo>
                <a:lnTo>
                  <a:pt x="8929" y="8929"/>
                </a:lnTo>
                <a:lnTo>
                  <a:pt x="0" y="8929"/>
                </a:lnTo>
                <a:lnTo>
                  <a:pt x="8929" y="17859"/>
                </a:lnTo>
                <a:lnTo>
                  <a:pt x="26789" y="35719"/>
                </a:lnTo>
                <a:lnTo>
                  <a:pt x="44648" y="3571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2571750" y="5527477"/>
            <a:ext cx="80368" cy="205383"/>
          </a:xfrm>
          <a:custGeom>
            <a:avLst/>
            <a:gdLst/>
            <a:ahLst/>
            <a:cxnLst/>
            <a:rect l="0" t="0" r="0" b="0"/>
            <a:pathLst>
              <a:path w="80368" h="205383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8"/>
                </a:lnTo>
                <a:lnTo>
                  <a:pt x="8930" y="62507"/>
                </a:lnTo>
                <a:lnTo>
                  <a:pt x="17859" y="98225"/>
                </a:lnTo>
                <a:lnTo>
                  <a:pt x="35719" y="133944"/>
                </a:lnTo>
                <a:lnTo>
                  <a:pt x="44648" y="169663"/>
                </a:lnTo>
                <a:lnTo>
                  <a:pt x="53578" y="196452"/>
                </a:lnTo>
                <a:lnTo>
                  <a:pt x="71438" y="205382"/>
                </a:lnTo>
                <a:lnTo>
                  <a:pt x="80367" y="205382"/>
                </a:lnTo>
                <a:lnTo>
                  <a:pt x="80367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2455664" y="5723929"/>
            <a:ext cx="294681" cy="116087"/>
          </a:xfrm>
          <a:custGeom>
            <a:avLst/>
            <a:gdLst/>
            <a:ahLst/>
            <a:cxnLst/>
            <a:rect l="0" t="0" r="0" b="0"/>
            <a:pathLst>
              <a:path w="294681" h="116087">
                <a:moveTo>
                  <a:pt x="8930" y="116086"/>
                </a:moveTo>
                <a:lnTo>
                  <a:pt x="0" y="116086"/>
                </a:lnTo>
                <a:lnTo>
                  <a:pt x="0" y="107156"/>
                </a:lnTo>
                <a:lnTo>
                  <a:pt x="0" y="89297"/>
                </a:lnTo>
                <a:lnTo>
                  <a:pt x="17859" y="80367"/>
                </a:lnTo>
                <a:lnTo>
                  <a:pt x="35719" y="62508"/>
                </a:lnTo>
                <a:lnTo>
                  <a:pt x="71438" y="53578"/>
                </a:lnTo>
                <a:lnTo>
                  <a:pt x="116086" y="44648"/>
                </a:lnTo>
                <a:lnTo>
                  <a:pt x="160734" y="35719"/>
                </a:lnTo>
                <a:lnTo>
                  <a:pt x="214313" y="26789"/>
                </a:lnTo>
                <a:lnTo>
                  <a:pt x="258961" y="17859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2455664" y="5464969"/>
            <a:ext cx="214314" cy="107157"/>
          </a:xfrm>
          <a:custGeom>
            <a:avLst/>
            <a:gdLst/>
            <a:ahLst/>
            <a:cxnLst/>
            <a:rect l="0" t="0" r="0" b="0"/>
            <a:pathLst>
              <a:path w="214314" h="107157">
                <a:moveTo>
                  <a:pt x="0" y="107156"/>
                </a:moveTo>
                <a:lnTo>
                  <a:pt x="0" y="98226"/>
                </a:lnTo>
                <a:lnTo>
                  <a:pt x="0" y="89297"/>
                </a:lnTo>
                <a:lnTo>
                  <a:pt x="8930" y="80367"/>
                </a:lnTo>
                <a:lnTo>
                  <a:pt x="26789" y="62508"/>
                </a:lnTo>
                <a:lnTo>
                  <a:pt x="44649" y="53578"/>
                </a:lnTo>
                <a:lnTo>
                  <a:pt x="80367" y="35719"/>
                </a:lnTo>
                <a:lnTo>
                  <a:pt x="125016" y="26789"/>
                </a:lnTo>
                <a:lnTo>
                  <a:pt x="169664" y="17859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2794992" y="5527477"/>
            <a:ext cx="142876" cy="178594"/>
          </a:xfrm>
          <a:custGeom>
            <a:avLst/>
            <a:gdLst/>
            <a:ahLst/>
            <a:cxnLst/>
            <a:rect l="0" t="0" r="0" b="0"/>
            <a:pathLst>
              <a:path w="142876" h="178594">
                <a:moveTo>
                  <a:pt x="35719" y="0"/>
                </a:moveTo>
                <a:lnTo>
                  <a:pt x="26789" y="0"/>
                </a:lnTo>
                <a:lnTo>
                  <a:pt x="17860" y="8929"/>
                </a:lnTo>
                <a:lnTo>
                  <a:pt x="8930" y="26789"/>
                </a:lnTo>
                <a:lnTo>
                  <a:pt x="8930" y="53577"/>
                </a:lnTo>
                <a:lnTo>
                  <a:pt x="0" y="89296"/>
                </a:lnTo>
                <a:lnTo>
                  <a:pt x="0" y="116085"/>
                </a:lnTo>
                <a:lnTo>
                  <a:pt x="8930" y="142874"/>
                </a:lnTo>
                <a:lnTo>
                  <a:pt x="8930" y="160733"/>
                </a:lnTo>
                <a:lnTo>
                  <a:pt x="17860" y="178593"/>
                </a:lnTo>
                <a:lnTo>
                  <a:pt x="35719" y="178593"/>
                </a:lnTo>
                <a:lnTo>
                  <a:pt x="44649" y="160733"/>
                </a:lnTo>
                <a:lnTo>
                  <a:pt x="62508" y="151803"/>
                </a:lnTo>
                <a:lnTo>
                  <a:pt x="80367" y="133944"/>
                </a:lnTo>
                <a:lnTo>
                  <a:pt x="98227" y="116085"/>
                </a:lnTo>
                <a:lnTo>
                  <a:pt x="116086" y="107155"/>
                </a:lnTo>
                <a:lnTo>
                  <a:pt x="125016" y="98225"/>
                </a:lnTo>
                <a:lnTo>
                  <a:pt x="133946" y="98225"/>
                </a:lnTo>
                <a:lnTo>
                  <a:pt x="142875" y="98225"/>
                </a:lnTo>
                <a:lnTo>
                  <a:pt x="142875" y="98225"/>
                </a:lnTo>
                <a:lnTo>
                  <a:pt x="142875" y="982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2803922" y="5527477"/>
            <a:ext cx="133946" cy="62508"/>
          </a:xfrm>
          <a:custGeom>
            <a:avLst/>
            <a:gdLst/>
            <a:ahLst/>
            <a:cxnLst/>
            <a:rect l="0" t="0" r="0" b="0"/>
            <a:pathLst>
              <a:path w="133946" h="62508">
                <a:moveTo>
                  <a:pt x="8930" y="62507"/>
                </a:moveTo>
                <a:lnTo>
                  <a:pt x="8930" y="62507"/>
                </a:lnTo>
                <a:lnTo>
                  <a:pt x="0" y="62507"/>
                </a:lnTo>
                <a:lnTo>
                  <a:pt x="0" y="62507"/>
                </a:lnTo>
                <a:lnTo>
                  <a:pt x="17859" y="62507"/>
                </a:lnTo>
                <a:lnTo>
                  <a:pt x="35719" y="53577"/>
                </a:lnTo>
                <a:lnTo>
                  <a:pt x="62508" y="44648"/>
                </a:lnTo>
                <a:lnTo>
                  <a:pt x="98226" y="26789"/>
                </a:lnTo>
                <a:lnTo>
                  <a:pt x="116086" y="1785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2848570" y="5456039"/>
            <a:ext cx="62509" cy="35720"/>
          </a:xfrm>
          <a:custGeom>
            <a:avLst/>
            <a:gdLst/>
            <a:ahLst/>
            <a:cxnLst/>
            <a:rect l="0" t="0" r="0" b="0"/>
            <a:pathLst>
              <a:path w="62509" h="35720">
                <a:moveTo>
                  <a:pt x="8930" y="35719"/>
                </a:moveTo>
                <a:lnTo>
                  <a:pt x="893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35719" y="26789"/>
                </a:lnTo>
                <a:lnTo>
                  <a:pt x="53578" y="1785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2348508" y="5402461"/>
            <a:ext cx="214313" cy="517922"/>
          </a:xfrm>
          <a:custGeom>
            <a:avLst/>
            <a:gdLst/>
            <a:ahLst/>
            <a:cxnLst/>
            <a:rect l="0" t="0" r="0" b="0"/>
            <a:pathLst>
              <a:path w="214313" h="517922">
                <a:moveTo>
                  <a:pt x="35719" y="0"/>
                </a:moveTo>
                <a:lnTo>
                  <a:pt x="26789" y="8930"/>
                </a:lnTo>
                <a:lnTo>
                  <a:pt x="17859" y="35719"/>
                </a:lnTo>
                <a:lnTo>
                  <a:pt x="8930" y="71437"/>
                </a:lnTo>
                <a:lnTo>
                  <a:pt x="0" y="133945"/>
                </a:lnTo>
                <a:lnTo>
                  <a:pt x="0" y="214312"/>
                </a:lnTo>
                <a:lnTo>
                  <a:pt x="8930" y="294679"/>
                </a:lnTo>
                <a:lnTo>
                  <a:pt x="26789" y="375046"/>
                </a:lnTo>
                <a:lnTo>
                  <a:pt x="62508" y="446484"/>
                </a:lnTo>
                <a:lnTo>
                  <a:pt x="107156" y="491132"/>
                </a:lnTo>
                <a:lnTo>
                  <a:pt x="151805" y="517921"/>
                </a:lnTo>
                <a:lnTo>
                  <a:pt x="214312" y="508991"/>
                </a:lnTo>
                <a:lnTo>
                  <a:pt x="214312" y="5089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2928938" y="5268516"/>
            <a:ext cx="133946" cy="500062"/>
          </a:xfrm>
          <a:custGeom>
            <a:avLst/>
            <a:gdLst/>
            <a:ahLst/>
            <a:cxnLst/>
            <a:rect l="0" t="0" r="0" b="0"/>
            <a:pathLst>
              <a:path w="133946" h="500062">
                <a:moveTo>
                  <a:pt x="35718" y="0"/>
                </a:moveTo>
                <a:lnTo>
                  <a:pt x="26789" y="0"/>
                </a:lnTo>
                <a:lnTo>
                  <a:pt x="17859" y="8929"/>
                </a:lnTo>
                <a:lnTo>
                  <a:pt x="0" y="17859"/>
                </a:lnTo>
                <a:lnTo>
                  <a:pt x="8929" y="35718"/>
                </a:lnTo>
                <a:lnTo>
                  <a:pt x="17859" y="62507"/>
                </a:lnTo>
                <a:lnTo>
                  <a:pt x="44648" y="116086"/>
                </a:lnTo>
                <a:lnTo>
                  <a:pt x="80367" y="187523"/>
                </a:lnTo>
                <a:lnTo>
                  <a:pt x="107156" y="267890"/>
                </a:lnTo>
                <a:lnTo>
                  <a:pt x="133945" y="357186"/>
                </a:lnTo>
                <a:lnTo>
                  <a:pt x="125015" y="437554"/>
                </a:lnTo>
                <a:lnTo>
                  <a:pt x="80367" y="500061"/>
                </a:lnTo>
                <a:lnTo>
                  <a:pt x="80367" y="5000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4795242" y="5089922"/>
            <a:ext cx="107157" cy="26790"/>
          </a:xfrm>
          <a:custGeom>
            <a:avLst/>
            <a:gdLst/>
            <a:ahLst/>
            <a:cxnLst/>
            <a:rect l="0" t="0" r="0" b="0"/>
            <a:pathLst>
              <a:path w="107157" h="26790">
                <a:moveTo>
                  <a:pt x="35719" y="17859"/>
                </a:moveTo>
                <a:lnTo>
                  <a:pt x="35719" y="17859"/>
                </a:lnTo>
                <a:lnTo>
                  <a:pt x="26789" y="17859"/>
                </a:lnTo>
                <a:lnTo>
                  <a:pt x="17860" y="17859"/>
                </a:lnTo>
                <a:lnTo>
                  <a:pt x="1786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8930"/>
                </a:lnTo>
                <a:lnTo>
                  <a:pt x="44649" y="8930"/>
                </a:lnTo>
                <a:lnTo>
                  <a:pt x="53578" y="8930"/>
                </a:lnTo>
                <a:lnTo>
                  <a:pt x="71438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98227" y="893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143500" y="4875609"/>
            <a:ext cx="71439" cy="258962"/>
          </a:xfrm>
          <a:custGeom>
            <a:avLst/>
            <a:gdLst/>
            <a:ahLst/>
            <a:cxnLst/>
            <a:rect l="0" t="0" r="0" b="0"/>
            <a:pathLst>
              <a:path w="71439" h="258962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26789" y="26789"/>
                </a:lnTo>
                <a:lnTo>
                  <a:pt x="35719" y="44649"/>
                </a:lnTo>
                <a:lnTo>
                  <a:pt x="44648" y="71438"/>
                </a:lnTo>
                <a:lnTo>
                  <a:pt x="53578" y="107157"/>
                </a:lnTo>
                <a:lnTo>
                  <a:pt x="62508" y="142875"/>
                </a:lnTo>
                <a:lnTo>
                  <a:pt x="71438" y="178594"/>
                </a:lnTo>
                <a:lnTo>
                  <a:pt x="71438" y="205383"/>
                </a:lnTo>
                <a:lnTo>
                  <a:pt x="71438" y="232172"/>
                </a:lnTo>
                <a:lnTo>
                  <a:pt x="62508" y="250032"/>
                </a:lnTo>
                <a:lnTo>
                  <a:pt x="53578" y="258961"/>
                </a:lnTo>
                <a:lnTo>
                  <a:pt x="44648" y="258961"/>
                </a:lnTo>
                <a:lnTo>
                  <a:pt x="35719" y="250032"/>
                </a:lnTo>
                <a:lnTo>
                  <a:pt x="17859" y="241102"/>
                </a:lnTo>
                <a:lnTo>
                  <a:pt x="8930" y="214313"/>
                </a:lnTo>
                <a:lnTo>
                  <a:pt x="893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5072063" y="5080992"/>
            <a:ext cx="276821" cy="71439"/>
          </a:xfrm>
          <a:custGeom>
            <a:avLst/>
            <a:gdLst/>
            <a:ahLst/>
            <a:cxnLst/>
            <a:rect l="0" t="0" r="0" b="0"/>
            <a:pathLst>
              <a:path w="276821" h="71439">
                <a:moveTo>
                  <a:pt x="0" y="71438"/>
                </a:moveTo>
                <a:lnTo>
                  <a:pt x="8929" y="71438"/>
                </a:lnTo>
                <a:lnTo>
                  <a:pt x="8929" y="71438"/>
                </a:lnTo>
                <a:lnTo>
                  <a:pt x="26789" y="71438"/>
                </a:lnTo>
                <a:lnTo>
                  <a:pt x="44648" y="71438"/>
                </a:lnTo>
                <a:lnTo>
                  <a:pt x="71437" y="71438"/>
                </a:lnTo>
                <a:lnTo>
                  <a:pt x="107156" y="62508"/>
                </a:lnTo>
                <a:lnTo>
                  <a:pt x="142875" y="53578"/>
                </a:lnTo>
                <a:lnTo>
                  <a:pt x="169664" y="44649"/>
                </a:lnTo>
                <a:lnTo>
                  <a:pt x="205382" y="35719"/>
                </a:lnTo>
                <a:lnTo>
                  <a:pt x="232171" y="17860"/>
                </a:lnTo>
                <a:lnTo>
                  <a:pt x="250031" y="8930"/>
                </a:lnTo>
                <a:lnTo>
                  <a:pt x="267890" y="8930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5000625" y="4875609"/>
            <a:ext cx="321470" cy="98228"/>
          </a:xfrm>
          <a:custGeom>
            <a:avLst/>
            <a:gdLst/>
            <a:ahLst/>
            <a:cxnLst/>
            <a:rect l="0" t="0" r="0" b="0"/>
            <a:pathLst>
              <a:path w="321470" h="98228">
                <a:moveTo>
                  <a:pt x="0" y="98227"/>
                </a:moveTo>
                <a:lnTo>
                  <a:pt x="0" y="98227"/>
                </a:lnTo>
                <a:lnTo>
                  <a:pt x="8930" y="89297"/>
                </a:lnTo>
                <a:lnTo>
                  <a:pt x="26789" y="80368"/>
                </a:lnTo>
                <a:lnTo>
                  <a:pt x="53578" y="62508"/>
                </a:lnTo>
                <a:lnTo>
                  <a:pt x="80367" y="44649"/>
                </a:lnTo>
                <a:lnTo>
                  <a:pt x="116086" y="26789"/>
                </a:lnTo>
                <a:lnTo>
                  <a:pt x="151805" y="8930"/>
                </a:lnTo>
                <a:lnTo>
                  <a:pt x="196453" y="0"/>
                </a:lnTo>
                <a:lnTo>
                  <a:pt x="232172" y="0"/>
                </a:lnTo>
                <a:lnTo>
                  <a:pt x="276820" y="0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5375672" y="4875609"/>
            <a:ext cx="232173" cy="232173"/>
          </a:xfrm>
          <a:custGeom>
            <a:avLst/>
            <a:gdLst/>
            <a:ahLst/>
            <a:cxnLst/>
            <a:rect l="0" t="0" r="0" b="0"/>
            <a:pathLst>
              <a:path w="232173" h="232173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9" y="26789"/>
                </a:lnTo>
                <a:lnTo>
                  <a:pt x="26789" y="44649"/>
                </a:lnTo>
                <a:lnTo>
                  <a:pt x="35719" y="71438"/>
                </a:lnTo>
                <a:lnTo>
                  <a:pt x="35719" y="107157"/>
                </a:lnTo>
                <a:lnTo>
                  <a:pt x="44648" y="142875"/>
                </a:lnTo>
                <a:lnTo>
                  <a:pt x="44648" y="178594"/>
                </a:lnTo>
                <a:lnTo>
                  <a:pt x="44648" y="205383"/>
                </a:lnTo>
                <a:lnTo>
                  <a:pt x="44648" y="223243"/>
                </a:lnTo>
                <a:lnTo>
                  <a:pt x="53578" y="232172"/>
                </a:lnTo>
                <a:lnTo>
                  <a:pt x="62508" y="223243"/>
                </a:lnTo>
                <a:lnTo>
                  <a:pt x="80367" y="214313"/>
                </a:lnTo>
                <a:lnTo>
                  <a:pt x="98226" y="196454"/>
                </a:lnTo>
                <a:lnTo>
                  <a:pt x="125016" y="178594"/>
                </a:lnTo>
                <a:lnTo>
                  <a:pt x="151805" y="160735"/>
                </a:lnTo>
                <a:lnTo>
                  <a:pt x="178594" y="142875"/>
                </a:lnTo>
                <a:lnTo>
                  <a:pt x="196453" y="125016"/>
                </a:lnTo>
                <a:lnTo>
                  <a:pt x="223242" y="107157"/>
                </a:lnTo>
                <a:lnTo>
                  <a:pt x="232172" y="98227"/>
                </a:lnTo>
                <a:lnTo>
                  <a:pt x="232172" y="89297"/>
                </a:lnTo>
                <a:lnTo>
                  <a:pt x="232172" y="80368"/>
                </a:lnTo>
                <a:lnTo>
                  <a:pt x="232172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5375672" y="4839890"/>
            <a:ext cx="160735" cy="169666"/>
          </a:xfrm>
          <a:custGeom>
            <a:avLst/>
            <a:gdLst/>
            <a:ahLst/>
            <a:cxnLst/>
            <a:rect l="0" t="0" r="0" b="0"/>
            <a:pathLst>
              <a:path w="160735" h="169666">
                <a:moveTo>
                  <a:pt x="0" y="169665"/>
                </a:moveTo>
                <a:lnTo>
                  <a:pt x="8930" y="169665"/>
                </a:lnTo>
                <a:lnTo>
                  <a:pt x="26789" y="151805"/>
                </a:lnTo>
                <a:lnTo>
                  <a:pt x="62508" y="133946"/>
                </a:lnTo>
                <a:lnTo>
                  <a:pt x="89297" y="107157"/>
                </a:lnTo>
                <a:lnTo>
                  <a:pt x="116086" y="89298"/>
                </a:lnTo>
                <a:lnTo>
                  <a:pt x="133945" y="62508"/>
                </a:lnTo>
                <a:lnTo>
                  <a:pt x="151805" y="35719"/>
                </a:lnTo>
                <a:lnTo>
                  <a:pt x="160734" y="1786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5357813" y="4777382"/>
            <a:ext cx="151805" cy="71439"/>
          </a:xfrm>
          <a:custGeom>
            <a:avLst/>
            <a:gdLst/>
            <a:ahLst/>
            <a:cxnLst/>
            <a:rect l="0" t="0" r="0" b="0"/>
            <a:pathLst>
              <a:path w="151805" h="71439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8929" y="71438"/>
                </a:lnTo>
                <a:lnTo>
                  <a:pt x="17859" y="71438"/>
                </a:lnTo>
                <a:lnTo>
                  <a:pt x="35718" y="71438"/>
                </a:lnTo>
                <a:lnTo>
                  <a:pt x="62507" y="62508"/>
                </a:lnTo>
                <a:lnTo>
                  <a:pt x="80367" y="44649"/>
                </a:lnTo>
                <a:lnTo>
                  <a:pt x="107156" y="35719"/>
                </a:lnTo>
                <a:lnTo>
                  <a:pt x="133945" y="17860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5679281" y="4750593"/>
            <a:ext cx="71439" cy="214314"/>
          </a:xfrm>
          <a:custGeom>
            <a:avLst/>
            <a:gdLst/>
            <a:ahLst/>
            <a:cxnLst/>
            <a:rect l="0" t="0" r="0" b="0"/>
            <a:pathLst>
              <a:path w="71439" h="214314">
                <a:moveTo>
                  <a:pt x="8930" y="893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17860" y="71438"/>
                </a:lnTo>
                <a:lnTo>
                  <a:pt x="17860" y="107157"/>
                </a:lnTo>
                <a:lnTo>
                  <a:pt x="26789" y="142876"/>
                </a:lnTo>
                <a:lnTo>
                  <a:pt x="26789" y="169665"/>
                </a:lnTo>
                <a:lnTo>
                  <a:pt x="35719" y="196454"/>
                </a:lnTo>
                <a:lnTo>
                  <a:pt x="44649" y="214313"/>
                </a:lnTo>
                <a:lnTo>
                  <a:pt x="44649" y="214313"/>
                </a:lnTo>
                <a:lnTo>
                  <a:pt x="53578" y="205384"/>
                </a:lnTo>
                <a:lnTo>
                  <a:pt x="62508" y="196454"/>
                </a:lnTo>
                <a:lnTo>
                  <a:pt x="71438" y="169665"/>
                </a:lnTo>
                <a:lnTo>
                  <a:pt x="71438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5750719" y="4705945"/>
            <a:ext cx="62509" cy="312540"/>
          </a:xfrm>
          <a:custGeom>
            <a:avLst/>
            <a:gdLst/>
            <a:ahLst/>
            <a:cxnLst/>
            <a:rect l="0" t="0" r="0" b="0"/>
            <a:pathLst>
              <a:path w="62509" h="312540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29" y="116086"/>
                </a:lnTo>
                <a:lnTo>
                  <a:pt x="17859" y="160734"/>
                </a:lnTo>
                <a:lnTo>
                  <a:pt x="26789" y="196453"/>
                </a:lnTo>
                <a:lnTo>
                  <a:pt x="26789" y="241102"/>
                </a:lnTo>
                <a:lnTo>
                  <a:pt x="35719" y="276821"/>
                </a:lnTo>
                <a:lnTo>
                  <a:pt x="44648" y="303610"/>
                </a:lnTo>
                <a:lnTo>
                  <a:pt x="53578" y="312539"/>
                </a:lnTo>
                <a:lnTo>
                  <a:pt x="62508" y="303610"/>
                </a:lnTo>
                <a:lnTo>
                  <a:pt x="62508" y="285750"/>
                </a:lnTo>
                <a:lnTo>
                  <a:pt x="62508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5581055" y="3839765"/>
            <a:ext cx="2687836" cy="508993"/>
          </a:xfrm>
          <a:custGeom>
            <a:avLst/>
            <a:gdLst/>
            <a:ahLst/>
            <a:cxnLst/>
            <a:rect l="0" t="0" r="0" b="0"/>
            <a:pathLst>
              <a:path w="2687836" h="508993">
                <a:moveTo>
                  <a:pt x="133945" y="508992"/>
                </a:moveTo>
                <a:lnTo>
                  <a:pt x="125015" y="508992"/>
                </a:lnTo>
                <a:lnTo>
                  <a:pt x="116086" y="500063"/>
                </a:lnTo>
                <a:lnTo>
                  <a:pt x="98226" y="500063"/>
                </a:lnTo>
                <a:lnTo>
                  <a:pt x="80367" y="500063"/>
                </a:lnTo>
                <a:lnTo>
                  <a:pt x="71437" y="500063"/>
                </a:lnTo>
                <a:lnTo>
                  <a:pt x="53578" y="500063"/>
                </a:lnTo>
                <a:lnTo>
                  <a:pt x="44648" y="491133"/>
                </a:lnTo>
                <a:lnTo>
                  <a:pt x="26789" y="491133"/>
                </a:lnTo>
                <a:lnTo>
                  <a:pt x="17859" y="491133"/>
                </a:lnTo>
                <a:lnTo>
                  <a:pt x="8929" y="482203"/>
                </a:lnTo>
                <a:lnTo>
                  <a:pt x="0" y="482203"/>
                </a:lnTo>
                <a:lnTo>
                  <a:pt x="0" y="473274"/>
                </a:lnTo>
                <a:lnTo>
                  <a:pt x="0" y="473274"/>
                </a:lnTo>
                <a:lnTo>
                  <a:pt x="8929" y="473274"/>
                </a:lnTo>
                <a:lnTo>
                  <a:pt x="26789" y="464344"/>
                </a:lnTo>
                <a:lnTo>
                  <a:pt x="53578" y="464344"/>
                </a:lnTo>
                <a:lnTo>
                  <a:pt x="80367" y="455414"/>
                </a:lnTo>
                <a:lnTo>
                  <a:pt x="125015" y="446485"/>
                </a:lnTo>
                <a:lnTo>
                  <a:pt x="178593" y="437555"/>
                </a:lnTo>
                <a:lnTo>
                  <a:pt x="241101" y="419696"/>
                </a:lnTo>
                <a:lnTo>
                  <a:pt x="321468" y="410766"/>
                </a:lnTo>
                <a:lnTo>
                  <a:pt x="401836" y="392906"/>
                </a:lnTo>
                <a:lnTo>
                  <a:pt x="491133" y="375047"/>
                </a:lnTo>
                <a:lnTo>
                  <a:pt x="589359" y="357188"/>
                </a:lnTo>
                <a:lnTo>
                  <a:pt x="696515" y="339328"/>
                </a:lnTo>
                <a:lnTo>
                  <a:pt x="821531" y="312539"/>
                </a:lnTo>
                <a:lnTo>
                  <a:pt x="946547" y="294680"/>
                </a:lnTo>
                <a:lnTo>
                  <a:pt x="1089422" y="267891"/>
                </a:lnTo>
                <a:lnTo>
                  <a:pt x="1232297" y="241102"/>
                </a:lnTo>
                <a:lnTo>
                  <a:pt x="1393031" y="214313"/>
                </a:lnTo>
                <a:lnTo>
                  <a:pt x="1544836" y="187524"/>
                </a:lnTo>
                <a:lnTo>
                  <a:pt x="1705570" y="160735"/>
                </a:lnTo>
                <a:lnTo>
                  <a:pt x="1866304" y="133946"/>
                </a:lnTo>
                <a:lnTo>
                  <a:pt x="2018109" y="107156"/>
                </a:lnTo>
                <a:lnTo>
                  <a:pt x="2169914" y="80367"/>
                </a:lnTo>
                <a:lnTo>
                  <a:pt x="2303859" y="53578"/>
                </a:lnTo>
                <a:lnTo>
                  <a:pt x="2428875" y="35719"/>
                </a:lnTo>
                <a:lnTo>
                  <a:pt x="2527101" y="17860"/>
                </a:lnTo>
                <a:lnTo>
                  <a:pt x="2598539" y="8930"/>
                </a:lnTo>
                <a:lnTo>
                  <a:pt x="2652116" y="0"/>
                </a:lnTo>
                <a:lnTo>
                  <a:pt x="2678905" y="0"/>
                </a:lnTo>
                <a:lnTo>
                  <a:pt x="2687835" y="8930"/>
                </a:lnTo>
                <a:lnTo>
                  <a:pt x="2687835" y="17860"/>
                </a:lnTo>
                <a:lnTo>
                  <a:pt x="268783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3741539" y="4955977"/>
            <a:ext cx="178595" cy="53579"/>
          </a:xfrm>
          <a:custGeom>
            <a:avLst/>
            <a:gdLst/>
            <a:ahLst/>
            <a:cxnLst/>
            <a:rect l="0" t="0" r="0" b="0"/>
            <a:pathLst>
              <a:path w="178595" h="53579">
                <a:moveTo>
                  <a:pt x="0" y="53578"/>
                </a:moveTo>
                <a:lnTo>
                  <a:pt x="44649" y="44648"/>
                </a:lnTo>
                <a:lnTo>
                  <a:pt x="107156" y="2678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821531" y="4152304"/>
            <a:ext cx="187525" cy="223243"/>
          </a:xfrm>
          <a:custGeom>
            <a:avLst/>
            <a:gdLst/>
            <a:ahLst/>
            <a:cxnLst/>
            <a:rect l="0" t="0" r="0" b="0"/>
            <a:pathLst>
              <a:path w="187525" h="223243">
                <a:moveTo>
                  <a:pt x="17860" y="98227"/>
                </a:moveTo>
                <a:lnTo>
                  <a:pt x="17860" y="89297"/>
                </a:lnTo>
                <a:lnTo>
                  <a:pt x="8930" y="89297"/>
                </a:lnTo>
                <a:lnTo>
                  <a:pt x="893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98227"/>
                </a:lnTo>
                <a:lnTo>
                  <a:pt x="44649" y="116086"/>
                </a:lnTo>
                <a:lnTo>
                  <a:pt x="62508" y="133946"/>
                </a:lnTo>
                <a:lnTo>
                  <a:pt x="89297" y="160735"/>
                </a:lnTo>
                <a:lnTo>
                  <a:pt x="116086" y="187524"/>
                </a:lnTo>
                <a:lnTo>
                  <a:pt x="133946" y="205383"/>
                </a:lnTo>
                <a:lnTo>
                  <a:pt x="160735" y="214313"/>
                </a:lnTo>
                <a:lnTo>
                  <a:pt x="169664" y="223242"/>
                </a:lnTo>
                <a:lnTo>
                  <a:pt x="178594" y="223242"/>
                </a:lnTo>
                <a:lnTo>
                  <a:pt x="187524" y="214313"/>
                </a:lnTo>
                <a:lnTo>
                  <a:pt x="187524" y="187524"/>
                </a:lnTo>
                <a:lnTo>
                  <a:pt x="178594" y="160735"/>
                </a:lnTo>
                <a:lnTo>
                  <a:pt x="169664" y="133946"/>
                </a:lnTo>
                <a:lnTo>
                  <a:pt x="151805" y="89297"/>
                </a:lnTo>
                <a:lnTo>
                  <a:pt x="151805" y="62508"/>
                </a:lnTo>
                <a:lnTo>
                  <a:pt x="151805" y="35719"/>
                </a:lnTo>
                <a:lnTo>
                  <a:pt x="151805" y="17860"/>
                </a:lnTo>
                <a:lnTo>
                  <a:pt x="160735" y="8930"/>
                </a:lnTo>
                <a:lnTo>
                  <a:pt x="169664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089422" y="4152304"/>
            <a:ext cx="98228" cy="142876"/>
          </a:xfrm>
          <a:custGeom>
            <a:avLst/>
            <a:gdLst/>
            <a:ahLst/>
            <a:cxnLst/>
            <a:rect l="0" t="0" r="0" b="0"/>
            <a:pathLst>
              <a:path w="98228" h="142876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17859" y="62508"/>
                </a:lnTo>
                <a:lnTo>
                  <a:pt x="35719" y="89297"/>
                </a:lnTo>
                <a:lnTo>
                  <a:pt x="44648" y="107157"/>
                </a:lnTo>
                <a:lnTo>
                  <a:pt x="62508" y="133946"/>
                </a:lnTo>
                <a:lnTo>
                  <a:pt x="80367" y="142875"/>
                </a:lnTo>
                <a:lnTo>
                  <a:pt x="89297" y="142875"/>
                </a:lnTo>
                <a:lnTo>
                  <a:pt x="98227" y="133946"/>
                </a:lnTo>
                <a:lnTo>
                  <a:pt x="89297" y="125016"/>
                </a:lnTo>
                <a:lnTo>
                  <a:pt x="80367" y="107157"/>
                </a:lnTo>
                <a:lnTo>
                  <a:pt x="62508" y="71438"/>
                </a:lnTo>
                <a:lnTo>
                  <a:pt x="6250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000125" y="4018359"/>
            <a:ext cx="71439" cy="44649"/>
          </a:xfrm>
          <a:custGeom>
            <a:avLst/>
            <a:gdLst/>
            <a:ahLst/>
            <a:cxnLst/>
            <a:rect l="0" t="0" r="0" b="0"/>
            <a:pathLst>
              <a:path w="71439" h="44649">
                <a:moveTo>
                  <a:pt x="893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26789" y="17859"/>
                </a:lnTo>
                <a:lnTo>
                  <a:pt x="44649" y="893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1178719" y="4036218"/>
            <a:ext cx="223243" cy="169665"/>
          </a:xfrm>
          <a:custGeom>
            <a:avLst/>
            <a:gdLst/>
            <a:ahLst/>
            <a:cxnLst/>
            <a:rect l="0" t="0" r="0" b="0"/>
            <a:pathLst>
              <a:path w="223243" h="169665">
                <a:moveTo>
                  <a:pt x="0" y="98227"/>
                </a:moveTo>
                <a:lnTo>
                  <a:pt x="0" y="107157"/>
                </a:lnTo>
                <a:lnTo>
                  <a:pt x="8930" y="107157"/>
                </a:lnTo>
                <a:lnTo>
                  <a:pt x="17859" y="116086"/>
                </a:lnTo>
                <a:lnTo>
                  <a:pt x="35719" y="116086"/>
                </a:lnTo>
                <a:lnTo>
                  <a:pt x="53578" y="116086"/>
                </a:lnTo>
                <a:lnTo>
                  <a:pt x="71437" y="107157"/>
                </a:lnTo>
                <a:lnTo>
                  <a:pt x="89297" y="98227"/>
                </a:lnTo>
                <a:lnTo>
                  <a:pt x="98226" y="89297"/>
                </a:lnTo>
                <a:lnTo>
                  <a:pt x="107156" y="80368"/>
                </a:lnTo>
                <a:lnTo>
                  <a:pt x="116086" y="62508"/>
                </a:lnTo>
                <a:lnTo>
                  <a:pt x="116086" y="44649"/>
                </a:lnTo>
                <a:lnTo>
                  <a:pt x="116086" y="26789"/>
                </a:lnTo>
                <a:lnTo>
                  <a:pt x="98226" y="8930"/>
                </a:lnTo>
                <a:lnTo>
                  <a:pt x="89297" y="0"/>
                </a:lnTo>
                <a:lnTo>
                  <a:pt x="80367" y="0"/>
                </a:lnTo>
                <a:lnTo>
                  <a:pt x="62508" y="17860"/>
                </a:lnTo>
                <a:lnTo>
                  <a:pt x="62508" y="35719"/>
                </a:lnTo>
                <a:lnTo>
                  <a:pt x="62508" y="62508"/>
                </a:lnTo>
                <a:lnTo>
                  <a:pt x="71437" y="98227"/>
                </a:lnTo>
                <a:lnTo>
                  <a:pt x="89297" y="125016"/>
                </a:lnTo>
                <a:lnTo>
                  <a:pt x="107156" y="151805"/>
                </a:lnTo>
                <a:lnTo>
                  <a:pt x="133945" y="169664"/>
                </a:lnTo>
                <a:lnTo>
                  <a:pt x="151804" y="169664"/>
                </a:lnTo>
                <a:lnTo>
                  <a:pt x="178594" y="169664"/>
                </a:lnTo>
                <a:lnTo>
                  <a:pt x="196453" y="151805"/>
                </a:lnTo>
                <a:lnTo>
                  <a:pt x="214312" y="133946"/>
                </a:lnTo>
                <a:lnTo>
                  <a:pt x="223242" y="107157"/>
                </a:lnTo>
                <a:lnTo>
                  <a:pt x="223242" y="71438"/>
                </a:lnTo>
                <a:lnTo>
                  <a:pt x="214312" y="35719"/>
                </a:lnTo>
                <a:lnTo>
                  <a:pt x="21431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1366242" y="3866554"/>
            <a:ext cx="196454" cy="241103"/>
          </a:xfrm>
          <a:custGeom>
            <a:avLst/>
            <a:gdLst/>
            <a:ahLst/>
            <a:cxnLst/>
            <a:rect l="0" t="0" r="0" b="0"/>
            <a:pathLst>
              <a:path w="196454" h="241103">
                <a:moveTo>
                  <a:pt x="0" y="116086"/>
                </a:moveTo>
                <a:lnTo>
                  <a:pt x="0" y="116086"/>
                </a:lnTo>
                <a:lnTo>
                  <a:pt x="0" y="133946"/>
                </a:lnTo>
                <a:lnTo>
                  <a:pt x="0" y="151805"/>
                </a:lnTo>
                <a:lnTo>
                  <a:pt x="17860" y="169664"/>
                </a:lnTo>
                <a:lnTo>
                  <a:pt x="26789" y="196453"/>
                </a:lnTo>
                <a:lnTo>
                  <a:pt x="35719" y="214313"/>
                </a:lnTo>
                <a:lnTo>
                  <a:pt x="53578" y="232172"/>
                </a:lnTo>
                <a:lnTo>
                  <a:pt x="71438" y="241102"/>
                </a:lnTo>
                <a:lnTo>
                  <a:pt x="89297" y="241102"/>
                </a:lnTo>
                <a:lnTo>
                  <a:pt x="98227" y="232172"/>
                </a:lnTo>
                <a:lnTo>
                  <a:pt x="107156" y="223242"/>
                </a:lnTo>
                <a:lnTo>
                  <a:pt x="107156" y="205383"/>
                </a:lnTo>
                <a:lnTo>
                  <a:pt x="107156" y="187524"/>
                </a:lnTo>
                <a:lnTo>
                  <a:pt x="107156" y="169664"/>
                </a:lnTo>
                <a:lnTo>
                  <a:pt x="107156" y="151805"/>
                </a:lnTo>
                <a:lnTo>
                  <a:pt x="116086" y="151805"/>
                </a:lnTo>
                <a:lnTo>
                  <a:pt x="116086" y="151805"/>
                </a:lnTo>
                <a:lnTo>
                  <a:pt x="125016" y="160735"/>
                </a:lnTo>
                <a:lnTo>
                  <a:pt x="133946" y="169664"/>
                </a:lnTo>
                <a:lnTo>
                  <a:pt x="151805" y="178594"/>
                </a:lnTo>
                <a:lnTo>
                  <a:pt x="160735" y="187524"/>
                </a:lnTo>
                <a:lnTo>
                  <a:pt x="169664" y="187524"/>
                </a:lnTo>
                <a:lnTo>
                  <a:pt x="187524" y="178594"/>
                </a:lnTo>
                <a:lnTo>
                  <a:pt x="196453" y="169664"/>
                </a:lnTo>
                <a:lnTo>
                  <a:pt x="196453" y="151805"/>
                </a:lnTo>
                <a:lnTo>
                  <a:pt x="196453" y="133946"/>
                </a:lnTo>
                <a:lnTo>
                  <a:pt x="187524" y="107157"/>
                </a:lnTo>
                <a:lnTo>
                  <a:pt x="169664" y="71438"/>
                </a:lnTo>
                <a:lnTo>
                  <a:pt x="151805" y="44649"/>
                </a:lnTo>
                <a:lnTo>
                  <a:pt x="125016" y="17860"/>
                </a:lnTo>
                <a:lnTo>
                  <a:pt x="107156" y="8930"/>
                </a:lnTo>
                <a:lnTo>
                  <a:pt x="89297" y="0"/>
                </a:lnTo>
                <a:lnTo>
                  <a:pt x="80367" y="0"/>
                </a:lnTo>
                <a:lnTo>
                  <a:pt x="80367" y="17860"/>
                </a:lnTo>
                <a:lnTo>
                  <a:pt x="80367" y="26789"/>
                </a:lnTo>
                <a:lnTo>
                  <a:pt x="80367" y="44649"/>
                </a:lnTo>
                <a:lnTo>
                  <a:pt x="89297" y="62508"/>
                </a:lnTo>
                <a:lnTo>
                  <a:pt x="8929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1125141" y="4482703"/>
            <a:ext cx="178594" cy="223243"/>
          </a:xfrm>
          <a:custGeom>
            <a:avLst/>
            <a:gdLst/>
            <a:ahLst/>
            <a:cxnLst/>
            <a:rect l="0" t="0" r="0" b="0"/>
            <a:pathLst>
              <a:path w="178594" h="223243">
                <a:moveTo>
                  <a:pt x="17859" y="8929"/>
                </a:moveTo>
                <a:lnTo>
                  <a:pt x="17859" y="8929"/>
                </a:lnTo>
                <a:lnTo>
                  <a:pt x="8929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8929" y="35718"/>
                </a:lnTo>
                <a:lnTo>
                  <a:pt x="17859" y="35718"/>
                </a:lnTo>
                <a:lnTo>
                  <a:pt x="44648" y="26789"/>
                </a:lnTo>
                <a:lnTo>
                  <a:pt x="62508" y="17859"/>
                </a:lnTo>
                <a:lnTo>
                  <a:pt x="98226" y="8929"/>
                </a:lnTo>
                <a:lnTo>
                  <a:pt x="125015" y="8929"/>
                </a:lnTo>
                <a:lnTo>
                  <a:pt x="151804" y="0"/>
                </a:lnTo>
                <a:lnTo>
                  <a:pt x="169664" y="17859"/>
                </a:lnTo>
                <a:lnTo>
                  <a:pt x="178593" y="35718"/>
                </a:lnTo>
                <a:lnTo>
                  <a:pt x="178593" y="62508"/>
                </a:lnTo>
                <a:lnTo>
                  <a:pt x="169664" y="98226"/>
                </a:lnTo>
                <a:lnTo>
                  <a:pt x="142875" y="133945"/>
                </a:lnTo>
                <a:lnTo>
                  <a:pt x="116086" y="169664"/>
                </a:lnTo>
                <a:lnTo>
                  <a:pt x="89297" y="196453"/>
                </a:lnTo>
                <a:lnTo>
                  <a:pt x="53578" y="214312"/>
                </a:lnTo>
                <a:lnTo>
                  <a:pt x="26789" y="223242"/>
                </a:lnTo>
                <a:lnTo>
                  <a:pt x="17859" y="223242"/>
                </a:lnTo>
                <a:lnTo>
                  <a:pt x="8929" y="205383"/>
                </a:lnTo>
                <a:lnTo>
                  <a:pt x="26789" y="178593"/>
                </a:lnTo>
                <a:lnTo>
                  <a:pt x="44648" y="151804"/>
                </a:lnTo>
                <a:lnTo>
                  <a:pt x="71437" y="107156"/>
                </a:lnTo>
                <a:lnTo>
                  <a:pt x="107156" y="62508"/>
                </a:lnTo>
                <a:lnTo>
                  <a:pt x="10715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1339453" y="4295179"/>
            <a:ext cx="232173" cy="196454"/>
          </a:xfrm>
          <a:custGeom>
            <a:avLst/>
            <a:gdLst/>
            <a:ahLst/>
            <a:cxnLst/>
            <a:rect l="0" t="0" r="0" b="0"/>
            <a:pathLst>
              <a:path w="232173" h="196454">
                <a:moveTo>
                  <a:pt x="0" y="160735"/>
                </a:moveTo>
                <a:lnTo>
                  <a:pt x="0" y="160735"/>
                </a:lnTo>
                <a:lnTo>
                  <a:pt x="8930" y="169664"/>
                </a:lnTo>
                <a:lnTo>
                  <a:pt x="26789" y="169664"/>
                </a:lnTo>
                <a:lnTo>
                  <a:pt x="35719" y="169664"/>
                </a:lnTo>
                <a:lnTo>
                  <a:pt x="53578" y="169664"/>
                </a:lnTo>
                <a:lnTo>
                  <a:pt x="71438" y="160735"/>
                </a:lnTo>
                <a:lnTo>
                  <a:pt x="89297" y="151805"/>
                </a:lnTo>
                <a:lnTo>
                  <a:pt x="98227" y="142875"/>
                </a:lnTo>
                <a:lnTo>
                  <a:pt x="107156" y="125016"/>
                </a:lnTo>
                <a:lnTo>
                  <a:pt x="116086" y="116086"/>
                </a:lnTo>
                <a:lnTo>
                  <a:pt x="107156" y="98227"/>
                </a:lnTo>
                <a:lnTo>
                  <a:pt x="98227" y="89297"/>
                </a:lnTo>
                <a:lnTo>
                  <a:pt x="89297" y="89297"/>
                </a:lnTo>
                <a:lnTo>
                  <a:pt x="71438" y="89297"/>
                </a:lnTo>
                <a:lnTo>
                  <a:pt x="62508" y="98227"/>
                </a:lnTo>
                <a:lnTo>
                  <a:pt x="53578" y="116086"/>
                </a:lnTo>
                <a:lnTo>
                  <a:pt x="53578" y="142875"/>
                </a:lnTo>
                <a:lnTo>
                  <a:pt x="62508" y="169664"/>
                </a:lnTo>
                <a:lnTo>
                  <a:pt x="71438" y="187524"/>
                </a:lnTo>
                <a:lnTo>
                  <a:pt x="89297" y="196453"/>
                </a:lnTo>
                <a:lnTo>
                  <a:pt x="116086" y="196453"/>
                </a:lnTo>
                <a:lnTo>
                  <a:pt x="133945" y="196453"/>
                </a:lnTo>
                <a:lnTo>
                  <a:pt x="160735" y="178594"/>
                </a:lnTo>
                <a:lnTo>
                  <a:pt x="187524" y="160735"/>
                </a:lnTo>
                <a:lnTo>
                  <a:pt x="205383" y="133946"/>
                </a:lnTo>
                <a:lnTo>
                  <a:pt x="223242" y="107157"/>
                </a:lnTo>
                <a:lnTo>
                  <a:pt x="232172" y="80367"/>
                </a:lnTo>
                <a:lnTo>
                  <a:pt x="232172" y="4464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1428750" y="4196953"/>
            <a:ext cx="241103" cy="241102"/>
          </a:xfrm>
          <a:custGeom>
            <a:avLst/>
            <a:gdLst/>
            <a:ahLst/>
            <a:cxnLst/>
            <a:rect l="0" t="0" r="0" b="0"/>
            <a:pathLst>
              <a:path w="241103" h="241102">
                <a:moveTo>
                  <a:pt x="0" y="0"/>
                </a:moveTo>
                <a:lnTo>
                  <a:pt x="0" y="8929"/>
                </a:lnTo>
                <a:lnTo>
                  <a:pt x="8930" y="17859"/>
                </a:lnTo>
                <a:lnTo>
                  <a:pt x="17859" y="35718"/>
                </a:lnTo>
                <a:lnTo>
                  <a:pt x="35719" y="62508"/>
                </a:lnTo>
                <a:lnTo>
                  <a:pt x="62508" y="89297"/>
                </a:lnTo>
                <a:lnTo>
                  <a:pt x="89297" y="125015"/>
                </a:lnTo>
                <a:lnTo>
                  <a:pt x="125016" y="160734"/>
                </a:lnTo>
                <a:lnTo>
                  <a:pt x="160734" y="187523"/>
                </a:lnTo>
                <a:lnTo>
                  <a:pt x="187523" y="214312"/>
                </a:lnTo>
                <a:lnTo>
                  <a:pt x="214313" y="232172"/>
                </a:lnTo>
                <a:lnTo>
                  <a:pt x="232172" y="241101"/>
                </a:lnTo>
                <a:lnTo>
                  <a:pt x="241102" y="241101"/>
                </a:lnTo>
                <a:lnTo>
                  <a:pt x="232172" y="232172"/>
                </a:lnTo>
                <a:lnTo>
                  <a:pt x="223242" y="214312"/>
                </a:lnTo>
                <a:lnTo>
                  <a:pt x="205383" y="187523"/>
                </a:lnTo>
                <a:lnTo>
                  <a:pt x="20538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1562695" y="4205882"/>
            <a:ext cx="214314" cy="151806"/>
          </a:xfrm>
          <a:custGeom>
            <a:avLst/>
            <a:gdLst/>
            <a:ahLst/>
            <a:cxnLst/>
            <a:rect l="0" t="0" r="0" b="0"/>
            <a:pathLst>
              <a:path w="214314" h="151806">
                <a:moveTo>
                  <a:pt x="0" y="107157"/>
                </a:moveTo>
                <a:lnTo>
                  <a:pt x="8930" y="107157"/>
                </a:lnTo>
                <a:lnTo>
                  <a:pt x="17860" y="116086"/>
                </a:lnTo>
                <a:lnTo>
                  <a:pt x="35719" y="125016"/>
                </a:lnTo>
                <a:lnTo>
                  <a:pt x="53578" y="125016"/>
                </a:lnTo>
                <a:lnTo>
                  <a:pt x="62508" y="116086"/>
                </a:lnTo>
                <a:lnTo>
                  <a:pt x="80368" y="107157"/>
                </a:lnTo>
                <a:lnTo>
                  <a:pt x="98227" y="89297"/>
                </a:lnTo>
                <a:lnTo>
                  <a:pt x="107157" y="71438"/>
                </a:lnTo>
                <a:lnTo>
                  <a:pt x="107157" y="53579"/>
                </a:lnTo>
                <a:lnTo>
                  <a:pt x="107157" y="26789"/>
                </a:lnTo>
                <a:lnTo>
                  <a:pt x="107157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8" y="8930"/>
                </a:lnTo>
                <a:lnTo>
                  <a:pt x="80368" y="26789"/>
                </a:lnTo>
                <a:lnTo>
                  <a:pt x="80368" y="53579"/>
                </a:lnTo>
                <a:lnTo>
                  <a:pt x="89297" y="80368"/>
                </a:lnTo>
                <a:lnTo>
                  <a:pt x="98227" y="107157"/>
                </a:lnTo>
                <a:lnTo>
                  <a:pt x="116086" y="133946"/>
                </a:lnTo>
                <a:lnTo>
                  <a:pt x="125016" y="151805"/>
                </a:lnTo>
                <a:lnTo>
                  <a:pt x="151805" y="151805"/>
                </a:lnTo>
                <a:lnTo>
                  <a:pt x="169664" y="151805"/>
                </a:lnTo>
                <a:lnTo>
                  <a:pt x="187524" y="142875"/>
                </a:lnTo>
                <a:lnTo>
                  <a:pt x="205383" y="133946"/>
                </a:lnTo>
                <a:lnTo>
                  <a:pt x="214313" y="107157"/>
                </a:lnTo>
                <a:lnTo>
                  <a:pt x="214313" y="71438"/>
                </a:lnTo>
                <a:lnTo>
                  <a:pt x="214313" y="26789"/>
                </a:lnTo>
                <a:lnTo>
                  <a:pt x="21431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1759148" y="3920132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0" y="258961"/>
                </a:moveTo>
                <a:lnTo>
                  <a:pt x="0" y="276821"/>
                </a:lnTo>
                <a:lnTo>
                  <a:pt x="8930" y="285750"/>
                </a:lnTo>
                <a:lnTo>
                  <a:pt x="17860" y="312539"/>
                </a:lnTo>
                <a:lnTo>
                  <a:pt x="35719" y="330399"/>
                </a:lnTo>
                <a:lnTo>
                  <a:pt x="53579" y="339329"/>
                </a:lnTo>
                <a:lnTo>
                  <a:pt x="62508" y="348258"/>
                </a:lnTo>
                <a:lnTo>
                  <a:pt x="80368" y="348258"/>
                </a:lnTo>
                <a:lnTo>
                  <a:pt x="98227" y="339329"/>
                </a:lnTo>
                <a:lnTo>
                  <a:pt x="107157" y="321469"/>
                </a:lnTo>
                <a:lnTo>
                  <a:pt x="125016" y="303610"/>
                </a:lnTo>
                <a:lnTo>
                  <a:pt x="125016" y="267891"/>
                </a:lnTo>
                <a:lnTo>
                  <a:pt x="125016" y="241102"/>
                </a:lnTo>
                <a:lnTo>
                  <a:pt x="125016" y="196454"/>
                </a:lnTo>
                <a:lnTo>
                  <a:pt x="107157" y="160735"/>
                </a:lnTo>
                <a:lnTo>
                  <a:pt x="80368" y="116086"/>
                </a:lnTo>
                <a:lnTo>
                  <a:pt x="62508" y="71438"/>
                </a:lnTo>
                <a:lnTo>
                  <a:pt x="35719" y="35719"/>
                </a:lnTo>
                <a:lnTo>
                  <a:pt x="1786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17860" y="53579"/>
                </a:lnTo>
                <a:lnTo>
                  <a:pt x="35719" y="89297"/>
                </a:lnTo>
                <a:lnTo>
                  <a:pt x="53579" y="125016"/>
                </a:lnTo>
                <a:lnTo>
                  <a:pt x="80368" y="160735"/>
                </a:lnTo>
                <a:lnTo>
                  <a:pt x="116086" y="187524"/>
                </a:lnTo>
                <a:lnTo>
                  <a:pt x="133946" y="214313"/>
                </a:lnTo>
                <a:lnTo>
                  <a:pt x="160735" y="241102"/>
                </a:lnTo>
                <a:lnTo>
                  <a:pt x="187524" y="250032"/>
                </a:lnTo>
                <a:lnTo>
                  <a:pt x="196454" y="258961"/>
                </a:lnTo>
                <a:lnTo>
                  <a:pt x="205383" y="250032"/>
                </a:lnTo>
                <a:lnTo>
                  <a:pt x="205383" y="241102"/>
                </a:lnTo>
                <a:lnTo>
                  <a:pt x="196454" y="232172"/>
                </a:lnTo>
                <a:lnTo>
                  <a:pt x="169665" y="205383"/>
                </a:lnTo>
                <a:lnTo>
                  <a:pt x="133946" y="178594"/>
                </a:lnTo>
                <a:lnTo>
                  <a:pt x="89297" y="151805"/>
                </a:lnTo>
                <a:lnTo>
                  <a:pt x="8929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1750219" y="3937992"/>
            <a:ext cx="187524" cy="116087"/>
          </a:xfrm>
          <a:custGeom>
            <a:avLst/>
            <a:gdLst/>
            <a:ahLst/>
            <a:cxnLst/>
            <a:rect l="0" t="0" r="0" b="0"/>
            <a:pathLst>
              <a:path w="187524" h="116087">
                <a:moveTo>
                  <a:pt x="0" y="116086"/>
                </a:moveTo>
                <a:lnTo>
                  <a:pt x="8929" y="107156"/>
                </a:lnTo>
                <a:lnTo>
                  <a:pt x="26789" y="107156"/>
                </a:lnTo>
                <a:lnTo>
                  <a:pt x="53578" y="98226"/>
                </a:lnTo>
                <a:lnTo>
                  <a:pt x="80367" y="80367"/>
                </a:lnTo>
                <a:lnTo>
                  <a:pt x="116086" y="71437"/>
                </a:lnTo>
                <a:lnTo>
                  <a:pt x="142875" y="53578"/>
                </a:lnTo>
                <a:lnTo>
                  <a:pt x="160734" y="35719"/>
                </a:lnTo>
                <a:lnTo>
                  <a:pt x="178594" y="17859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1946672" y="3964781"/>
            <a:ext cx="98227" cy="107157"/>
          </a:xfrm>
          <a:custGeom>
            <a:avLst/>
            <a:gdLst/>
            <a:ahLst/>
            <a:cxnLst/>
            <a:rect l="0" t="0" r="0" b="0"/>
            <a:pathLst>
              <a:path w="98227" h="107157">
                <a:moveTo>
                  <a:pt x="0" y="89297"/>
                </a:moveTo>
                <a:lnTo>
                  <a:pt x="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0367"/>
                </a:lnTo>
                <a:lnTo>
                  <a:pt x="17859" y="62508"/>
                </a:lnTo>
                <a:lnTo>
                  <a:pt x="26789" y="53578"/>
                </a:lnTo>
                <a:lnTo>
                  <a:pt x="35719" y="35719"/>
                </a:lnTo>
                <a:lnTo>
                  <a:pt x="35719" y="26789"/>
                </a:lnTo>
                <a:lnTo>
                  <a:pt x="35719" y="8930"/>
                </a:lnTo>
                <a:lnTo>
                  <a:pt x="35719" y="0"/>
                </a:lnTo>
                <a:lnTo>
                  <a:pt x="26789" y="0"/>
                </a:lnTo>
                <a:lnTo>
                  <a:pt x="17859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8930" y="89297"/>
                </a:lnTo>
                <a:lnTo>
                  <a:pt x="17859" y="98226"/>
                </a:lnTo>
                <a:lnTo>
                  <a:pt x="26789" y="107156"/>
                </a:lnTo>
                <a:lnTo>
                  <a:pt x="44648" y="107156"/>
                </a:lnTo>
                <a:lnTo>
                  <a:pt x="53578" y="98226"/>
                </a:lnTo>
                <a:lnTo>
                  <a:pt x="71437" y="98226"/>
                </a:lnTo>
                <a:lnTo>
                  <a:pt x="80367" y="98226"/>
                </a:lnTo>
                <a:lnTo>
                  <a:pt x="98226" y="89297"/>
                </a:lnTo>
                <a:lnTo>
                  <a:pt x="98226" y="89297"/>
                </a:lnTo>
                <a:lnTo>
                  <a:pt x="98226" y="89297"/>
                </a:lnTo>
                <a:lnTo>
                  <a:pt x="98226" y="80367"/>
                </a:lnTo>
                <a:lnTo>
                  <a:pt x="9822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2018109" y="3661171"/>
            <a:ext cx="169665" cy="321470"/>
          </a:xfrm>
          <a:custGeom>
            <a:avLst/>
            <a:gdLst/>
            <a:ahLst/>
            <a:cxnLst/>
            <a:rect l="0" t="0" r="0" b="0"/>
            <a:pathLst>
              <a:path w="169665" h="321470">
                <a:moveTo>
                  <a:pt x="17860" y="232172"/>
                </a:moveTo>
                <a:lnTo>
                  <a:pt x="17860" y="241102"/>
                </a:lnTo>
                <a:lnTo>
                  <a:pt x="8930" y="250032"/>
                </a:lnTo>
                <a:lnTo>
                  <a:pt x="0" y="267891"/>
                </a:lnTo>
                <a:lnTo>
                  <a:pt x="0" y="285750"/>
                </a:lnTo>
                <a:lnTo>
                  <a:pt x="0" y="303610"/>
                </a:lnTo>
                <a:lnTo>
                  <a:pt x="8930" y="312540"/>
                </a:lnTo>
                <a:lnTo>
                  <a:pt x="17860" y="321469"/>
                </a:lnTo>
                <a:lnTo>
                  <a:pt x="35719" y="321469"/>
                </a:lnTo>
                <a:lnTo>
                  <a:pt x="44649" y="312540"/>
                </a:lnTo>
                <a:lnTo>
                  <a:pt x="62508" y="303610"/>
                </a:lnTo>
                <a:lnTo>
                  <a:pt x="71438" y="285750"/>
                </a:lnTo>
                <a:lnTo>
                  <a:pt x="71438" y="267891"/>
                </a:lnTo>
                <a:lnTo>
                  <a:pt x="80368" y="241102"/>
                </a:lnTo>
                <a:lnTo>
                  <a:pt x="80368" y="214313"/>
                </a:lnTo>
                <a:lnTo>
                  <a:pt x="71438" y="187524"/>
                </a:lnTo>
                <a:lnTo>
                  <a:pt x="62508" y="151805"/>
                </a:lnTo>
                <a:lnTo>
                  <a:pt x="44649" y="107157"/>
                </a:lnTo>
                <a:lnTo>
                  <a:pt x="35719" y="71438"/>
                </a:lnTo>
                <a:lnTo>
                  <a:pt x="17860" y="35719"/>
                </a:lnTo>
                <a:lnTo>
                  <a:pt x="8930" y="8930"/>
                </a:lnTo>
                <a:lnTo>
                  <a:pt x="0" y="0"/>
                </a:lnTo>
                <a:lnTo>
                  <a:pt x="0" y="8930"/>
                </a:lnTo>
                <a:lnTo>
                  <a:pt x="0" y="35719"/>
                </a:lnTo>
                <a:lnTo>
                  <a:pt x="8930" y="71438"/>
                </a:lnTo>
                <a:lnTo>
                  <a:pt x="17860" y="116086"/>
                </a:lnTo>
                <a:lnTo>
                  <a:pt x="35719" y="169665"/>
                </a:lnTo>
                <a:lnTo>
                  <a:pt x="62508" y="205383"/>
                </a:lnTo>
                <a:lnTo>
                  <a:pt x="80368" y="241102"/>
                </a:lnTo>
                <a:lnTo>
                  <a:pt x="107157" y="276821"/>
                </a:lnTo>
                <a:lnTo>
                  <a:pt x="133946" y="294680"/>
                </a:lnTo>
                <a:lnTo>
                  <a:pt x="151805" y="303610"/>
                </a:lnTo>
                <a:lnTo>
                  <a:pt x="169664" y="312540"/>
                </a:lnTo>
                <a:lnTo>
                  <a:pt x="169664" y="321469"/>
                </a:lnTo>
                <a:lnTo>
                  <a:pt x="169664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1401961" y="4688086"/>
            <a:ext cx="178595" cy="196454"/>
          </a:xfrm>
          <a:custGeom>
            <a:avLst/>
            <a:gdLst/>
            <a:ahLst/>
            <a:cxnLst/>
            <a:rect l="0" t="0" r="0" b="0"/>
            <a:pathLst>
              <a:path w="178595" h="196454">
                <a:moveTo>
                  <a:pt x="35719" y="0"/>
                </a:moveTo>
                <a:lnTo>
                  <a:pt x="35719" y="8929"/>
                </a:lnTo>
                <a:lnTo>
                  <a:pt x="26789" y="8929"/>
                </a:lnTo>
                <a:lnTo>
                  <a:pt x="17859" y="17859"/>
                </a:lnTo>
                <a:lnTo>
                  <a:pt x="8930" y="26789"/>
                </a:lnTo>
                <a:lnTo>
                  <a:pt x="0" y="35718"/>
                </a:lnTo>
                <a:lnTo>
                  <a:pt x="0" y="53578"/>
                </a:lnTo>
                <a:lnTo>
                  <a:pt x="8930" y="62507"/>
                </a:lnTo>
                <a:lnTo>
                  <a:pt x="17859" y="71437"/>
                </a:lnTo>
                <a:lnTo>
                  <a:pt x="26789" y="80367"/>
                </a:lnTo>
                <a:lnTo>
                  <a:pt x="53578" y="80367"/>
                </a:lnTo>
                <a:lnTo>
                  <a:pt x="80367" y="71437"/>
                </a:lnTo>
                <a:lnTo>
                  <a:pt x="107156" y="71437"/>
                </a:lnTo>
                <a:lnTo>
                  <a:pt x="142875" y="71437"/>
                </a:lnTo>
                <a:lnTo>
                  <a:pt x="160734" y="80367"/>
                </a:lnTo>
                <a:lnTo>
                  <a:pt x="178594" y="98226"/>
                </a:lnTo>
                <a:lnTo>
                  <a:pt x="169664" y="125015"/>
                </a:lnTo>
                <a:lnTo>
                  <a:pt x="160734" y="151804"/>
                </a:lnTo>
                <a:lnTo>
                  <a:pt x="142875" y="169664"/>
                </a:lnTo>
                <a:lnTo>
                  <a:pt x="116086" y="187523"/>
                </a:lnTo>
                <a:lnTo>
                  <a:pt x="89297" y="196453"/>
                </a:lnTo>
                <a:lnTo>
                  <a:pt x="71437" y="196453"/>
                </a:lnTo>
                <a:lnTo>
                  <a:pt x="53578" y="187523"/>
                </a:lnTo>
                <a:lnTo>
                  <a:pt x="44648" y="169664"/>
                </a:lnTo>
                <a:lnTo>
                  <a:pt x="4464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1571625" y="4572000"/>
            <a:ext cx="196454" cy="196454"/>
          </a:xfrm>
          <a:custGeom>
            <a:avLst/>
            <a:gdLst/>
            <a:ahLst/>
            <a:cxnLst/>
            <a:rect l="0" t="0" r="0" b="0"/>
            <a:pathLst>
              <a:path w="196454" h="196454">
                <a:moveTo>
                  <a:pt x="44648" y="26789"/>
                </a:moveTo>
                <a:lnTo>
                  <a:pt x="44648" y="35718"/>
                </a:lnTo>
                <a:lnTo>
                  <a:pt x="35719" y="62507"/>
                </a:lnTo>
                <a:lnTo>
                  <a:pt x="35719" y="98226"/>
                </a:lnTo>
                <a:lnTo>
                  <a:pt x="35719" y="133945"/>
                </a:lnTo>
                <a:lnTo>
                  <a:pt x="44648" y="169664"/>
                </a:lnTo>
                <a:lnTo>
                  <a:pt x="62508" y="187523"/>
                </a:lnTo>
                <a:lnTo>
                  <a:pt x="80367" y="196453"/>
                </a:lnTo>
                <a:lnTo>
                  <a:pt x="107156" y="187523"/>
                </a:lnTo>
                <a:lnTo>
                  <a:pt x="133945" y="160734"/>
                </a:lnTo>
                <a:lnTo>
                  <a:pt x="160734" y="125015"/>
                </a:lnTo>
                <a:lnTo>
                  <a:pt x="178594" y="89296"/>
                </a:lnTo>
                <a:lnTo>
                  <a:pt x="196453" y="62507"/>
                </a:lnTo>
                <a:lnTo>
                  <a:pt x="196453" y="26789"/>
                </a:lnTo>
                <a:lnTo>
                  <a:pt x="187523" y="8929"/>
                </a:lnTo>
                <a:lnTo>
                  <a:pt x="160734" y="0"/>
                </a:lnTo>
                <a:lnTo>
                  <a:pt x="125016" y="8929"/>
                </a:lnTo>
                <a:lnTo>
                  <a:pt x="80367" y="17859"/>
                </a:lnTo>
                <a:lnTo>
                  <a:pt x="35719" y="44648"/>
                </a:lnTo>
                <a:lnTo>
                  <a:pt x="8930" y="71437"/>
                </a:lnTo>
                <a:lnTo>
                  <a:pt x="0" y="98226"/>
                </a:lnTo>
                <a:lnTo>
                  <a:pt x="0" y="116086"/>
                </a:lnTo>
                <a:lnTo>
                  <a:pt x="26789" y="125015"/>
                </a:lnTo>
                <a:lnTo>
                  <a:pt x="53578" y="116086"/>
                </a:lnTo>
                <a:lnTo>
                  <a:pt x="89297" y="89296"/>
                </a:lnTo>
                <a:lnTo>
                  <a:pt x="125016" y="62507"/>
                </a:lnTo>
                <a:lnTo>
                  <a:pt x="125016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1759148" y="4304109"/>
            <a:ext cx="303611" cy="276821"/>
          </a:xfrm>
          <a:custGeom>
            <a:avLst/>
            <a:gdLst/>
            <a:ahLst/>
            <a:cxnLst/>
            <a:rect l="0" t="0" r="0" b="0"/>
            <a:pathLst>
              <a:path w="303611" h="276821">
                <a:moveTo>
                  <a:pt x="8930" y="160734"/>
                </a:moveTo>
                <a:lnTo>
                  <a:pt x="8930" y="169664"/>
                </a:lnTo>
                <a:lnTo>
                  <a:pt x="8930" y="178594"/>
                </a:lnTo>
                <a:lnTo>
                  <a:pt x="0" y="187523"/>
                </a:lnTo>
                <a:lnTo>
                  <a:pt x="8930" y="205383"/>
                </a:lnTo>
                <a:lnTo>
                  <a:pt x="17860" y="232172"/>
                </a:lnTo>
                <a:lnTo>
                  <a:pt x="26790" y="250031"/>
                </a:lnTo>
                <a:lnTo>
                  <a:pt x="44649" y="258961"/>
                </a:lnTo>
                <a:lnTo>
                  <a:pt x="62508" y="276820"/>
                </a:lnTo>
                <a:lnTo>
                  <a:pt x="80368" y="276820"/>
                </a:lnTo>
                <a:lnTo>
                  <a:pt x="89297" y="276820"/>
                </a:lnTo>
                <a:lnTo>
                  <a:pt x="107157" y="276820"/>
                </a:lnTo>
                <a:lnTo>
                  <a:pt x="116086" y="267891"/>
                </a:lnTo>
                <a:lnTo>
                  <a:pt x="116086" y="250031"/>
                </a:lnTo>
                <a:lnTo>
                  <a:pt x="116086" y="223242"/>
                </a:lnTo>
                <a:lnTo>
                  <a:pt x="116086" y="205383"/>
                </a:lnTo>
                <a:lnTo>
                  <a:pt x="116086" y="178594"/>
                </a:lnTo>
                <a:lnTo>
                  <a:pt x="107157" y="160734"/>
                </a:lnTo>
                <a:lnTo>
                  <a:pt x="98227" y="142875"/>
                </a:lnTo>
                <a:lnTo>
                  <a:pt x="98227" y="142875"/>
                </a:lnTo>
                <a:lnTo>
                  <a:pt x="98227" y="142875"/>
                </a:lnTo>
                <a:lnTo>
                  <a:pt x="107157" y="160734"/>
                </a:lnTo>
                <a:lnTo>
                  <a:pt x="116086" y="178594"/>
                </a:lnTo>
                <a:lnTo>
                  <a:pt x="125016" y="196453"/>
                </a:lnTo>
                <a:lnTo>
                  <a:pt x="142875" y="223242"/>
                </a:lnTo>
                <a:lnTo>
                  <a:pt x="151805" y="232172"/>
                </a:lnTo>
                <a:lnTo>
                  <a:pt x="160735" y="241102"/>
                </a:lnTo>
                <a:lnTo>
                  <a:pt x="169665" y="241102"/>
                </a:lnTo>
                <a:lnTo>
                  <a:pt x="178594" y="232172"/>
                </a:lnTo>
                <a:lnTo>
                  <a:pt x="187524" y="214312"/>
                </a:lnTo>
                <a:lnTo>
                  <a:pt x="187524" y="187523"/>
                </a:lnTo>
                <a:lnTo>
                  <a:pt x="187524" y="160734"/>
                </a:lnTo>
                <a:lnTo>
                  <a:pt x="187524" y="133945"/>
                </a:lnTo>
                <a:lnTo>
                  <a:pt x="187524" y="116086"/>
                </a:lnTo>
                <a:lnTo>
                  <a:pt x="187524" y="98227"/>
                </a:lnTo>
                <a:lnTo>
                  <a:pt x="196454" y="89297"/>
                </a:lnTo>
                <a:lnTo>
                  <a:pt x="205383" y="98227"/>
                </a:lnTo>
                <a:lnTo>
                  <a:pt x="214313" y="107156"/>
                </a:lnTo>
                <a:lnTo>
                  <a:pt x="223243" y="125016"/>
                </a:lnTo>
                <a:lnTo>
                  <a:pt x="232172" y="151805"/>
                </a:lnTo>
                <a:lnTo>
                  <a:pt x="241102" y="169664"/>
                </a:lnTo>
                <a:lnTo>
                  <a:pt x="250032" y="178594"/>
                </a:lnTo>
                <a:lnTo>
                  <a:pt x="258961" y="187523"/>
                </a:lnTo>
                <a:lnTo>
                  <a:pt x="258961" y="196453"/>
                </a:lnTo>
                <a:lnTo>
                  <a:pt x="258961" y="187523"/>
                </a:lnTo>
                <a:lnTo>
                  <a:pt x="250032" y="169664"/>
                </a:lnTo>
                <a:lnTo>
                  <a:pt x="250032" y="142875"/>
                </a:lnTo>
                <a:lnTo>
                  <a:pt x="241102" y="116086"/>
                </a:lnTo>
                <a:lnTo>
                  <a:pt x="232172" y="80367"/>
                </a:lnTo>
                <a:lnTo>
                  <a:pt x="232172" y="53578"/>
                </a:lnTo>
                <a:lnTo>
                  <a:pt x="232172" y="26789"/>
                </a:lnTo>
                <a:lnTo>
                  <a:pt x="241102" y="17859"/>
                </a:lnTo>
                <a:lnTo>
                  <a:pt x="241102" y="8930"/>
                </a:lnTo>
                <a:lnTo>
                  <a:pt x="250032" y="8930"/>
                </a:lnTo>
                <a:lnTo>
                  <a:pt x="258961" y="17859"/>
                </a:lnTo>
                <a:lnTo>
                  <a:pt x="267891" y="26789"/>
                </a:lnTo>
                <a:lnTo>
                  <a:pt x="276821" y="35719"/>
                </a:lnTo>
                <a:lnTo>
                  <a:pt x="285750" y="35719"/>
                </a:lnTo>
                <a:lnTo>
                  <a:pt x="285750" y="35719"/>
                </a:lnTo>
                <a:lnTo>
                  <a:pt x="285750" y="26789"/>
                </a:lnTo>
                <a:lnTo>
                  <a:pt x="294680" y="17859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2062758" y="4205882"/>
            <a:ext cx="116087" cy="187525"/>
          </a:xfrm>
          <a:custGeom>
            <a:avLst/>
            <a:gdLst/>
            <a:ahLst/>
            <a:cxnLst/>
            <a:rect l="0" t="0" r="0" b="0"/>
            <a:pathLst>
              <a:path w="116087" h="187525">
                <a:moveTo>
                  <a:pt x="17859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0" y="53579"/>
                </a:lnTo>
                <a:lnTo>
                  <a:pt x="0" y="80368"/>
                </a:lnTo>
                <a:lnTo>
                  <a:pt x="0" y="116086"/>
                </a:lnTo>
                <a:lnTo>
                  <a:pt x="0" y="151805"/>
                </a:lnTo>
                <a:lnTo>
                  <a:pt x="8930" y="169664"/>
                </a:lnTo>
                <a:lnTo>
                  <a:pt x="17859" y="187524"/>
                </a:lnTo>
                <a:lnTo>
                  <a:pt x="26789" y="187524"/>
                </a:lnTo>
                <a:lnTo>
                  <a:pt x="44648" y="187524"/>
                </a:lnTo>
                <a:lnTo>
                  <a:pt x="62508" y="178594"/>
                </a:lnTo>
                <a:lnTo>
                  <a:pt x="80367" y="160735"/>
                </a:lnTo>
                <a:lnTo>
                  <a:pt x="89297" y="142875"/>
                </a:lnTo>
                <a:lnTo>
                  <a:pt x="107156" y="116086"/>
                </a:lnTo>
                <a:lnTo>
                  <a:pt x="116086" y="89297"/>
                </a:lnTo>
                <a:lnTo>
                  <a:pt x="11608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2187773" y="4098726"/>
            <a:ext cx="116087" cy="169665"/>
          </a:xfrm>
          <a:custGeom>
            <a:avLst/>
            <a:gdLst/>
            <a:ahLst/>
            <a:cxnLst/>
            <a:rect l="0" t="0" r="0" b="0"/>
            <a:pathLst>
              <a:path w="116087" h="169665">
                <a:moveTo>
                  <a:pt x="0" y="125016"/>
                </a:moveTo>
                <a:lnTo>
                  <a:pt x="0" y="125016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60" y="125016"/>
                </a:lnTo>
                <a:lnTo>
                  <a:pt x="26790" y="107156"/>
                </a:lnTo>
                <a:lnTo>
                  <a:pt x="35719" y="89297"/>
                </a:lnTo>
                <a:lnTo>
                  <a:pt x="53579" y="71438"/>
                </a:lnTo>
                <a:lnTo>
                  <a:pt x="62508" y="53578"/>
                </a:lnTo>
                <a:lnTo>
                  <a:pt x="71438" y="26789"/>
                </a:lnTo>
                <a:lnTo>
                  <a:pt x="71438" y="8930"/>
                </a:lnTo>
                <a:lnTo>
                  <a:pt x="62508" y="0"/>
                </a:lnTo>
                <a:lnTo>
                  <a:pt x="53579" y="0"/>
                </a:lnTo>
                <a:lnTo>
                  <a:pt x="44649" y="8930"/>
                </a:lnTo>
                <a:lnTo>
                  <a:pt x="26790" y="35719"/>
                </a:lnTo>
                <a:lnTo>
                  <a:pt x="17860" y="62508"/>
                </a:lnTo>
                <a:lnTo>
                  <a:pt x="17860" y="98227"/>
                </a:lnTo>
                <a:lnTo>
                  <a:pt x="17860" y="125016"/>
                </a:lnTo>
                <a:lnTo>
                  <a:pt x="17860" y="151805"/>
                </a:lnTo>
                <a:lnTo>
                  <a:pt x="35719" y="160735"/>
                </a:lnTo>
                <a:lnTo>
                  <a:pt x="44649" y="169664"/>
                </a:lnTo>
                <a:lnTo>
                  <a:pt x="62508" y="160735"/>
                </a:lnTo>
                <a:lnTo>
                  <a:pt x="80368" y="151805"/>
                </a:lnTo>
                <a:lnTo>
                  <a:pt x="98227" y="133945"/>
                </a:lnTo>
                <a:lnTo>
                  <a:pt x="107157" y="107156"/>
                </a:lnTo>
                <a:lnTo>
                  <a:pt x="116086" y="80367"/>
                </a:lnTo>
                <a:lnTo>
                  <a:pt x="116086" y="53578"/>
                </a:lnTo>
                <a:lnTo>
                  <a:pt x="11608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634008" y="3268265"/>
            <a:ext cx="1955602" cy="1857377"/>
          </a:xfrm>
          <a:custGeom>
            <a:avLst/>
            <a:gdLst/>
            <a:ahLst/>
            <a:cxnLst/>
            <a:rect l="0" t="0" r="0" b="0"/>
            <a:pathLst>
              <a:path w="1955602" h="1857377">
                <a:moveTo>
                  <a:pt x="1553765" y="0"/>
                </a:moveTo>
                <a:lnTo>
                  <a:pt x="1535906" y="0"/>
                </a:lnTo>
                <a:lnTo>
                  <a:pt x="1500187" y="0"/>
                </a:lnTo>
                <a:lnTo>
                  <a:pt x="1446609" y="0"/>
                </a:lnTo>
                <a:lnTo>
                  <a:pt x="1384101" y="8930"/>
                </a:lnTo>
                <a:lnTo>
                  <a:pt x="1312664" y="26789"/>
                </a:lnTo>
                <a:lnTo>
                  <a:pt x="1232297" y="35719"/>
                </a:lnTo>
                <a:lnTo>
                  <a:pt x="1151930" y="62508"/>
                </a:lnTo>
                <a:lnTo>
                  <a:pt x="1062633" y="80367"/>
                </a:lnTo>
                <a:lnTo>
                  <a:pt x="973336" y="107156"/>
                </a:lnTo>
                <a:lnTo>
                  <a:pt x="875109" y="133946"/>
                </a:lnTo>
                <a:lnTo>
                  <a:pt x="776883" y="169664"/>
                </a:lnTo>
                <a:lnTo>
                  <a:pt x="678656" y="214313"/>
                </a:lnTo>
                <a:lnTo>
                  <a:pt x="580430" y="258961"/>
                </a:lnTo>
                <a:lnTo>
                  <a:pt x="482203" y="312539"/>
                </a:lnTo>
                <a:lnTo>
                  <a:pt x="383976" y="366117"/>
                </a:lnTo>
                <a:lnTo>
                  <a:pt x="294680" y="428625"/>
                </a:lnTo>
                <a:lnTo>
                  <a:pt x="214312" y="500063"/>
                </a:lnTo>
                <a:lnTo>
                  <a:pt x="142875" y="562571"/>
                </a:lnTo>
                <a:lnTo>
                  <a:pt x="89297" y="642938"/>
                </a:lnTo>
                <a:lnTo>
                  <a:pt x="44648" y="732235"/>
                </a:lnTo>
                <a:lnTo>
                  <a:pt x="17859" y="812602"/>
                </a:lnTo>
                <a:lnTo>
                  <a:pt x="8930" y="910828"/>
                </a:lnTo>
                <a:lnTo>
                  <a:pt x="0" y="1009055"/>
                </a:lnTo>
                <a:lnTo>
                  <a:pt x="8930" y="1107281"/>
                </a:lnTo>
                <a:lnTo>
                  <a:pt x="26789" y="1205508"/>
                </a:lnTo>
                <a:lnTo>
                  <a:pt x="44648" y="1303735"/>
                </a:lnTo>
                <a:lnTo>
                  <a:pt x="89297" y="1393031"/>
                </a:lnTo>
                <a:lnTo>
                  <a:pt x="133945" y="1482328"/>
                </a:lnTo>
                <a:lnTo>
                  <a:pt x="196453" y="1571625"/>
                </a:lnTo>
                <a:lnTo>
                  <a:pt x="258961" y="1643063"/>
                </a:lnTo>
                <a:lnTo>
                  <a:pt x="330398" y="1714501"/>
                </a:lnTo>
                <a:lnTo>
                  <a:pt x="401836" y="1768079"/>
                </a:lnTo>
                <a:lnTo>
                  <a:pt x="473273" y="1803798"/>
                </a:lnTo>
                <a:lnTo>
                  <a:pt x="544711" y="1839516"/>
                </a:lnTo>
                <a:lnTo>
                  <a:pt x="625078" y="1848446"/>
                </a:lnTo>
                <a:lnTo>
                  <a:pt x="705445" y="1857376"/>
                </a:lnTo>
                <a:lnTo>
                  <a:pt x="785812" y="1848446"/>
                </a:lnTo>
                <a:lnTo>
                  <a:pt x="866180" y="1830587"/>
                </a:lnTo>
                <a:lnTo>
                  <a:pt x="964406" y="1821657"/>
                </a:lnTo>
                <a:lnTo>
                  <a:pt x="1062633" y="1803798"/>
                </a:lnTo>
                <a:lnTo>
                  <a:pt x="1178719" y="1794868"/>
                </a:lnTo>
                <a:lnTo>
                  <a:pt x="1294805" y="1794868"/>
                </a:lnTo>
                <a:lnTo>
                  <a:pt x="1401961" y="1777008"/>
                </a:lnTo>
                <a:lnTo>
                  <a:pt x="1500187" y="1750219"/>
                </a:lnTo>
                <a:lnTo>
                  <a:pt x="1580555" y="1705571"/>
                </a:lnTo>
                <a:lnTo>
                  <a:pt x="1651992" y="1643063"/>
                </a:lnTo>
                <a:lnTo>
                  <a:pt x="1696640" y="1571625"/>
                </a:lnTo>
                <a:lnTo>
                  <a:pt x="1741289" y="1482328"/>
                </a:lnTo>
                <a:lnTo>
                  <a:pt x="1759148" y="1384102"/>
                </a:lnTo>
                <a:lnTo>
                  <a:pt x="1777008" y="1285875"/>
                </a:lnTo>
                <a:lnTo>
                  <a:pt x="1794867" y="1205508"/>
                </a:lnTo>
                <a:lnTo>
                  <a:pt x="1812726" y="1125141"/>
                </a:lnTo>
                <a:lnTo>
                  <a:pt x="1839515" y="1062633"/>
                </a:lnTo>
                <a:lnTo>
                  <a:pt x="1866305" y="1017985"/>
                </a:lnTo>
                <a:lnTo>
                  <a:pt x="1893094" y="973336"/>
                </a:lnTo>
                <a:lnTo>
                  <a:pt x="1919883" y="937617"/>
                </a:lnTo>
                <a:lnTo>
                  <a:pt x="1946672" y="892969"/>
                </a:lnTo>
                <a:lnTo>
                  <a:pt x="1955601" y="848321"/>
                </a:lnTo>
                <a:lnTo>
                  <a:pt x="1955601" y="794742"/>
                </a:lnTo>
                <a:lnTo>
                  <a:pt x="1946672" y="732235"/>
                </a:lnTo>
                <a:lnTo>
                  <a:pt x="1928812" y="660797"/>
                </a:lnTo>
                <a:lnTo>
                  <a:pt x="1893094" y="589360"/>
                </a:lnTo>
                <a:lnTo>
                  <a:pt x="1839515" y="508992"/>
                </a:lnTo>
                <a:lnTo>
                  <a:pt x="1785937" y="428625"/>
                </a:lnTo>
                <a:lnTo>
                  <a:pt x="1732359" y="357188"/>
                </a:lnTo>
                <a:lnTo>
                  <a:pt x="1678781" y="303610"/>
                </a:lnTo>
                <a:lnTo>
                  <a:pt x="1634133" y="258961"/>
                </a:lnTo>
                <a:lnTo>
                  <a:pt x="1607344" y="232172"/>
                </a:lnTo>
                <a:lnTo>
                  <a:pt x="1589484" y="214313"/>
                </a:lnTo>
                <a:lnTo>
                  <a:pt x="1562695" y="205383"/>
                </a:lnTo>
                <a:lnTo>
                  <a:pt x="1544836" y="187524"/>
                </a:lnTo>
                <a:lnTo>
                  <a:pt x="1518047" y="169664"/>
                </a:lnTo>
                <a:lnTo>
                  <a:pt x="1482328" y="142875"/>
                </a:lnTo>
                <a:lnTo>
                  <a:pt x="1437680" y="107156"/>
                </a:lnTo>
                <a:lnTo>
                  <a:pt x="1401961" y="53578"/>
                </a:lnTo>
                <a:lnTo>
                  <a:pt x="1401961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Introducing 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b="0" dirty="0"/>
              <a:t>Selenium is a set of different software tools </a:t>
            </a:r>
            <a:endParaRPr lang="en-US" b="0" dirty="0" smtClean="0"/>
          </a:p>
          <a:p>
            <a:r>
              <a:rPr lang="en-US" b="0" dirty="0"/>
              <a:t>E</a:t>
            </a:r>
            <a:r>
              <a:rPr lang="en-US" b="0" dirty="0" smtClean="0"/>
              <a:t>ach </a:t>
            </a:r>
            <a:r>
              <a:rPr lang="en-US" b="0" dirty="0"/>
              <a:t>with a </a:t>
            </a:r>
            <a:r>
              <a:rPr lang="en-US" b="0" dirty="0" smtClean="0"/>
              <a:t>different approach </a:t>
            </a:r>
            <a:r>
              <a:rPr lang="en-US" b="0" dirty="0"/>
              <a:t>to supporting test automation. </a:t>
            </a:r>
            <a:endParaRPr lang="en-US" b="0" dirty="0" smtClean="0"/>
          </a:p>
          <a:p>
            <a:r>
              <a:rPr lang="en-US" b="0" dirty="0" smtClean="0"/>
              <a:t>The </a:t>
            </a:r>
            <a:r>
              <a:rPr lang="en-US" b="0" dirty="0"/>
              <a:t>entire suite of </a:t>
            </a:r>
            <a:r>
              <a:rPr lang="en-US" b="0" dirty="0" smtClean="0"/>
              <a:t>tools results </a:t>
            </a:r>
            <a:r>
              <a:rPr lang="en-US" b="0" dirty="0"/>
              <a:t>in a rich set of testing functions specifically geared to the </a:t>
            </a:r>
            <a:r>
              <a:rPr lang="en-US" b="0" dirty="0" smtClean="0"/>
              <a:t>needs of </a:t>
            </a:r>
            <a:r>
              <a:rPr lang="en-US" b="0" dirty="0"/>
              <a:t>testing of web applications of all types. </a:t>
            </a:r>
            <a:endParaRPr lang="en-US" b="0" dirty="0" smtClean="0"/>
          </a:p>
          <a:p>
            <a:r>
              <a:rPr lang="en-US" b="0" dirty="0" smtClean="0"/>
              <a:t>These </a:t>
            </a:r>
            <a:r>
              <a:rPr lang="en-US" b="0" dirty="0"/>
              <a:t>operations are </a:t>
            </a:r>
            <a:r>
              <a:rPr lang="en-US" b="0" dirty="0" smtClean="0"/>
              <a:t>highly flexible</a:t>
            </a:r>
            <a:r>
              <a:rPr lang="en-US" b="0" dirty="0"/>
              <a:t>, allowing many options for locating UI elements and </a:t>
            </a:r>
            <a:r>
              <a:rPr lang="en-US" b="0" dirty="0" smtClean="0"/>
              <a:t>comparing expected </a:t>
            </a:r>
            <a:r>
              <a:rPr lang="en-US" b="0" dirty="0"/>
              <a:t>test results against actual application behavior. </a:t>
            </a:r>
            <a:endParaRPr lang="en-US" b="0" dirty="0" smtClean="0"/>
          </a:p>
          <a:p>
            <a:r>
              <a:rPr lang="en-US" b="0" dirty="0" smtClean="0"/>
              <a:t>One of Selenium’s </a:t>
            </a:r>
            <a:r>
              <a:rPr lang="en-US" b="0" dirty="0"/>
              <a:t>key features is the support for executing one’s tests </a:t>
            </a:r>
            <a:r>
              <a:rPr lang="en-US" b="0" dirty="0" smtClean="0"/>
              <a:t>on multiple </a:t>
            </a:r>
            <a:r>
              <a:rPr lang="en-US" b="0" dirty="0"/>
              <a:t>browser platforms.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7920633" y="125016"/>
            <a:ext cx="133946" cy="241102"/>
          </a:xfrm>
          <a:custGeom>
            <a:avLst/>
            <a:gdLst/>
            <a:ahLst/>
            <a:cxnLst/>
            <a:rect l="0" t="0" r="0" b="0"/>
            <a:pathLst>
              <a:path w="133946" h="241102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62507"/>
                </a:lnTo>
                <a:lnTo>
                  <a:pt x="0" y="98226"/>
                </a:lnTo>
                <a:lnTo>
                  <a:pt x="8930" y="142875"/>
                </a:lnTo>
                <a:lnTo>
                  <a:pt x="8930" y="169664"/>
                </a:lnTo>
                <a:lnTo>
                  <a:pt x="17859" y="196453"/>
                </a:lnTo>
                <a:lnTo>
                  <a:pt x="26789" y="205382"/>
                </a:lnTo>
                <a:lnTo>
                  <a:pt x="35719" y="205382"/>
                </a:lnTo>
                <a:lnTo>
                  <a:pt x="44648" y="205382"/>
                </a:lnTo>
                <a:lnTo>
                  <a:pt x="53578" y="196453"/>
                </a:lnTo>
                <a:lnTo>
                  <a:pt x="53578" y="196453"/>
                </a:lnTo>
                <a:lnTo>
                  <a:pt x="62508" y="178593"/>
                </a:lnTo>
                <a:lnTo>
                  <a:pt x="62508" y="160734"/>
                </a:lnTo>
                <a:lnTo>
                  <a:pt x="71437" y="142875"/>
                </a:lnTo>
                <a:lnTo>
                  <a:pt x="71437" y="116086"/>
                </a:lnTo>
                <a:lnTo>
                  <a:pt x="80367" y="89296"/>
                </a:lnTo>
                <a:lnTo>
                  <a:pt x="80367" y="62507"/>
                </a:lnTo>
                <a:lnTo>
                  <a:pt x="89297" y="35718"/>
                </a:lnTo>
                <a:lnTo>
                  <a:pt x="89297" y="8929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29"/>
                </a:lnTo>
                <a:lnTo>
                  <a:pt x="89297" y="35718"/>
                </a:lnTo>
                <a:lnTo>
                  <a:pt x="89297" y="80367"/>
                </a:lnTo>
                <a:lnTo>
                  <a:pt x="98226" y="125015"/>
                </a:lnTo>
                <a:lnTo>
                  <a:pt x="98226" y="178593"/>
                </a:lnTo>
                <a:lnTo>
                  <a:pt x="107156" y="214312"/>
                </a:lnTo>
                <a:lnTo>
                  <a:pt x="107156" y="232171"/>
                </a:lnTo>
                <a:lnTo>
                  <a:pt x="116086" y="241101"/>
                </a:lnTo>
                <a:lnTo>
                  <a:pt x="125015" y="241101"/>
                </a:lnTo>
                <a:lnTo>
                  <a:pt x="133945" y="241101"/>
                </a:lnTo>
                <a:lnTo>
                  <a:pt x="133945" y="223242"/>
                </a:lnTo>
                <a:lnTo>
                  <a:pt x="133945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090297" y="250031"/>
            <a:ext cx="17860" cy="125017"/>
          </a:xfrm>
          <a:custGeom>
            <a:avLst/>
            <a:gdLst/>
            <a:ahLst/>
            <a:cxnLst/>
            <a:rect l="0" t="0" r="0" b="0"/>
            <a:pathLst>
              <a:path w="17860" h="12501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17859" y="71438"/>
                </a:lnTo>
                <a:lnTo>
                  <a:pt x="17859" y="89297"/>
                </a:lnTo>
                <a:lnTo>
                  <a:pt x="17859" y="107156"/>
                </a:lnTo>
                <a:lnTo>
                  <a:pt x="17859" y="116086"/>
                </a:lnTo>
                <a:lnTo>
                  <a:pt x="17859" y="125016"/>
                </a:lnTo>
                <a:lnTo>
                  <a:pt x="17859" y="116086"/>
                </a:lnTo>
                <a:lnTo>
                  <a:pt x="17859" y="116086"/>
                </a:lnTo>
                <a:lnTo>
                  <a:pt x="17859" y="98227"/>
                </a:lnTo>
                <a:lnTo>
                  <a:pt x="17859" y="80367"/>
                </a:lnTo>
                <a:lnTo>
                  <a:pt x="17859" y="71438"/>
                </a:lnTo>
                <a:lnTo>
                  <a:pt x="1785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108156" y="205383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0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161734" y="267891"/>
            <a:ext cx="8931" cy="62508"/>
          </a:xfrm>
          <a:custGeom>
            <a:avLst/>
            <a:gdLst/>
            <a:ahLst/>
            <a:cxnLst/>
            <a:rect l="0" t="0" r="0" b="0"/>
            <a:pathLst>
              <a:path w="8931" h="62508">
                <a:moveTo>
                  <a:pt x="8930" y="0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62507"/>
                </a:lnTo>
                <a:lnTo>
                  <a:pt x="8930" y="62507"/>
                </a:lnTo>
                <a:lnTo>
                  <a:pt x="0" y="62507"/>
                </a:lnTo>
                <a:lnTo>
                  <a:pt x="0" y="53578"/>
                </a:lnTo>
                <a:lnTo>
                  <a:pt x="0" y="44648"/>
                </a:lnTo>
                <a:lnTo>
                  <a:pt x="0" y="35718"/>
                </a:lnTo>
                <a:lnTo>
                  <a:pt x="0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090297" y="276820"/>
            <a:ext cx="116086" cy="98228"/>
          </a:xfrm>
          <a:custGeom>
            <a:avLst/>
            <a:gdLst/>
            <a:ahLst/>
            <a:cxnLst/>
            <a:rect l="0" t="0" r="0" b="0"/>
            <a:pathLst>
              <a:path w="116086" h="98228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71437" y="8930"/>
                </a:lnTo>
                <a:lnTo>
                  <a:pt x="89297" y="26789"/>
                </a:lnTo>
                <a:lnTo>
                  <a:pt x="98226" y="44649"/>
                </a:lnTo>
                <a:lnTo>
                  <a:pt x="98226" y="62508"/>
                </a:lnTo>
                <a:lnTo>
                  <a:pt x="107155" y="80367"/>
                </a:lnTo>
                <a:lnTo>
                  <a:pt x="107155" y="89297"/>
                </a:lnTo>
                <a:lnTo>
                  <a:pt x="107155" y="98227"/>
                </a:lnTo>
                <a:lnTo>
                  <a:pt x="107155" y="98227"/>
                </a:lnTo>
                <a:lnTo>
                  <a:pt x="107155" y="89297"/>
                </a:lnTo>
                <a:lnTo>
                  <a:pt x="107155" y="80367"/>
                </a:lnTo>
                <a:lnTo>
                  <a:pt x="116085" y="71438"/>
                </a:lnTo>
                <a:lnTo>
                  <a:pt x="116085" y="62508"/>
                </a:lnTo>
                <a:lnTo>
                  <a:pt x="11608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242101" y="303609"/>
            <a:ext cx="17860" cy="71439"/>
          </a:xfrm>
          <a:custGeom>
            <a:avLst/>
            <a:gdLst/>
            <a:ahLst/>
            <a:cxnLst/>
            <a:rect l="0" t="0" r="0" b="0"/>
            <a:pathLst>
              <a:path w="17860" h="71439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17859" y="71438"/>
                </a:lnTo>
                <a:lnTo>
                  <a:pt x="17859" y="62508"/>
                </a:lnTo>
                <a:lnTo>
                  <a:pt x="17859" y="53578"/>
                </a:lnTo>
                <a:lnTo>
                  <a:pt x="17859" y="35719"/>
                </a:lnTo>
                <a:lnTo>
                  <a:pt x="1785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233171" y="196453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3571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313538" y="258961"/>
            <a:ext cx="116087" cy="142876"/>
          </a:xfrm>
          <a:custGeom>
            <a:avLst/>
            <a:gdLst/>
            <a:ahLst/>
            <a:cxnLst/>
            <a:rect l="0" t="0" r="0" b="0"/>
            <a:pathLst>
              <a:path w="116087" h="142876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53578"/>
                </a:lnTo>
                <a:lnTo>
                  <a:pt x="35719" y="80367"/>
                </a:lnTo>
                <a:lnTo>
                  <a:pt x="44649" y="98226"/>
                </a:lnTo>
                <a:lnTo>
                  <a:pt x="62508" y="116086"/>
                </a:lnTo>
                <a:lnTo>
                  <a:pt x="71438" y="133945"/>
                </a:lnTo>
                <a:lnTo>
                  <a:pt x="80367" y="133945"/>
                </a:lnTo>
                <a:lnTo>
                  <a:pt x="89297" y="142875"/>
                </a:lnTo>
                <a:lnTo>
                  <a:pt x="98227" y="133945"/>
                </a:lnTo>
                <a:lnTo>
                  <a:pt x="107157" y="125016"/>
                </a:lnTo>
                <a:lnTo>
                  <a:pt x="107157" y="116086"/>
                </a:lnTo>
                <a:lnTo>
                  <a:pt x="107157" y="98226"/>
                </a:lnTo>
                <a:lnTo>
                  <a:pt x="116086" y="89297"/>
                </a:lnTo>
                <a:lnTo>
                  <a:pt x="107157" y="80367"/>
                </a:lnTo>
                <a:lnTo>
                  <a:pt x="107157" y="71437"/>
                </a:lnTo>
                <a:lnTo>
                  <a:pt x="98227" y="62508"/>
                </a:lnTo>
                <a:lnTo>
                  <a:pt x="80367" y="62508"/>
                </a:lnTo>
                <a:lnTo>
                  <a:pt x="62508" y="71437"/>
                </a:lnTo>
                <a:lnTo>
                  <a:pt x="44649" y="89297"/>
                </a:lnTo>
                <a:lnTo>
                  <a:pt x="26789" y="107156"/>
                </a:lnTo>
                <a:lnTo>
                  <a:pt x="17860" y="125016"/>
                </a:lnTo>
                <a:lnTo>
                  <a:pt x="26789" y="125016"/>
                </a:lnTo>
                <a:lnTo>
                  <a:pt x="35719" y="125016"/>
                </a:lnTo>
                <a:lnTo>
                  <a:pt x="44649" y="116086"/>
                </a:lnTo>
                <a:lnTo>
                  <a:pt x="62508" y="98226"/>
                </a:lnTo>
                <a:lnTo>
                  <a:pt x="6250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456413" y="169664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17860" y="80367"/>
                </a:lnTo>
                <a:lnTo>
                  <a:pt x="26789" y="116086"/>
                </a:lnTo>
                <a:lnTo>
                  <a:pt x="44649" y="142875"/>
                </a:lnTo>
                <a:lnTo>
                  <a:pt x="53578" y="169664"/>
                </a:lnTo>
                <a:lnTo>
                  <a:pt x="71438" y="187523"/>
                </a:lnTo>
                <a:lnTo>
                  <a:pt x="71438" y="196453"/>
                </a:lnTo>
                <a:lnTo>
                  <a:pt x="89297" y="196453"/>
                </a:lnTo>
                <a:lnTo>
                  <a:pt x="98227" y="187523"/>
                </a:lnTo>
                <a:lnTo>
                  <a:pt x="98227" y="178594"/>
                </a:lnTo>
                <a:lnTo>
                  <a:pt x="107157" y="160734"/>
                </a:lnTo>
                <a:lnTo>
                  <a:pt x="107157" y="151805"/>
                </a:lnTo>
                <a:lnTo>
                  <a:pt x="107157" y="133945"/>
                </a:lnTo>
                <a:lnTo>
                  <a:pt x="107157" y="107156"/>
                </a:lnTo>
                <a:lnTo>
                  <a:pt x="107157" y="89297"/>
                </a:lnTo>
                <a:lnTo>
                  <a:pt x="107157" y="62508"/>
                </a:lnTo>
                <a:lnTo>
                  <a:pt x="107157" y="35719"/>
                </a:lnTo>
                <a:lnTo>
                  <a:pt x="107157" y="17859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8930"/>
                </a:lnTo>
                <a:lnTo>
                  <a:pt x="107157" y="17859"/>
                </a:lnTo>
                <a:lnTo>
                  <a:pt x="116086" y="26789"/>
                </a:lnTo>
                <a:lnTo>
                  <a:pt x="11608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554640" y="303609"/>
            <a:ext cx="98227" cy="89298"/>
          </a:xfrm>
          <a:custGeom>
            <a:avLst/>
            <a:gdLst/>
            <a:ahLst/>
            <a:cxnLst/>
            <a:rect l="0" t="0" r="0" b="0"/>
            <a:pathLst>
              <a:path w="98227" h="89298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8" y="26789"/>
                </a:lnTo>
                <a:lnTo>
                  <a:pt x="53578" y="26789"/>
                </a:lnTo>
                <a:lnTo>
                  <a:pt x="53578" y="17860"/>
                </a:lnTo>
                <a:lnTo>
                  <a:pt x="62508" y="17860"/>
                </a:lnTo>
                <a:lnTo>
                  <a:pt x="62508" y="17860"/>
                </a:lnTo>
                <a:lnTo>
                  <a:pt x="62508" y="893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35719"/>
                </a:lnTo>
                <a:lnTo>
                  <a:pt x="17859" y="44649"/>
                </a:lnTo>
                <a:lnTo>
                  <a:pt x="17859" y="62508"/>
                </a:lnTo>
                <a:lnTo>
                  <a:pt x="26789" y="80368"/>
                </a:lnTo>
                <a:lnTo>
                  <a:pt x="35719" y="89297"/>
                </a:lnTo>
                <a:lnTo>
                  <a:pt x="44648" y="89297"/>
                </a:lnTo>
                <a:lnTo>
                  <a:pt x="62508" y="89297"/>
                </a:lnTo>
                <a:lnTo>
                  <a:pt x="71437" y="80368"/>
                </a:lnTo>
                <a:lnTo>
                  <a:pt x="89297" y="62508"/>
                </a:lnTo>
                <a:lnTo>
                  <a:pt x="89297" y="44649"/>
                </a:lnTo>
                <a:lnTo>
                  <a:pt x="98226" y="35719"/>
                </a:lnTo>
                <a:lnTo>
                  <a:pt x="98226" y="17860"/>
                </a:lnTo>
                <a:lnTo>
                  <a:pt x="9822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670726" y="276820"/>
            <a:ext cx="44649" cy="89298"/>
          </a:xfrm>
          <a:custGeom>
            <a:avLst/>
            <a:gdLst/>
            <a:ahLst/>
            <a:cxnLst/>
            <a:rect l="0" t="0" r="0" b="0"/>
            <a:pathLst>
              <a:path w="44649" h="8929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29" y="71438"/>
                </a:lnTo>
                <a:lnTo>
                  <a:pt x="8929" y="80367"/>
                </a:lnTo>
                <a:lnTo>
                  <a:pt x="8929" y="89297"/>
                </a:lnTo>
                <a:lnTo>
                  <a:pt x="17859" y="89297"/>
                </a:lnTo>
                <a:lnTo>
                  <a:pt x="17859" y="89297"/>
                </a:lnTo>
                <a:lnTo>
                  <a:pt x="26789" y="80367"/>
                </a:lnTo>
                <a:lnTo>
                  <a:pt x="26789" y="71438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44649"/>
                </a:lnTo>
                <a:lnTo>
                  <a:pt x="26789" y="35719"/>
                </a:lnTo>
                <a:lnTo>
                  <a:pt x="35719" y="26789"/>
                </a:lnTo>
                <a:lnTo>
                  <a:pt x="35719" y="17860"/>
                </a:lnTo>
                <a:lnTo>
                  <a:pt x="35719" y="17860"/>
                </a:lnTo>
                <a:lnTo>
                  <a:pt x="35719" y="17860"/>
                </a:lnTo>
                <a:lnTo>
                  <a:pt x="44648" y="8930"/>
                </a:lnTo>
                <a:lnTo>
                  <a:pt x="4464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733234" y="160734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35718" y="8930"/>
                </a:move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62507" y="0"/>
                </a:lnTo>
                <a:lnTo>
                  <a:pt x="71437" y="8930"/>
                </a:lnTo>
                <a:lnTo>
                  <a:pt x="80367" y="17860"/>
                </a:lnTo>
                <a:lnTo>
                  <a:pt x="98226" y="53578"/>
                </a:lnTo>
                <a:lnTo>
                  <a:pt x="107156" y="80368"/>
                </a:lnTo>
                <a:lnTo>
                  <a:pt x="98226" y="125016"/>
                </a:lnTo>
                <a:lnTo>
                  <a:pt x="98226" y="142875"/>
                </a:lnTo>
                <a:lnTo>
                  <a:pt x="98226" y="169664"/>
                </a:lnTo>
                <a:lnTo>
                  <a:pt x="107156" y="178594"/>
                </a:lnTo>
                <a:lnTo>
                  <a:pt x="107156" y="187524"/>
                </a:lnTo>
                <a:lnTo>
                  <a:pt x="116086" y="196453"/>
                </a:lnTo>
                <a:lnTo>
                  <a:pt x="116086" y="196453"/>
                </a:lnTo>
                <a:lnTo>
                  <a:pt x="116086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50844" y="62508"/>
            <a:ext cx="187524" cy="285751"/>
          </a:xfrm>
          <a:custGeom>
            <a:avLst/>
            <a:gdLst/>
            <a:ahLst/>
            <a:cxnLst/>
            <a:rect l="0" t="0" r="0" b="0"/>
            <a:pathLst>
              <a:path w="187524" h="285751">
                <a:moveTo>
                  <a:pt x="62508" y="26789"/>
                </a:moveTo>
                <a:lnTo>
                  <a:pt x="62508" y="8929"/>
                </a:ln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71437" y="17859"/>
                </a:lnTo>
                <a:lnTo>
                  <a:pt x="71437" y="26789"/>
                </a:lnTo>
                <a:lnTo>
                  <a:pt x="71437" y="44648"/>
                </a:lnTo>
                <a:lnTo>
                  <a:pt x="71437" y="107156"/>
                </a:lnTo>
                <a:lnTo>
                  <a:pt x="71437" y="151804"/>
                </a:lnTo>
                <a:lnTo>
                  <a:pt x="80367" y="196453"/>
                </a:lnTo>
                <a:lnTo>
                  <a:pt x="80367" y="223242"/>
                </a:lnTo>
                <a:lnTo>
                  <a:pt x="80367" y="232172"/>
                </a:lnTo>
                <a:lnTo>
                  <a:pt x="80367" y="241101"/>
                </a:lnTo>
                <a:lnTo>
                  <a:pt x="80367" y="232172"/>
                </a:lnTo>
                <a:lnTo>
                  <a:pt x="71437" y="232172"/>
                </a:lnTo>
                <a:lnTo>
                  <a:pt x="71437" y="232172"/>
                </a:lnTo>
                <a:lnTo>
                  <a:pt x="62508" y="214312"/>
                </a:lnTo>
                <a:lnTo>
                  <a:pt x="53578" y="205383"/>
                </a:lnTo>
                <a:lnTo>
                  <a:pt x="35719" y="187523"/>
                </a:lnTo>
                <a:lnTo>
                  <a:pt x="26789" y="160734"/>
                </a:lnTo>
                <a:lnTo>
                  <a:pt x="8929" y="142875"/>
                </a:lnTo>
                <a:lnTo>
                  <a:pt x="8929" y="125015"/>
                </a:lnTo>
                <a:lnTo>
                  <a:pt x="0" y="116086"/>
                </a:lnTo>
                <a:lnTo>
                  <a:pt x="0" y="98226"/>
                </a:lnTo>
                <a:lnTo>
                  <a:pt x="0" y="89297"/>
                </a:lnTo>
                <a:lnTo>
                  <a:pt x="0" y="71437"/>
                </a:lnTo>
                <a:lnTo>
                  <a:pt x="8929" y="62508"/>
                </a:lnTo>
                <a:lnTo>
                  <a:pt x="26789" y="53578"/>
                </a:lnTo>
                <a:lnTo>
                  <a:pt x="44648" y="44648"/>
                </a:lnTo>
                <a:lnTo>
                  <a:pt x="62508" y="35719"/>
                </a:lnTo>
                <a:lnTo>
                  <a:pt x="89297" y="35719"/>
                </a:lnTo>
                <a:lnTo>
                  <a:pt x="107156" y="35719"/>
                </a:lnTo>
                <a:lnTo>
                  <a:pt x="125015" y="44648"/>
                </a:lnTo>
                <a:lnTo>
                  <a:pt x="133945" y="53578"/>
                </a:lnTo>
                <a:lnTo>
                  <a:pt x="142875" y="62508"/>
                </a:lnTo>
                <a:lnTo>
                  <a:pt x="142875" y="80367"/>
                </a:lnTo>
                <a:lnTo>
                  <a:pt x="142875" y="98226"/>
                </a:lnTo>
                <a:lnTo>
                  <a:pt x="133945" y="116086"/>
                </a:lnTo>
                <a:lnTo>
                  <a:pt x="116086" y="133945"/>
                </a:lnTo>
                <a:lnTo>
                  <a:pt x="107156" y="151804"/>
                </a:lnTo>
                <a:lnTo>
                  <a:pt x="89297" y="160734"/>
                </a:lnTo>
                <a:lnTo>
                  <a:pt x="80367" y="160734"/>
                </a:lnTo>
                <a:lnTo>
                  <a:pt x="80367" y="169664"/>
                </a:lnTo>
                <a:lnTo>
                  <a:pt x="80367" y="169664"/>
                </a:lnTo>
                <a:lnTo>
                  <a:pt x="89297" y="160734"/>
                </a:lnTo>
                <a:lnTo>
                  <a:pt x="98226" y="160734"/>
                </a:lnTo>
                <a:lnTo>
                  <a:pt x="116086" y="160734"/>
                </a:lnTo>
                <a:lnTo>
                  <a:pt x="133945" y="160734"/>
                </a:lnTo>
                <a:lnTo>
                  <a:pt x="169664" y="169664"/>
                </a:lnTo>
                <a:lnTo>
                  <a:pt x="187523" y="196453"/>
                </a:lnTo>
                <a:lnTo>
                  <a:pt x="178594" y="223242"/>
                </a:lnTo>
                <a:lnTo>
                  <a:pt x="160734" y="250031"/>
                </a:lnTo>
                <a:lnTo>
                  <a:pt x="125015" y="267890"/>
                </a:lnTo>
                <a:lnTo>
                  <a:pt x="98226" y="285750"/>
                </a:lnTo>
                <a:lnTo>
                  <a:pt x="62508" y="285750"/>
                </a:lnTo>
                <a:lnTo>
                  <a:pt x="35719" y="285750"/>
                </a:lnTo>
                <a:lnTo>
                  <a:pt x="26789" y="285750"/>
                </a:lnTo>
                <a:lnTo>
                  <a:pt x="26789" y="267890"/>
                </a:lnTo>
                <a:lnTo>
                  <a:pt x="35719" y="258961"/>
                </a:lnTo>
                <a:lnTo>
                  <a:pt x="35719" y="258961"/>
                </a:lnTo>
                <a:lnTo>
                  <a:pt x="35719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956227" y="232172"/>
            <a:ext cx="151805" cy="125016"/>
          </a:xfrm>
          <a:custGeom>
            <a:avLst/>
            <a:gdLst/>
            <a:ahLst/>
            <a:cxnLst/>
            <a:rect l="0" t="0" r="0" b="0"/>
            <a:pathLst>
              <a:path w="151805" h="125016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35719"/>
                </a:lnTo>
                <a:lnTo>
                  <a:pt x="26789" y="35719"/>
                </a:lnTo>
                <a:lnTo>
                  <a:pt x="44648" y="35719"/>
                </a:lnTo>
                <a:lnTo>
                  <a:pt x="53578" y="35719"/>
                </a:lnTo>
                <a:lnTo>
                  <a:pt x="62507" y="35719"/>
                </a:lnTo>
                <a:lnTo>
                  <a:pt x="80367" y="26789"/>
                </a:lnTo>
                <a:lnTo>
                  <a:pt x="80367" y="26789"/>
                </a:lnTo>
                <a:lnTo>
                  <a:pt x="89296" y="17859"/>
                </a:lnTo>
                <a:lnTo>
                  <a:pt x="80367" y="17859"/>
                </a:lnTo>
                <a:lnTo>
                  <a:pt x="80367" y="8930"/>
                </a:lnTo>
                <a:lnTo>
                  <a:pt x="53578" y="17859"/>
                </a:lnTo>
                <a:lnTo>
                  <a:pt x="35718" y="35719"/>
                </a:lnTo>
                <a:lnTo>
                  <a:pt x="26789" y="62508"/>
                </a:lnTo>
                <a:lnTo>
                  <a:pt x="26789" y="89297"/>
                </a:lnTo>
                <a:lnTo>
                  <a:pt x="44648" y="107156"/>
                </a:lnTo>
                <a:lnTo>
                  <a:pt x="62507" y="116086"/>
                </a:lnTo>
                <a:lnTo>
                  <a:pt x="80367" y="125015"/>
                </a:lnTo>
                <a:lnTo>
                  <a:pt x="107156" y="116086"/>
                </a:lnTo>
                <a:lnTo>
                  <a:pt x="125015" y="116086"/>
                </a:lnTo>
                <a:lnTo>
                  <a:pt x="142875" y="98226"/>
                </a:lnTo>
                <a:lnTo>
                  <a:pt x="142875" y="80367"/>
                </a:lnTo>
                <a:lnTo>
                  <a:pt x="151804" y="62508"/>
                </a:lnTo>
                <a:lnTo>
                  <a:pt x="15180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143750" y="71437"/>
            <a:ext cx="35720" cy="285751"/>
          </a:xfrm>
          <a:custGeom>
            <a:avLst/>
            <a:gdLst/>
            <a:ahLst/>
            <a:cxnLst/>
            <a:rect l="0" t="0" r="0" b="0"/>
            <a:pathLst>
              <a:path w="35720" h="285751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62508"/>
                </a:lnTo>
                <a:lnTo>
                  <a:pt x="8930" y="116086"/>
                </a:lnTo>
                <a:lnTo>
                  <a:pt x="8930" y="169665"/>
                </a:lnTo>
                <a:lnTo>
                  <a:pt x="8930" y="223243"/>
                </a:lnTo>
                <a:lnTo>
                  <a:pt x="17859" y="258961"/>
                </a:lnTo>
                <a:lnTo>
                  <a:pt x="17859" y="276821"/>
                </a:lnTo>
                <a:lnTo>
                  <a:pt x="17859" y="285750"/>
                </a:lnTo>
                <a:lnTo>
                  <a:pt x="26789" y="285750"/>
                </a:lnTo>
                <a:lnTo>
                  <a:pt x="26789" y="276821"/>
                </a:lnTo>
                <a:lnTo>
                  <a:pt x="35719" y="267891"/>
                </a:lnTo>
                <a:lnTo>
                  <a:pt x="35719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24117" y="89297"/>
            <a:ext cx="8931" cy="285751"/>
          </a:xfrm>
          <a:custGeom>
            <a:avLst/>
            <a:gdLst/>
            <a:ahLst/>
            <a:cxnLst/>
            <a:rect l="0" t="0" r="0" b="0"/>
            <a:pathLst>
              <a:path w="8931" h="28575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71437"/>
                </a:lnTo>
                <a:lnTo>
                  <a:pt x="0" y="125015"/>
                </a:lnTo>
                <a:lnTo>
                  <a:pt x="0" y="178594"/>
                </a:lnTo>
                <a:lnTo>
                  <a:pt x="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8930" y="285750"/>
                </a:lnTo>
                <a:lnTo>
                  <a:pt x="8930" y="285750"/>
                </a:lnTo>
                <a:lnTo>
                  <a:pt x="8930" y="267890"/>
                </a:lnTo>
                <a:lnTo>
                  <a:pt x="8930" y="250031"/>
                </a:lnTo>
                <a:lnTo>
                  <a:pt x="893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340203" y="98227"/>
            <a:ext cx="62509" cy="250032"/>
          </a:xfrm>
          <a:custGeom>
            <a:avLst/>
            <a:gdLst/>
            <a:ahLst/>
            <a:cxnLst/>
            <a:rect l="0" t="0" r="0" b="0"/>
            <a:pathLst>
              <a:path w="62509" h="250032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8930" y="17859"/>
                </a:lnTo>
                <a:lnTo>
                  <a:pt x="8930" y="62507"/>
                </a:lnTo>
                <a:lnTo>
                  <a:pt x="8930" y="116085"/>
                </a:lnTo>
                <a:lnTo>
                  <a:pt x="0" y="160734"/>
                </a:lnTo>
                <a:lnTo>
                  <a:pt x="0" y="196453"/>
                </a:lnTo>
                <a:lnTo>
                  <a:pt x="0" y="223242"/>
                </a:lnTo>
                <a:lnTo>
                  <a:pt x="0" y="241101"/>
                </a:lnTo>
                <a:lnTo>
                  <a:pt x="8930" y="241101"/>
                </a:lnTo>
                <a:lnTo>
                  <a:pt x="17860" y="250031"/>
                </a:lnTo>
                <a:lnTo>
                  <a:pt x="35719" y="241101"/>
                </a:lnTo>
                <a:lnTo>
                  <a:pt x="44649" y="241101"/>
                </a:lnTo>
                <a:lnTo>
                  <a:pt x="53578" y="232171"/>
                </a:lnTo>
                <a:lnTo>
                  <a:pt x="62508" y="223242"/>
                </a:lnTo>
                <a:lnTo>
                  <a:pt x="6250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429500" y="232172"/>
            <a:ext cx="71439" cy="116087"/>
          </a:xfrm>
          <a:custGeom>
            <a:avLst/>
            <a:gdLst/>
            <a:ahLst/>
            <a:cxnLst/>
            <a:rect l="0" t="0" r="0" b="0"/>
            <a:pathLst>
              <a:path w="71439" h="116087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8930" y="80367"/>
                </a:lnTo>
                <a:lnTo>
                  <a:pt x="17859" y="80367"/>
                </a:lnTo>
                <a:lnTo>
                  <a:pt x="17859" y="71437"/>
                </a:lnTo>
                <a:lnTo>
                  <a:pt x="26789" y="62508"/>
                </a:lnTo>
                <a:lnTo>
                  <a:pt x="26789" y="53578"/>
                </a:lnTo>
                <a:lnTo>
                  <a:pt x="35719" y="44648"/>
                </a:lnTo>
                <a:lnTo>
                  <a:pt x="35719" y="44648"/>
                </a:lnTo>
                <a:lnTo>
                  <a:pt x="35719" y="53578"/>
                </a:lnTo>
                <a:lnTo>
                  <a:pt x="26789" y="62508"/>
                </a:lnTo>
                <a:lnTo>
                  <a:pt x="26789" y="89297"/>
                </a:lnTo>
                <a:lnTo>
                  <a:pt x="26789" y="98226"/>
                </a:lnTo>
                <a:lnTo>
                  <a:pt x="35719" y="116086"/>
                </a:lnTo>
                <a:lnTo>
                  <a:pt x="35719" y="116086"/>
                </a:lnTo>
                <a:lnTo>
                  <a:pt x="44648" y="116086"/>
                </a:lnTo>
                <a:lnTo>
                  <a:pt x="53578" y="116086"/>
                </a:lnTo>
                <a:lnTo>
                  <a:pt x="62508" y="98226"/>
                </a:lnTo>
                <a:lnTo>
                  <a:pt x="62508" y="89297"/>
                </a:lnTo>
                <a:lnTo>
                  <a:pt x="71438" y="71437"/>
                </a:lnTo>
                <a:lnTo>
                  <a:pt x="71438" y="53578"/>
                </a:lnTo>
                <a:lnTo>
                  <a:pt x="7143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509867" y="80367"/>
            <a:ext cx="62509" cy="285751"/>
          </a:xfrm>
          <a:custGeom>
            <a:avLst/>
            <a:gdLst/>
            <a:ahLst/>
            <a:cxnLst/>
            <a:rect l="0" t="0" r="0" b="0"/>
            <a:pathLst>
              <a:path w="62509" h="285751">
                <a:moveTo>
                  <a:pt x="17860" y="893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98227"/>
                </a:lnTo>
                <a:lnTo>
                  <a:pt x="0" y="151805"/>
                </a:lnTo>
                <a:lnTo>
                  <a:pt x="0" y="196453"/>
                </a:lnTo>
                <a:lnTo>
                  <a:pt x="0" y="223242"/>
                </a:lnTo>
                <a:lnTo>
                  <a:pt x="8930" y="241102"/>
                </a:lnTo>
                <a:lnTo>
                  <a:pt x="8930" y="250031"/>
                </a:lnTo>
                <a:lnTo>
                  <a:pt x="17860" y="241102"/>
                </a:lnTo>
                <a:lnTo>
                  <a:pt x="17860" y="241102"/>
                </a:lnTo>
                <a:lnTo>
                  <a:pt x="26789" y="232172"/>
                </a:lnTo>
                <a:lnTo>
                  <a:pt x="26789" y="223242"/>
                </a:lnTo>
                <a:lnTo>
                  <a:pt x="35719" y="223242"/>
                </a:lnTo>
                <a:lnTo>
                  <a:pt x="44649" y="214313"/>
                </a:lnTo>
                <a:lnTo>
                  <a:pt x="53578" y="205383"/>
                </a:lnTo>
                <a:lnTo>
                  <a:pt x="62508" y="205383"/>
                </a:lnTo>
                <a:lnTo>
                  <a:pt x="62508" y="205383"/>
                </a:lnTo>
                <a:lnTo>
                  <a:pt x="62508" y="223242"/>
                </a:lnTo>
                <a:lnTo>
                  <a:pt x="53578" y="241102"/>
                </a:lnTo>
                <a:lnTo>
                  <a:pt x="44649" y="258961"/>
                </a:lnTo>
                <a:lnTo>
                  <a:pt x="35719" y="267891"/>
                </a:lnTo>
                <a:lnTo>
                  <a:pt x="26789" y="285750"/>
                </a:lnTo>
                <a:lnTo>
                  <a:pt x="26789" y="285750"/>
                </a:lnTo>
                <a:lnTo>
                  <a:pt x="26789" y="276820"/>
                </a:lnTo>
                <a:lnTo>
                  <a:pt x="26789" y="267891"/>
                </a:lnTo>
                <a:lnTo>
                  <a:pt x="35719" y="258961"/>
                </a:lnTo>
                <a:lnTo>
                  <a:pt x="35719" y="241102"/>
                </a:lnTo>
                <a:lnTo>
                  <a:pt x="35719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608094" y="214312"/>
            <a:ext cx="80368" cy="151806"/>
          </a:xfrm>
          <a:custGeom>
            <a:avLst/>
            <a:gdLst/>
            <a:ahLst/>
            <a:cxnLst/>
            <a:rect l="0" t="0" r="0" b="0"/>
            <a:pathLst>
              <a:path w="80368" h="151806">
                <a:moveTo>
                  <a:pt x="80367" y="8930"/>
                </a:moveTo>
                <a:lnTo>
                  <a:pt x="71437" y="8930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8930"/>
                </a:lnTo>
                <a:lnTo>
                  <a:pt x="44648" y="8930"/>
                </a:lnTo>
                <a:lnTo>
                  <a:pt x="35719" y="17860"/>
                </a:lnTo>
                <a:lnTo>
                  <a:pt x="26789" y="26790"/>
                </a:lnTo>
                <a:lnTo>
                  <a:pt x="26789" y="26790"/>
                </a:lnTo>
                <a:lnTo>
                  <a:pt x="17859" y="35719"/>
                </a:lnTo>
                <a:lnTo>
                  <a:pt x="17859" y="44649"/>
                </a:lnTo>
                <a:lnTo>
                  <a:pt x="17859" y="53579"/>
                </a:lnTo>
                <a:lnTo>
                  <a:pt x="17859" y="62508"/>
                </a:lnTo>
                <a:lnTo>
                  <a:pt x="26789" y="71438"/>
                </a:lnTo>
                <a:lnTo>
                  <a:pt x="35719" y="89297"/>
                </a:lnTo>
                <a:lnTo>
                  <a:pt x="44648" y="98227"/>
                </a:lnTo>
                <a:lnTo>
                  <a:pt x="44648" y="107157"/>
                </a:lnTo>
                <a:lnTo>
                  <a:pt x="35719" y="125016"/>
                </a:lnTo>
                <a:lnTo>
                  <a:pt x="26789" y="133946"/>
                </a:lnTo>
                <a:lnTo>
                  <a:pt x="17859" y="142875"/>
                </a:lnTo>
                <a:lnTo>
                  <a:pt x="8929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42875"/>
                </a:lnTo>
                <a:lnTo>
                  <a:pt x="8929" y="133946"/>
                </a:lnTo>
                <a:lnTo>
                  <a:pt x="8929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715250" y="258961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893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447359" y="473273"/>
            <a:ext cx="616150" cy="383978"/>
          </a:xfrm>
          <a:custGeom>
            <a:avLst/>
            <a:gdLst/>
            <a:ahLst/>
            <a:cxnLst/>
            <a:rect l="0" t="0" r="0" b="0"/>
            <a:pathLst>
              <a:path w="616150" h="383978">
                <a:moveTo>
                  <a:pt x="616149" y="8930"/>
                </a:moveTo>
                <a:lnTo>
                  <a:pt x="616149" y="0"/>
                </a:lnTo>
                <a:lnTo>
                  <a:pt x="607219" y="0"/>
                </a:lnTo>
                <a:lnTo>
                  <a:pt x="607219" y="0"/>
                </a:lnTo>
                <a:lnTo>
                  <a:pt x="607219" y="0"/>
                </a:lnTo>
                <a:lnTo>
                  <a:pt x="607219" y="0"/>
                </a:lnTo>
                <a:lnTo>
                  <a:pt x="607219" y="0"/>
                </a:lnTo>
                <a:lnTo>
                  <a:pt x="607219" y="0"/>
                </a:lnTo>
                <a:lnTo>
                  <a:pt x="598289" y="8930"/>
                </a:lnTo>
                <a:lnTo>
                  <a:pt x="589360" y="8930"/>
                </a:lnTo>
                <a:lnTo>
                  <a:pt x="580430" y="17860"/>
                </a:lnTo>
                <a:lnTo>
                  <a:pt x="571500" y="26789"/>
                </a:lnTo>
                <a:lnTo>
                  <a:pt x="553641" y="35719"/>
                </a:lnTo>
                <a:lnTo>
                  <a:pt x="535782" y="53579"/>
                </a:lnTo>
                <a:lnTo>
                  <a:pt x="508993" y="71438"/>
                </a:lnTo>
                <a:lnTo>
                  <a:pt x="473274" y="89297"/>
                </a:lnTo>
                <a:lnTo>
                  <a:pt x="437555" y="116086"/>
                </a:lnTo>
                <a:lnTo>
                  <a:pt x="392907" y="142875"/>
                </a:lnTo>
                <a:lnTo>
                  <a:pt x="348258" y="169665"/>
                </a:lnTo>
                <a:lnTo>
                  <a:pt x="294680" y="205383"/>
                </a:lnTo>
                <a:lnTo>
                  <a:pt x="241102" y="232172"/>
                </a:lnTo>
                <a:lnTo>
                  <a:pt x="196454" y="267891"/>
                </a:lnTo>
                <a:lnTo>
                  <a:pt x="151805" y="294680"/>
                </a:lnTo>
                <a:lnTo>
                  <a:pt x="107157" y="321469"/>
                </a:lnTo>
                <a:lnTo>
                  <a:pt x="71438" y="339328"/>
                </a:lnTo>
                <a:lnTo>
                  <a:pt x="44649" y="357188"/>
                </a:lnTo>
                <a:lnTo>
                  <a:pt x="26789" y="366118"/>
                </a:lnTo>
                <a:lnTo>
                  <a:pt x="8930" y="375047"/>
                </a:lnTo>
                <a:lnTo>
                  <a:pt x="0" y="375047"/>
                </a:lnTo>
                <a:lnTo>
                  <a:pt x="0" y="383977"/>
                </a:lnTo>
                <a:lnTo>
                  <a:pt x="0" y="383977"/>
                </a:lnTo>
                <a:lnTo>
                  <a:pt x="0" y="375047"/>
                </a:lnTo>
                <a:lnTo>
                  <a:pt x="8930" y="375047"/>
                </a:lnTo>
                <a:lnTo>
                  <a:pt x="17860" y="366118"/>
                </a:lnTo>
                <a:lnTo>
                  <a:pt x="17860" y="3661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125891" y="937617"/>
            <a:ext cx="26790" cy="232173"/>
          </a:xfrm>
          <a:custGeom>
            <a:avLst/>
            <a:gdLst/>
            <a:ahLst/>
            <a:cxnLst/>
            <a:rect l="0" t="0" r="0" b="0"/>
            <a:pathLst>
              <a:path w="26790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89"/>
                </a:lnTo>
                <a:lnTo>
                  <a:pt x="8929" y="53578"/>
                </a:lnTo>
                <a:lnTo>
                  <a:pt x="8929" y="89297"/>
                </a:lnTo>
                <a:lnTo>
                  <a:pt x="8929" y="125016"/>
                </a:lnTo>
                <a:lnTo>
                  <a:pt x="17859" y="160734"/>
                </a:lnTo>
                <a:lnTo>
                  <a:pt x="17859" y="187524"/>
                </a:lnTo>
                <a:lnTo>
                  <a:pt x="17859" y="214313"/>
                </a:lnTo>
                <a:lnTo>
                  <a:pt x="26789" y="223242"/>
                </a:lnTo>
                <a:lnTo>
                  <a:pt x="26789" y="232172"/>
                </a:lnTo>
                <a:lnTo>
                  <a:pt x="26789" y="232172"/>
                </a:lnTo>
                <a:lnTo>
                  <a:pt x="26789" y="223242"/>
                </a:lnTo>
                <a:lnTo>
                  <a:pt x="17859" y="214313"/>
                </a:lnTo>
                <a:lnTo>
                  <a:pt x="8929" y="187524"/>
                </a:lnTo>
                <a:lnTo>
                  <a:pt x="0" y="160734"/>
                </a:lnTo>
                <a:lnTo>
                  <a:pt x="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45523" y="901898"/>
            <a:ext cx="205384" cy="276822"/>
          </a:xfrm>
          <a:custGeom>
            <a:avLst/>
            <a:gdLst/>
            <a:ahLst/>
            <a:cxnLst/>
            <a:rect l="0" t="0" r="0" b="0"/>
            <a:pathLst>
              <a:path w="205384" h="276822">
                <a:moveTo>
                  <a:pt x="0" y="26789"/>
                </a:moveTo>
                <a:lnTo>
                  <a:pt x="8930" y="26789"/>
                </a:lnTo>
                <a:lnTo>
                  <a:pt x="17860" y="17860"/>
                </a:lnTo>
                <a:lnTo>
                  <a:pt x="35719" y="17860"/>
                </a:lnTo>
                <a:lnTo>
                  <a:pt x="53579" y="8930"/>
                </a:lnTo>
                <a:lnTo>
                  <a:pt x="80368" y="8930"/>
                </a:lnTo>
                <a:lnTo>
                  <a:pt x="107157" y="0"/>
                </a:lnTo>
                <a:lnTo>
                  <a:pt x="125016" y="0"/>
                </a:lnTo>
                <a:lnTo>
                  <a:pt x="142875" y="0"/>
                </a:lnTo>
                <a:lnTo>
                  <a:pt x="160735" y="8930"/>
                </a:lnTo>
                <a:lnTo>
                  <a:pt x="160735" y="26789"/>
                </a:lnTo>
                <a:lnTo>
                  <a:pt x="151805" y="53578"/>
                </a:lnTo>
                <a:lnTo>
                  <a:pt x="142875" y="80368"/>
                </a:lnTo>
                <a:lnTo>
                  <a:pt x="125016" y="107157"/>
                </a:lnTo>
                <a:lnTo>
                  <a:pt x="98227" y="133946"/>
                </a:lnTo>
                <a:lnTo>
                  <a:pt x="89297" y="151805"/>
                </a:lnTo>
                <a:lnTo>
                  <a:pt x="71438" y="160735"/>
                </a:lnTo>
                <a:lnTo>
                  <a:pt x="62508" y="160735"/>
                </a:lnTo>
                <a:lnTo>
                  <a:pt x="62508" y="151805"/>
                </a:lnTo>
                <a:lnTo>
                  <a:pt x="80368" y="142875"/>
                </a:lnTo>
                <a:lnTo>
                  <a:pt x="89297" y="125016"/>
                </a:lnTo>
                <a:lnTo>
                  <a:pt x="116086" y="116086"/>
                </a:lnTo>
                <a:lnTo>
                  <a:pt x="142875" y="98227"/>
                </a:lnTo>
                <a:lnTo>
                  <a:pt x="160735" y="98227"/>
                </a:lnTo>
                <a:lnTo>
                  <a:pt x="187524" y="98227"/>
                </a:lnTo>
                <a:lnTo>
                  <a:pt x="196454" y="116086"/>
                </a:lnTo>
                <a:lnTo>
                  <a:pt x="205383" y="133946"/>
                </a:lnTo>
                <a:lnTo>
                  <a:pt x="196454" y="160735"/>
                </a:lnTo>
                <a:lnTo>
                  <a:pt x="187524" y="187524"/>
                </a:lnTo>
                <a:lnTo>
                  <a:pt x="169665" y="214313"/>
                </a:lnTo>
                <a:lnTo>
                  <a:pt x="142875" y="241102"/>
                </a:lnTo>
                <a:lnTo>
                  <a:pt x="116086" y="258961"/>
                </a:lnTo>
                <a:lnTo>
                  <a:pt x="89297" y="276821"/>
                </a:lnTo>
                <a:lnTo>
                  <a:pt x="71438" y="276821"/>
                </a:lnTo>
                <a:lnTo>
                  <a:pt x="53579" y="276821"/>
                </a:lnTo>
                <a:lnTo>
                  <a:pt x="53579" y="267891"/>
                </a:lnTo>
                <a:lnTo>
                  <a:pt x="53579" y="250032"/>
                </a:lnTo>
                <a:lnTo>
                  <a:pt x="62508" y="232172"/>
                </a:lnTo>
                <a:lnTo>
                  <a:pt x="6250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250906" y="919758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142875" y="8929"/>
                </a:moveTo>
                <a:lnTo>
                  <a:pt x="142875" y="8929"/>
                </a:lnTo>
                <a:lnTo>
                  <a:pt x="133946" y="8929"/>
                </a:lnTo>
                <a:lnTo>
                  <a:pt x="133946" y="0"/>
                </a:lnTo>
                <a:lnTo>
                  <a:pt x="116086" y="0"/>
                </a:lnTo>
                <a:lnTo>
                  <a:pt x="107157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9" y="17859"/>
                </a:lnTo>
                <a:lnTo>
                  <a:pt x="35719" y="35718"/>
                </a:lnTo>
                <a:lnTo>
                  <a:pt x="17860" y="44648"/>
                </a:lnTo>
                <a:lnTo>
                  <a:pt x="17860" y="53578"/>
                </a:lnTo>
                <a:lnTo>
                  <a:pt x="17860" y="71437"/>
                </a:lnTo>
                <a:lnTo>
                  <a:pt x="17860" y="80367"/>
                </a:lnTo>
                <a:lnTo>
                  <a:pt x="35719" y="89297"/>
                </a:lnTo>
                <a:lnTo>
                  <a:pt x="44649" y="89297"/>
                </a:lnTo>
                <a:lnTo>
                  <a:pt x="62508" y="98226"/>
                </a:lnTo>
                <a:lnTo>
                  <a:pt x="89297" y="98226"/>
                </a:lnTo>
                <a:lnTo>
                  <a:pt x="107157" y="107156"/>
                </a:lnTo>
                <a:lnTo>
                  <a:pt x="125016" y="125015"/>
                </a:lnTo>
                <a:lnTo>
                  <a:pt x="133946" y="133945"/>
                </a:lnTo>
                <a:lnTo>
                  <a:pt x="142875" y="151804"/>
                </a:lnTo>
                <a:lnTo>
                  <a:pt x="142875" y="169664"/>
                </a:lnTo>
                <a:lnTo>
                  <a:pt x="133946" y="196453"/>
                </a:lnTo>
                <a:lnTo>
                  <a:pt x="125016" y="205383"/>
                </a:lnTo>
                <a:lnTo>
                  <a:pt x="107157" y="223242"/>
                </a:lnTo>
                <a:lnTo>
                  <a:pt x="89297" y="223242"/>
                </a:lnTo>
                <a:lnTo>
                  <a:pt x="62508" y="223242"/>
                </a:lnTo>
                <a:lnTo>
                  <a:pt x="44649" y="214312"/>
                </a:lnTo>
                <a:lnTo>
                  <a:pt x="35719" y="205383"/>
                </a:lnTo>
                <a:lnTo>
                  <a:pt x="17860" y="196453"/>
                </a:lnTo>
                <a:lnTo>
                  <a:pt x="8930" y="178593"/>
                </a:lnTo>
                <a:lnTo>
                  <a:pt x="8930" y="169664"/>
                </a:lnTo>
                <a:lnTo>
                  <a:pt x="0" y="160734"/>
                </a:lnTo>
                <a:lnTo>
                  <a:pt x="8930" y="151804"/>
                </a:lnTo>
                <a:lnTo>
                  <a:pt x="8930" y="142875"/>
                </a:lnTo>
                <a:lnTo>
                  <a:pt x="893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447359" y="928687"/>
            <a:ext cx="35720" cy="205384"/>
          </a:xfrm>
          <a:custGeom>
            <a:avLst/>
            <a:gdLst/>
            <a:ahLst/>
            <a:cxnLst/>
            <a:rect l="0" t="0" r="0" b="0"/>
            <a:pathLst>
              <a:path w="35720" h="205384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8930" y="116086"/>
                </a:lnTo>
                <a:lnTo>
                  <a:pt x="17860" y="151805"/>
                </a:lnTo>
                <a:lnTo>
                  <a:pt x="17860" y="178594"/>
                </a:lnTo>
                <a:lnTo>
                  <a:pt x="26789" y="196454"/>
                </a:lnTo>
                <a:lnTo>
                  <a:pt x="26789" y="205383"/>
                </a:lnTo>
                <a:lnTo>
                  <a:pt x="26789" y="205383"/>
                </a:lnTo>
                <a:lnTo>
                  <a:pt x="35719" y="196454"/>
                </a:lnTo>
                <a:lnTo>
                  <a:pt x="26789" y="196454"/>
                </a:lnTo>
                <a:lnTo>
                  <a:pt x="26789" y="178594"/>
                </a:lnTo>
                <a:lnTo>
                  <a:pt x="17860" y="151805"/>
                </a:lnTo>
                <a:lnTo>
                  <a:pt x="8930" y="125016"/>
                </a:lnTo>
                <a:lnTo>
                  <a:pt x="893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429500" y="901898"/>
            <a:ext cx="142876" cy="223244"/>
          </a:xfrm>
          <a:custGeom>
            <a:avLst/>
            <a:gdLst/>
            <a:ahLst/>
            <a:cxnLst/>
            <a:rect l="0" t="0" r="0" b="0"/>
            <a:pathLst>
              <a:path w="142876" h="223244">
                <a:moveTo>
                  <a:pt x="0" y="44649"/>
                </a:moveTo>
                <a:lnTo>
                  <a:pt x="0" y="35719"/>
                </a:lnTo>
                <a:lnTo>
                  <a:pt x="8930" y="35719"/>
                </a:lnTo>
                <a:lnTo>
                  <a:pt x="17859" y="26789"/>
                </a:lnTo>
                <a:lnTo>
                  <a:pt x="26789" y="17860"/>
                </a:lnTo>
                <a:lnTo>
                  <a:pt x="44648" y="8930"/>
                </a:lnTo>
                <a:lnTo>
                  <a:pt x="71438" y="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6" y="26789"/>
                </a:lnTo>
                <a:lnTo>
                  <a:pt x="133945" y="44649"/>
                </a:lnTo>
                <a:lnTo>
                  <a:pt x="142875" y="71438"/>
                </a:lnTo>
                <a:lnTo>
                  <a:pt x="133945" y="107157"/>
                </a:lnTo>
                <a:lnTo>
                  <a:pt x="125016" y="142875"/>
                </a:lnTo>
                <a:lnTo>
                  <a:pt x="107156" y="178594"/>
                </a:lnTo>
                <a:lnTo>
                  <a:pt x="89297" y="205383"/>
                </a:lnTo>
                <a:lnTo>
                  <a:pt x="71438" y="214313"/>
                </a:lnTo>
                <a:lnTo>
                  <a:pt x="71438" y="223243"/>
                </a:lnTo>
                <a:lnTo>
                  <a:pt x="62508" y="214313"/>
                </a:lnTo>
                <a:lnTo>
                  <a:pt x="62508" y="196453"/>
                </a:lnTo>
                <a:lnTo>
                  <a:pt x="71438" y="178594"/>
                </a:lnTo>
                <a:lnTo>
                  <a:pt x="89297" y="142875"/>
                </a:lnTo>
                <a:lnTo>
                  <a:pt x="8929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170664" y="473273"/>
            <a:ext cx="428625" cy="401837"/>
          </a:xfrm>
          <a:custGeom>
            <a:avLst/>
            <a:gdLst/>
            <a:ahLst/>
            <a:cxnLst/>
            <a:rect l="0" t="0" r="0" b="0"/>
            <a:pathLst>
              <a:path w="428625" h="401837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26788" y="8930"/>
                </a:lnTo>
                <a:lnTo>
                  <a:pt x="35718" y="26789"/>
                </a:lnTo>
                <a:lnTo>
                  <a:pt x="53577" y="35719"/>
                </a:lnTo>
                <a:lnTo>
                  <a:pt x="71437" y="44649"/>
                </a:lnTo>
                <a:lnTo>
                  <a:pt x="98226" y="62508"/>
                </a:lnTo>
                <a:lnTo>
                  <a:pt x="125015" y="80368"/>
                </a:lnTo>
                <a:lnTo>
                  <a:pt x="160734" y="107157"/>
                </a:lnTo>
                <a:lnTo>
                  <a:pt x="196452" y="142875"/>
                </a:lnTo>
                <a:lnTo>
                  <a:pt x="232171" y="187524"/>
                </a:lnTo>
                <a:lnTo>
                  <a:pt x="267890" y="232172"/>
                </a:lnTo>
                <a:lnTo>
                  <a:pt x="294679" y="285750"/>
                </a:lnTo>
                <a:lnTo>
                  <a:pt x="330398" y="330399"/>
                </a:lnTo>
                <a:lnTo>
                  <a:pt x="357187" y="366118"/>
                </a:lnTo>
                <a:lnTo>
                  <a:pt x="383976" y="392907"/>
                </a:lnTo>
                <a:lnTo>
                  <a:pt x="392906" y="401836"/>
                </a:lnTo>
                <a:lnTo>
                  <a:pt x="410765" y="392907"/>
                </a:lnTo>
                <a:lnTo>
                  <a:pt x="419695" y="383977"/>
                </a:lnTo>
                <a:lnTo>
                  <a:pt x="428624" y="357188"/>
                </a:lnTo>
                <a:lnTo>
                  <a:pt x="428624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438554" y="928687"/>
            <a:ext cx="142876" cy="187525"/>
          </a:xfrm>
          <a:custGeom>
            <a:avLst/>
            <a:gdLst/>
            <a:ahLst/>
            <a:cxnLst/>
            <a:rect l="0" t="0" r="0" b="0"/>
            <a:pathLst>
              <a:path w="142876" h="187525">
                <a:moveTo>
                  <a:pt x="133945" y="0"/>
                </a:move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0"/>
                </a:lnTo>
                <a:lnTo>
                  <a:pt x="89297" y="0"/>
                </a:lnTo>
                <a:lnTo>
                  <a:pt x="71437" y="0"/>
                </a:lnTo>
                <a:lnTo>
                  <a:pt x="53578" y="8930"/>
                </a:lnTo>
                <a:lnTo>
                  <a:pt x="35719" y="8930"/>
                </a:lnTo>
                <a:lnTo>
                  <a:pt x="17859" y="8930"/>
                </a:lnTo>
                <a:lnTo>
                  <a:pt x="893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9"/>
                </a:lnTo>
                <a:lnTo>
                  <a:pt x="26789" y="44649"/>
                </a:lnTo>
                <a:lnTo>
                  <a:pt x="44648" y="53579"/>
                </a:lnTo>
                <a:lnTo>
                  <a:pt x="71437" y="62508"/>
                </a:lnTo>
                <a:lnTo>
                  <a:pt x="98226" y="71438"/>
                </a:lnTo>
                <a:lnTo>
                  <a:pt x="125016" y="89297"/>
                </a:lnTo>
                <a:lnTo>
                  <a:pt x="133945" y="107157"/>
                </a:lnTo>
                <a:lnTo>
                  <a:pt x="142875" y="125016"/>
                </a:lnTo>
                <a:lnTo>
                  <a:pt x="133945" y="142875"/>
                </a:lnTo>
                <a:lnTo>
                  <a:pt x="116086" y="169664"/>
                </a:lnTo>
                <a:lnTo>
                  <a:pt x="98226" y="178594"/>
                </a:lnTo>
                <a:lnTo>
                  <a:pt x="71437" y="187524"/>
                </a:lnTo>
                <a:lnTo>
                  <a:pt x="44648" y="187524"/>
                </a:lnTo>
                <a:lnTo>
                  <a:pt x="26789" y="178594"/>
                </a:lnTo>
                <a:lnTo>
                  <a:pt x="26789" y="169664"/>
                </a:lnTo>
                <a:lnTo>
                  <a:pt x="26789" y="151805"/>
                </a:lnTo>
                <a:lnTo>
                  <a:pt x="26789" y="133946"/>
                </a:lnTo>
                <a:lnTo>
                  <a:pt x="44648" y="116086"/>
                </a:lnTo>
                <a:lnTo>
                  <a:pt x="4464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563570" y="1009055"/>
            <a:ext cx="125016" cy="232173"/>
          </a:xfrm>
          <a:custGeom>
            <a:avLst/>
            <a:gdLst/>
            <a:ahLst/>
            <a:cxnLst/>
            <a:rect l="0" t="0" r="0" b="0"/>
            <a:pathLst>
              <a:path w="125016" h="232173">
                <a:moveTo>
                  <a:pt x="26789" y="0"/>
                </a:moveTo>
                <a:lnTo>
                  <a:pt x="26789" y="8929"/>
                </a:lnTo>
                <a:lnTo>
                  <a:pt x="17859" y="8929"/>
                </a:lnTo>
                <a:lnTo>
                  <a:pt x="8929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8929" y="71437"/>
                </a:lnTo>
                <a:lnTo>
                  <a:pt x="17859" y="80367"/>
                </a:lnTo>
                <a:lnTo>
                  <a:pt x="26789" y="89296"/>
                </a:lnTo>
                <a:lnTo>
                  <a:pt x="44648" y="89296"/>
                </a:lnTo>
                <a:lnTo>
                  <a:pt x="53578" y="80367"/>
                </a:lnTo>
                <a:lnTo>
                  <a:pt x="71437" y="71437"/>
                </a:lnTo>
                <a:lnTo>
                  <a:pt x="80367" y="62507"/>
                </a:lnTo>
                <a:lnTo>
                  <a:pt x="89296" y="44648"/>
                </a:lnTo>
                <a:lnTo>
                  <a:pt x="89296" y="35718"/>
                </a:lnTo>
                <a:lnTo>
                  <a:pt x="98226" y="17859"/>
                </a:lnTo>
                <a:lnTo>
                  <a:pt x="89296" y="8929"/>
                </a:lnTo>
                <a:lnTo>
                  <a:pt x="98226" y="0"/>
                </a:lnTo>
                <a:lnTo>
                  <a:pt x="98226" y="0"/>
                </a:lnTo>
                <a:lnTo>
                  <a:pt x="107156" y="8929"/>
                </a:lnTo>
                <a:lnTo>
                  <a:pt x="116085" y="17859"/>
                </a:lnTo>
                <a:lnTo>
                  <a:pt x="116085" y="35718"/>
                </a:lnTo>
                <a:lnTo>
                  <a:pt x="116085" y="62507"/>
                </a:lnTo>
                <a:lnTo>
                  <a:pt x="116085" y="89296"/>
                </a:lnTo>
                <a:lnTo>
                  <a:pt x="116085" y="116086"/>
                </a:lnTo>
                <a:lnTo>
                  <a:pt x="116085" y="142875"/>
                </a:lnTo>
                <a:lnTo>
                  <a:pt x="125015" y="160734"/>
                </a:lnTo>
                <a:lnTo>
                  <a:pt x="125015" y="187523"/>
                </a:lnTo>
                <a:lnTo>
                  <a:pt x="116085" y="205382"/>
                </a:lnTo>
                <a:lnTo>
                  <a:pt x="116085" y="223242"/>
                </a:lnTo>
                <a:lnTo>
                  <a:pt x="107156" y="232172"/>
                </a:lnTo>
                <a:lnTo>
                  <a:pt x="89296" y="232172"/>
                </a:lnTo>
                <a:lnTo>
                  <a:pt x="71437" y="214312"/>
                </a:lnTo>
                <a:lnTo>
                  <a:pt x="53578" y="196453"/>
                </a:lnTo>
                <a:lnTo>
                  <a:pt x="44648" y="169664"/>
                </a:lnTo>
                <a:lnTo>
                  <a:pt x="35718" y="142875"/>
                </a:lnTo>
                <a:lnTo>
                  <a:pt x="26789" y="107156"/>
                </a:lnTo>
                <a:lnTo>
                  <a:pt x="2678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706445" y="991195"/>
            <a:ext cx="62508" cy="125017"/>
          </a:xfrm>
          <a:custGeom>
            <a:avLst/>
            <a:gdLst/>
            <a:ahLst/>
            <a:cxnLst/>
            <a:rect l="0" t="0" r="0" b="0"/>
            <a:pathLst>
              <a:path w="62508" h="125017">
                <a:moveTo>
                  <a:pt x="35718" y="26789"/>
                </a:moveTo>
                <a:lnTo>
                  <a:pt x="35718" y="17860"/>
                </a:lnTo>
                <a:lnTo>
                  <a:pt x="35718" y="17860"/>
                </a:lnTo>
                <a:lnTo>
                  <a:pt x="35718" y="893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44649"/>
                </a:lnTo>
                <a:lnTo>
                  <a:pt x="35718" y="62508"/>
                </a:lnTo>
                <a:lnTo>
                  <a:pt x="44648" y="71438"/>
                </a:lnTo>
                <a:lnTo>
                  <a:pt x="53578" y="80367"/>
                </a:lnTo>
                <a:lnTo>
                  <a:pt x="62507" y="98227"/>
                </a:lnTo>
                <a:lnTo>
                  <a:pt x="53578" y="107156"/>
                </a:lnTo>
                <a:lnTo>
                  <a:pt x="44648" y="116086"/>
                </a:lnTo>
                <a:lnTo>
                  <a:pt x="35718" y="125016"/>
                </a:lnTo>
                <a:lnTo>
                  <a:pt x="17859" y="125016"/>
                </a:lnTo>
                <a:lnTo>
                  <a:pt x="8929" y="116086"/>
                </a:lnTo>
                <a:lnTo>
                  <a:pt x="8929" y="107156"/>
                </a:lnTo>
                <a:lnTo>
                  <a:pt x="0" y="98227"/>
                </a:lnTo>
                <a:lnTo>
                  <a:pt x="8929" y="80367"/>
                </a:lnTo>
                <a:lnTo>
                  <a:pt x="17859" y="62508"/>
                </a:lnTo>
                <a:lnTo>
                  <a:pt x="26789" y="35719"/>
                </a:lnTo>
                <a:lnTo>
                  <a:pt x="35718" y="8930"/>
                </a:lnTo>
                <a:lnTo>
                  <a:pt x="3571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786812" y="892969"/>
            <a:ext cx="35719" cy="232173"/>
          </a:xfrm>
          <a:custGeom>
            <a:avLst/>
            <a:gdLst/>
            <a:ahLst/>
            <a:cxnLst/>
            <a:rect l="0" t="0" r="0" b="0"/>
            <a:pathLst>
              <a:path w="35719" h="232173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44648"/>
                </a:lnTo>
                <a:lnTo>
                  <a:pt x="8929" y="71437"/>
                </a:lnTo>
                <a:lnTo>
                  <a:pt x="8929" y="107156"/>
                </a:lnTo>
                <a:lnTo>
                  <a:pt x="8929" y="142875"/>
                </a:lnTo>
                <a:lnTo>
                  <a:pt x="17859" y="178593"/>
                </a:lnTo>
                <a:lnTo>
                  <a:pt x="17859" y="196453"/>
                </a:lnTo>
                <a:lnTo>
                  <a:pt x="26789" y="214312"/>
                </a:lnTo>
                <a:lnTo>
                  <a:pt x="35718" y="232172"/>
                </a:lnTo>
                <a:lnTo>
                  <a:pt x="35718" y="232172"/>
                </a:lnTo>
                <a:lnTo>
                  <a:pt x="35718" y="232172"/>
                </a:lnTo>
                <a:lnTo>
                  <a:pt x="35718" y="223242"/>
                </a:lnTo>
                <a:lnTo>
                  <a:pt x="35718" y="205382"/>
                </a:lnTo>
                <a:lnTo>
                  <a:pt x="26789" y="187523"/>
                </a:lnTo>
                <a:lnTo>
                  <a:pt x="26789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706445" y="1000125"/>
            <a:ext cx="151805" cy="26790"/>
          </a:xfrm>
          <a:custGeom>
            <a:avLst/>
            <a:gdLst/>
            <a:ahLst/>
            <a:cxnLst/>
            <a:rect l="0" t="0" r="0" b="0"/>
            <a:pathLst>
              <a:path w="151805" h="26790">
                <a:moveTo>
                  <a:pt x="0" y="26789"/>
                </a:moveTo>
                <a:lnTo>
                  <a:pt x="8929" y="17859"/>
                </a:lnTo>
                <a:lnTo>
                  <a:pt x="35718" y="17859"/>
                </a:lnTo>
                <a:lnTo>
                  <a:pt x="62507" y="8930"/>
                </a:lnTo>
                <a:lnTo>
                  <a:pt x="80367" y="0"/>
                </a:lnTo>
                <a:lnTo>
                  <a:pt x="98226" y="0"/>
                </a:lnTo>
                <a:lnTo>
                  <a:pt x="107156" y="0"/>
                </a:lnTo>
                <a:lnTo>
                  <a:pt x="125015" y="0"/>
                </a:lnTo>
                <a:lnTo>
                  <a:pt x="133945" y="0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8849320" y="1017984"/>
            <a:ext cx="169665" cy="98228"/>
          </a:xfrm>
          <a:custGeom>
            <a:avLst/>
            <a:gdLst/>
            <a:ahLst/>
            <a:cxnLst/>
            <a:rect l="0" t="0" r="0" b="0"/>
            <a:pathLst>
              <a:path w="169665" h="98228">
                <a:moveTo>
                  <a:pt x="8929" y="44649"/>
                </a:moveTo>
                <a:lnTo>
                  <a:pt x="8929" y="44649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53578"/>
                </a:lnTo>
                <a:lnTo>
                  <a:pt x="17859" y="53578"/>
                </a:lnTo>
                <a:lnTo>
                  <a:pt x="17859" y="53578"/>
                </a:lnTo>
                <a:lnTo>
                  <a:pt x="26789" y="44649"/>
                </a:lnTo>
                <a:lnTo>
                  <a:pt x="26789" y="44649"/>
                </a:lnTo>
                <a:lnTo>
                  <a:pt x="26789" y="44649"/>
                </a:lnTo>
                <a:lnTo>
                  <a:pt x="35718" y="35719"/>
                </a:lnTo>
                <a:lnTo>
                  <a:pt x="35718" y="26789"/>
                </a:lnTo>
                <a:lnTo>
                  <a:pt x="35718" y="26789"/>
                </a:lnTo>
                <a:lnTo>
                  <a:pt x="35718" y="17860"/>
                </a:lnTo>
                <a:lnTo>
                  <a:pt x="35718" y="8930"/>
                </a:lnTo>
                <a:lnTo>
                  <a:pt x="35718" y="0"/>
                </a:lnTo>
                <a:lnTo>
                  <a:pt x="26789" y="0"/>
                </a:lnTo>
                <a:lnTo>
                  <a:pt x="17859" y="17860"/>
                </a:lnTo>
                <a:lnTo>
                  <a:pt x="8929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8929" y="8036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89297"/>
                </a:lnTo>
                <a:lnTo>
                  <a:pt x="35718" y="89297"/>
                </a:lnTo>
                <a:lnTo>
                  <a:pt x="44648" y="80367"/>
                </a:lnTo>
                <a:lnTo>
                  <a:pt x="53578" y="71438"/>
                </a:lnTo>
                <a:lnTo>
                  <a:pt x="53578" y="62508"/>
                </a:lnTo>
                <a:lnTo>
                  <a:pt x="62507" y="53578"/>
                </a:lnTo>
                <a:lnTo>
                  <a:pt x="71437" y="35719"/>
                </a:lnTo>
                <a:lnTo>
                  <a:pt x="71437" y="26789"/>
                </a:lnTo>
                <a:lnTo>
                  <a:pt x="71437" y="17860"/>
                </a:lnTo>
                <a:lnTo>
                  <a:pt x="71437" y="1786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17860"/>
                </a:lnTo>
                <a:lnTo>
                  <a:pt x="80367" y="17860"/>
                </a:lnTo>
                <a:lnTo>
                  <a:pt x="80367" y="26789"/>
                </a:lnTo>
                <a:lnTo>
                  <a:pt x="80367" y="35719"/>
                </a:lnTo>
                <a:lnTo>
                  <a:pt x="80367" y="35719"/>
                </a:lnTo>
                <a:lnTo>
                  <a:pt x="80367" y="53578"/>
                </a:lnTo>
                <a:lnTo>
                  <a:pt x="89296" y="53578"/>
                </a:lnTo>
                <a:lnTo>
                  <a:pt x="89296" y="62508"/>
                </a:lnTo>
                <a:lnTo>
                  <a:pt x="89296" y="71438"/>
                </a:lnTo>
                <a:lnTo>
                  <a:pt x="89296" y="71438"/>
                </a:lnTo>
                <a:lnTo>
                  <a:pt x="89296" y="71438"/>
                </a:lnTo>
                <a:lnTo>
                  <a:pt x="98226" y="62508"/>
                </a:lnTo>
                <a:lnTo>
                  <a:pt x="98226" y="62508"/>
                </a:lnTo>
                <a:lnTo>
                  <a:pt x="98226" y="53578"/>
                </a:lnTo>
                <a:lnTo>
                  <a:pt x="98226" y="44649"/>
                </a:lnTo>
                <a:lnTo>
                  <a:pt x="98226" y="35719"/>
                </a:lnTo>
                <a:lnTo>
                  <a:pt x="9822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16085" y="35719"/>
                </a:lnTo>
                <a:lnTo>
                  <a:pt x="116085" y="35719"/>
                </a:lnTo>
                <a:lnTo>
                  <a:pt x="116085" y="44649"/>
                </a:lnTo>
                <a:lnTo>
                  <a:pt x="125015" y="53578"/>
                </a:lnTo>
                <a:lnTo>
                  <a:pt x="125015" y="53578"/>
                </a:lnTo>
                <a:lnTo>
                  <a:pt x="133945" y="62508"/>
                </a:lnTo>
                <a:lnTo>
                  <a:pt x="133945" y="62508"/>
                </a:lnTo>
                <a:lnTo>
                  <a:pt x="133945" y="53578"/>
                </a:lnTo>
                <a:lnTo>
                  <a:pt x="142875" y="53578"/>
                </a:lnTo>
                <a:lnTo>
                  <a:pt x="142875" y="44649"/>
                </a:lnTo>
                <a:lnTo>
                  <a:pt x="151804" y="44649"/>
                </a:lnTo>
                <a:lnTo>
                  <a:pt x="151804" y="44649"/>
                </a:lnTo>
                <a:lnTo>
                  <a:pt x="160734" y="44649"/>
                </a:lnTo>
                <a:lnTo>
                  <a:pt x="160734" y="44649"/>
                </a:lnTo>
                <a:lnTo>
                  <a:pt x="160734" y="44649"/>
                </a:lnTo>
                <a:lnTo>
                  <a:pt x="160734" y="53578"/>
                </a:lnTo>
                <a:lnTo>
                  <a:pt x="169664" y="53578"/>
                </a:lnTo>
                <a:lnTo>
                  <a:pt x="169664" y="62508"/>
                </a:lnTo>
                <a:lnTo>
                  <a:pt x="160734" y="62508"/>
                </a:lnTo>
                <a:lnTo>
                  <a:pt x="160734" y="62508"/>
                </a:lnTo>
                <a:lnTo>
                  <a:pt x="160734" y="53578"/>
                </a:lnTo>
                <a:lnTo>
                  <a:pt x="160734" y="44649"/>
                </a:lnTo>
                <a:lnTo>
                  <a:pt x="151804" y="26789"/>
                </a:lnTo>
                <a:lnTo>
                  <a:pt x="151804" y="8930"/>
                </a:lnTo>
                <a:lnTo>
                  <a:pt x="15180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8974335" y="892969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17860" y="44648"/>
                </a:lnTo>
                <a:lnTo>
                  <a:pt x="17860" y="62507"/>
                </a:lnTo>
                <a:lnTo>
                  <a:pt x="26789" y="80367"/>
                </a:lnTo>
                <a:lnTo>
                  <a:pt x="35719" y="98226"/>
                </a:lnTo>
                <a:lnTo>
                  <a:pt x="35719" y="107156"/>
                </a:lnTo>
                <a:lnTo>
                  <a:pt x="44649" y="125015"/>
                </a:lnTo>
                <a:lnTo>
                  <a:pt x="53578" y="133945"/>
                </a:lnTo>
                <a:lnTo>
                  <a:pt x="62508" y="142875"/>
                </a:lnTo>
                <a:lnTo>
                  <a:pt x="71438" y="142875"/>
                </a:lnTo>
                <a:lnTo>
                  <a:pt x="80367" y="142875"/>
                </a:lnTo>
                <a:lnTo>
                  <a:pt x="89297" y="142875"/>
                </a:lnTo>
                <a:lnTo>
                  <a:pt x="98227" y="133945"/>
                </a:lnTo>
                <a:lnTo>
                  <a:pt x="116086" y="116086"/>
                </a:lnTo>
                <a:lnTo>
                  <a:pt x="125016" y="98226"/>
                </a:lnTo>
                <a:lnTo>
                  <a:pt x="125016" y="89297"/>
                </a:lnTo>
                <a:lnTo>
                  <a:pt x="133945" y="71437"/>
                </a:lnTo>
                <a:lnTo>
                  <a:pt x="133945" y="53578"/>
                </a:lnTo>
                <a:lnTo>
                  <a:pt x="142875" y="35718"/>
                </a:lnTo>
                <a:lnTo>
                  <a:pt x="142875" y="26789"/>
                </a:lnTo>
                <a:lnTo>
                  <a:pt x="133945" y="17859"/>
                </a:lnTo>
                <a:lnTo>
                  <a:pt x="133945" y="8929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7" y="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170539" y="1285875"/>
            <a:ext cx="125017" cy="223243"/>
          </a:xfrm>
          <a:custGeom>
            <a:avLst/>
            <a:gdLst/>
            <a:ahLst/>
            <a:cxnLst/>
            <a:rect l="0" t="0" r="0" b="0"/>
            <a:pathLst>
              <a:path w="125017" h="223243">
                <a:moveTo>
                  <a:pt x="26789" y="35719"/>
                </a:moveTo>
                <a:lnTo>
                  <a:pt x="26789" y="35719"/>
                </a:lnTo>
                <a:lnTo>
                  <a:pt x="26789" y="3571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35719"/>
                </a:lnTo>
                <a:lnTo>
                  <a:pt x="26789" y="44648"/>
                </a:lnTo>
                <a:lnTo>
                  <a:pt x="35719" y="62508"/>
                </a:lnTo>
                <a:lnTo>
                  <a:pt x="35719" y="89297"/>
                </a:lnTo>
                <a:lnTo>
                  <a:pt x="35719" y="116086"/>
                </a:lnTo>
                <a:lnTo>
                  <a:pt x="35719" y="142875"/>
                </a:lnTo>
                <a:lnTo>
                  <a:pt x="35719" y="169664"/>
                </a:lnTo>
                <a:lnTo>
                  <a:pt x="44649" y="196453"/>
                </a:lnTo>
                <a:lnTo>
                  <a:pt x="44649" y="214312"/>
                </a:lnTo>
                <a:lnTo>
                  <a:pt x="44649" y="223242"/>
                </a:lnTo>
                <a:lnTo>
                  <a:pt x="35719" y="223242"/>
                </a:lnTo>
                <a:lnTo>
                  <a:pt x="35719" y="223242"/>
                </a:lnTo>
                <a:lnTo>
                  <a:pt x="35719" y="214312"/>
                </a:lnTo>
                <a:lnTo>
                  <a:pt x="26789" y="187523"/>
                </a:lnTo>
                <a:lnTo>
                  <a:pt x="17859" y="169664"/>
                </a:lnTo>
                <a:lnTo>
                  <a:pt x="17859" y="142875"/>
                </a:lnTo>
                <a:lnTo>
                  <a:pt x="8930" y="107156"/>
                </a:lnTo>
                <a:lnTo>
                  <a:pt x="0" y="80367"/>
                </a:lnTo>
                <a:lnTo>
                  <a:pt x="0" y="62508"/>
                </a:lnTo>
                <a:lnTo>
                  <a:pt x="8930" y="35719"/>
                </a:lnTo>
                <a:lnTo>
                  <a:pt x="8930" y="26789"/>
                </a:lnTo>
                <a:lnTo>
                  <a:pt x="17859" y="893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107156" y="8930"/>
                </a:lnTo>
                <a:lnTo>
                  <a:pt x="125016" y="17859"/>
                </a:lnTo>
                <a:lnTo>
                  <a:pt x="125016" y="26789"/>
                </a:lnTo>
                <a:lnTo>
                  <a:pt x="125016" y="35719"/>
                </a:lnTo>
                <a:lnTo>
                  <a:pt x="116086" y="53578"/>
                </a:lnTo>
                <a:lnTo>
                  <a:pt x="98227" y="71438"/>
                </a:lnTo>
                <a:lnTo>
                  <a:pt x="80367" y="80367"/>
                </a:lnTo>
                <a:lnTo>
                  <a:pt x="71438" y="89297"/>
                </a:lnTo>
                <a:lnTo>
                  <a:pt x="53578" y="80367"/>
                </a:lnTo>
                <a:lnTo>
                  <a:pt x="44649" y="71438"/>
                </a:lnTo>
                <a:lnTo>
                  <a:pt x="53578" y="62508"/>
                </a:lnTo>
                <a:lnTo>
                  <a:pt x="5357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322344" y="1285875"/>
            <a:ext cx="151805" cy="89298"/>
          </a:xfrm>
          <a:custGeom>
            <a:avLst/>
            <a:gdLst/>
            <a:ahLst/>
            <a:cxnLst/>
            <a:rect l="0" t="0" r="0" b="0"/>
            <a:pathLst>
              <a:path w="151805" h="89298">
                <a:moveTo>
                  <a:pt x="35719" y="0"/>
                </a:moveTo>
                <a:lnTo>
                  <a:pt x="35719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8929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62508"/>
                </a:lnTo>
                <a:lnTo>
                  <a:pt x="8929" y="71438"/>
                </a:lnTo>
                <a:lnTo>
                  <a:pt x="17859" y="71438"/>
                </a:lnTo>
                <a:lnTo>
                  <a:pt x="35719" y="62508"/>
                </a:lnTo>
                <a:lnTo>
                  <a:pt x="53578" y="62508"/>
                </a:lnTo>
                <a:lnTo>
                  <a:pt x="62508" y="53578"/>
                </a:lnTo>
                <a:lnTo>
                  <a:pt x="80367" y="35719"/>
                </a:lnTo>
                <a:lnTo>
                  <a:pt x="80367" y="26789"/>
                </a:lnTo>
                <a:lnTo>
                  <a:pt x="89297" y="17859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17859"/>
                </a:lnTo>
                <a:lnTo>
                  <a:pt x="89297" y="26789"/>
                </a:lnTo>
                <a:lnTo>
                  <a:pt x="80367" y="44648"/>
                </a:lnTo>
                <a:lnTo>
                  <a:pt x="80367" y="62508"/>
                </a:lnTo>
                <a:lnTo>
                  <a:pt x="89297" y="71438"/>
                </a:lnTo>
                <a:lnTo>
                  <a:pt x="89297" y="80367"/>
                </a:lnTo>
                <a:lnTo>
                  <a:pt x="107156" y="89297"/>
                </a:lnTo>
                <a:lnTo>
                  <a:pt x="116086" y="80367"/>
                </a:lnTo>
                <a:lnTo>
                  <a:pt x="133945" y="80367"/>
                </a:lnTo>
                <a:lnTo>
                  <a:pt x="151804" y="71438"/>
                </a:lnTo>
                <a:lnTo>
                  <a:pt x="15180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474148" y="1259086"/>
            <a:ext cx="116087" cy="205384"/>
          </a:xfrm>
          <a:custGeom>
            <a:avLst/>
            <a:gdLst/>
            <a:ahLst/>
            <a:cxnLst/>
            <a:rect l="0" t="0" r="0" b="0"/>
            <a:pathLst>
              <a:path w="116087" h="205384">
                <a:moveTo>
                  <a:pt x="89297" y="26789"/>
                </a:moveTo>
                <a:lnTo>
                  <a:pt x="89297" y="26789"/>
                </a:lnTo>
                <a:lnTo>
                  <a:pt x="89297" y="17859"/>
                </a:lnTo>
                <a:lnTo>
                  <a:pt x="89297" y="17859"/>
                </a:lnTo>
                <a:lnTo>
                  <a:pt x="89297" y="8930"/>
                </a:lnTo>
                <a:lnTo>
                  <a:pt x="89297" y="0"/>
                </a:lnTo>
                <a:lnTo>
                  <a:pt x="80368" y="0"/>
                </a:lnTo>
                <a:lnTo>
                  <a:pt x="71438" y="8930"/>
                </a:lnTo>
                <a:lnTo>
                  <a:pt x="62508" y="17859"/>
                </a:lnTo>
                <a:lnTo>
                  <a:pt x="44649" y="26789"/>
                </a:lnTo>
                <a:lnTo>
                  <a:pt x="26790" y="35719"/>
                </a:lnTo>
                <a:lnTo>
                  <a:pt x="17860" y="53578"/>
                </a:lnTo>
                <a:lnTo>
                  <a:pt x="8930" y="62508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17860" y="71437"/>
                </a:lnTo>
                <a:lnTo>
                  <a:pt x="35719" y="62508"/>
                </a:lnTo>
                <a:lnTo>
                  <a:pt x="53579" y="62508"/>
                </a:lnTo>
                <a:lnTo>
                  <a:pt x="62508" y="53578"/>
                </a:lnTo>
                <a:lnTo>
                  <a:pt x="80368" y="44648"/>
                </a:lnTo>
                <a:lnTo>
                  <a:pt x="80368" y="44648"/>
                </a:lnTo>
                <a:lnTo>
                  <a:pt x="89297" y="44648"/>
                </a:lnTo>
                <a:lnTo>
                  <a:pt x="89297" y="53578"/>
                </a:lnTo>
                <a:lnTo>
                  <a:pt x="89297" y="62508"/>
                </a:lnTo>
                <a:lnTo>
                  <a:pt x="98227" y="80367"/>
                </a:lnTo>
                <a:lnTo>
                  <a:pt x="98227" y="98227"/>
                </a:lnTo>
                <a:lnTo>
                  <a:pt x="98227" y="107156"/>
                </a:lnTo>
                <a:lnTo>
                  <a:pt x="107157" y="133945"/>
                </a:lnTo>
                <a:lnTo>
                  <a:pt x="116086" y="151804"/>
                </a:lnTo>
                <a:lnTo>
                  <a:pt x="116086" y="169664"/>
                </a:lnTo>
                <a:lnTo>
                  <a:pt x="116086" y="187523"/>
                </a:lnTo>
                <a:lnTo>
                  <a:pt x="107157" y="196453"/>
                </a:lnTo>
                <a:lnTo>
                  <a:pt x="98227" y="205383"/>
                </a:lnTo>
                <a:lnTo>
                  <a:pt x="80368" y="205383"/>
                </a:lnTo>
                <a:lnTo>
                  <a:pt x="53579" y="196453"/>
                </a:lnTo>
                <a:lnTo>
                  <a:pt x="26790" y="187523"/>
                </a:lnTo>
                <a:lnTo>
                  <a:pt x="17860" y="169664"/>
                </a:lnTo>
                <a:lnTo>
                  <a:pt x="1786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661672" y="1268016"/>
            <a:ext cx="17860" cy="80368"/>
          </a:xfrm>
          <a:custGeom>
            <a:avLst/>
            <a:gdLst/>
            <a:ahLst/>
            <a:cxnLst/>
            <a:rect l="0" t="0" r="0" b="0"/>
            <a:pathLst>
              <a:path w="17860" h="80368">
                <a:moveTo>
                  <a:pt x="17859" y="0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8930" y="71437"/>
                </a:lnTo>
                <a:lnTo>
                  <a:pt x="8930" y="80367"/>
                </a:lnTo>
                <a:lnTo>
                  <a:pt x="8930" y="71437"/>
                </a:lnTo>
                <a:lnTo>
                  <a:pt x="893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625953" y="1196578"/>
            <a:ext cx="71439" cy="1"/>
          </a:xfrm>
          <a:custGeom>
            <a:avLst/>
            <a:gdLst/>
            <a:ahLst/>
            <a:cxnLst/>
            <a:rect l="0" t="0" r="0" b="0"/>
            <a:pathLst>
              <a:path w="71439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733109" y="1276945"/>
            <a:ext cx="125017" cy="80369"/>
          </a:xfrm>
          <a:custGeom>
            <a:avLst/>
            <a:gdLst/>
            <a:ahLst/>
            <a:cxnLst/>
            <a:rect l="0" t="0" r="0" b="0"/>
            <a:pathLst>
              <a:path w="125017" h="8036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17860" y="44649"/>
                </a:lnTo>
                <a:lnTo>
                  <a:pt x="17860" y="44649"/>
                </a:lnTo>
                <a:lnTo>
                  <a:pt x="26789" y="35719"/>
                </a:lnTo>
                <a:lnTo>
                  <a:pt x="35719" y="26789"/>
                </a:lnTo>
                <a:lnTo>
                  <a:pt x="44649" y="17860"/>
                </a:lnTo>
                <a:lnTo>
                  <a:pt x="53579" y="8930"/>
                </a:lnTo>
                <a:lnTo>
                  <a:pt x="62508" y="0"/>
                </a:lnTo>
                <a:lnTo>
                  <a:pt x="71438" y="0"/>
                </a:lnTo>
                <a:lnTo>
                  <a:pt x="71438" y="0"/>
                </a:lnTo>
                <a:lnTo>
                  <a:pt x="80368" y="8930"/>
                </a:lnTo>
                <a:lnTo>
                  <a:pt x="80368" y="26789"/>
                </a:lnTo>
                <a:lnTo>
                  <a:pt x="89297" y="44649"/>
                </a:lnTo>
                <a:lnTo>
                  <a:pt x="89297" y="53578"/>
                </a:lnTo>
                <a:lnTo>
                  <a:pt x="89297" y="62508"/>
                </a:lnTo>
                <a:lnTo>
                  <a:pt x="98227" y="80368"/>
                </a:lnTo>
                <a:lnTo>
                  <a:pt x="98227" y="80368"/>
                </a:lnTo>
                <a:lnTo>
                  <a:pt x="107157" y="80368"/>
                </a:lnTo>
                <a:lnTo>
                  <a:pt x="116086" y="71438"/>
                </a:lnTo>
                <a:lnTo>
                  <a:pt x="125016" y="53578"/>
                </a:lnTo>
                <a:lnTo>
                  <a:pt x="12501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875984" y="1259086"/>
            <a:ext cx="98228" cy="187524"/>
          </a:xfrm>
          <a:custGeom>
            <a:avLst/>
            <a:gdLst/>
            <a:ahLst/>
            <a:cxnLst/>
            <a:rect l="0" t="0" r="0" b="0"/>
            <a:pathLst>
              <a:path w="98228" h="187524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9" y="53578"/>
                </a:lnTo>
                <a:lnTo>
                  <a:pt x="53579" y="53578"/>
                </a:lnTo>
                <a:lnTo>
                  <a:pt x="62508" y="44648"/>
                </a:lnTo>
                <a:lnTo>
                  <a:pt x="62508" y="53578"/>
                </a:lnTo>
                <a:lnTo>
                  <a:pt x="71438" y="53578"/>
                </a:lnTo>
                <a:lnTo>
                  <a:pt x="80368" y="62508"/>
                </a:lnTo>
                <a:lnTo>
                  <a:pt x="80368" y="80367"/>
                </a:lnTo>
                <a:lnTo>
                  <a:pt x="89297" y="89297"/>
                </a:lnTo>
                <a:lnTo>
                  <a:pt x="89297" y="107156"/>
                </a:lnTo>
                <a:lnTo>
                  <a:pt x="98227" y="125016"/>
                </a:lnTo>
                <a:lnTo>
                  <a:pt x="98227" y="142875"/>
                </a:lnTo>
                <a:lnTo>
                  <a:pt x="98227" y="160734"/>
                </a:lnTo>
                <a:lnTo>
                  <a:pt x="89297" y="169664"/>
                </a:lnTo>
                <a:lnTo>
                  <a:pt x="71438" y="178593"/>
                </a:lnTo>
                <a:lnTo>
                  <a:pt x="53579" y="187523"/>
                </a:lnTo>
                <a:lnTo>
                  <a:pt x="26789" y="178593"/>
                </a:lnTo>
                <a:lnTo>
                  <a:pt x="26789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081242" y="1196578"/>
            <a:ext cx="178595" cy="321470"/>
          </a:xfrm>
          <a:custGeom>
            <a:avLst/>
            <a:gdLst/>
            <a:ahLst/>
            <a:cxnLst/>
            <a:rect l="0" t="0" r="0" b="0"/>
            <a:pathLst>
              <a:path w="178595" h="321470">
                <a:moveTo>
                  <a:pt x="62508" y="8930"/>
                </a:moveTo>
                <a:lnTo>
                  <a:pt x="62508" y="8930"/>
                </a:lnTo>
                <a:lnTo>
                  <a:pt x="62508" y="8930"/>
                </a:lnTo>
                <a:lnTo>
                  <a:pt x="62508" y="0"/>
                </a:lnTo>
                <a:lnTo>
                  <a:pt x="53578" y="8930"/>
                </a:lnTo>
                <a:lnTo>
                  <a:pt x="53578" y="17859"/>
                </a:lnTo>
                <a:lnTo>
                  <a:pt x="53578" y="35719"/>
                </a:lnTo>
                <a:lnTo>
                  <a:pt x="44649" y="62508"/>
                </a:lnTo>
                <a:lnTo>
                  <a:pt x="35719" y="98227"/>
                </a:lnTo>
                <a:lnTo>
                  <a:pt x="17860" y="133945"/>
                </a:lnTo>
                <a:lnTo>
                  <a:pt x="8930" y="178594"/>
                </a:lnTo>
                <a:lnTo>
                  <a:pt x="0" y="223242"/>
                </a:lnTo>
                <a:lnTo>
                  <a:pt x="8930" y="258961"/>
                </a:lnTo>
                <a:lnTo>
                  <a:pt x="17860" y="285750"/>
                </a:lnTo>
                <a:lnTo>
                  <a:pt x="44649" y="312539"/>
                </a:lnTo>
                <a:lnTo>
                  <a:pt x="80367" y="321469"/>
                </a:lnTo>
                <a:lnTo>
                  <a:pt x="125016" y="312539"/>
                </a:lnTo>
                <a:lnTo>
                  <a:pt x="178594" y="303609"/>
                </a:lnTo>
                <a:lnTo>
                  <a:pt x="178594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001000" y="1178719"/>
            <a:ext cx="53579" cy="214313"/>
          </a:xfrm>
          <a:custGeom>
            <a:avLst/>
            <a:gdLst/>
            <a:ahLst/>
            <a:cxnLst/>
            <a:rect l="0" t="0" r="0" b="0"/>
            <a:pathLst>
              <a:path w="53579" h="214313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26789" y="17859"/>
                </a:lnTo>
                <a:lnTo>
                  <a:pt x="35719" y="44648"/>
                </a:lnTo>
                <a:lnTo>
                  <a:pt x="44648" y="71437"/>
                </a:lnTo>
                <a:lnTo>
                  <a:pt x="53578" y="98226"/>
                </a:lnTo>
                <a:lnTo>
                  <a:pt x="53578" y="133945"/>
                </a:lnTo>
                <a:lnTo>
                  <a:pt x="53578" y="160734"/>
                </a:lnTo>
                <a:lnTo>
                  <a:pt x="44648" y="187523"/>
                </a:lnTo>
                <a:lnTo>
                  <a:pt x="35719" y="205383"/>
                </a:lnTo>
                <a:lnTo>
                  <a:pt x="17859" y="214312"/>
                </a:lnTo>
                <a:lnTo>
                  <a:pt x="1785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777508" y="53578"/>
            <a:ext cx="151806" cy="267892"/>
          </a:xfrm>
          <a:custGeom>
            <a:avLst/>
            <a:gdLst/>
            <a:ahLst/>
            <a:cxnLst/>
            <a:rect l="0" t="0" r="0" b="0"/>
            <a:pathLst>
              <a:path w="151806" h="267892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89297"/>
                </a:lnTo>
                <a:lnTo>
                  <a:pt x="0" y="142875"/>
                </a:lnTo>
                <a:lnTo>
                  <a:pt x="8930" y="196453"/>
                </a:lnTo>
                <a:lnTo>
                  <a:pt x="8930" y="241102"/>
                </a:lnTo>
                <a:lnTo>
                  <a:pt x="17859" y="258961"/>
                </a:lnTo>
                <a:lnTo>
                  <a:pt x="26789" y="258961"/>
                </a:lnTo>
                <a:lnTo>
                  <a:pt x="35719" y="258961"/>
                </a:lnTo>
                <a:lnTo>
                  <a:pt x="35719" y="250031"/>
                </a:lnTo>
                <a:lnTo>
                  <a:pt x="44648" y="241102"/>
                </a:lnTo>
                <a:lnTo>
                  <a:pt x="53578" y="214313"/>
                </a:lnTo>
                <a:lnTo>
                  <a:pt x="62508" y="178594"/>
                </a:lnTo>
                <a:lnTo>
                  <a:pt x="71437" y="142875"/>
                </a:lnTo>
                <a:lnTo>
                  <a:pt x="71437" y="98227"/>
                </a:lnTo>
                <a:lnTo>
                  <a:pt x="80367" y="62508"/>
                </a:lnTo>
                <a:lnTo>
                  <a:pt x="80367" y="35719"/>
                </a:lnTo>
                <a:lnTo>
                  <a:pt x="80367" y="26789"/>
                </a:lnTo>
                <a:lnTo>
                  <a:pt x="89297" y="17859"/>
                </a:lnTo>
                <a:lnTo>
                  <a:pt x="89297" y="17859"/>
                </a:lnTo>
                <a:lnTo>
                  <a:pt x="89297" y="26789"/>
                </a:lnTo>
                <a:lnTo>
                  <a:pt x="89297" y="80367"/>
                </a:lnTo>
                <a:lnTo>
                  <a:pt x="89297" y="142875"/>
                </a:lnTo>
                <a:lnTo>
                  <a:pt x="98226" y="196453"/>
                </a:lnTo>
                <a:lnTo>
                  <a:pt x="107156" y="232172"/>
                </a:lnTo>
                <a:lnTo>
                  <a:pt x="125015" y="258961"/>
                </a:lnTo>
                <a:lnTo>
                  <a:pt x="133945" y="267891"/>
                </a:lnTo>
                <a:lnTo>
                  <a:pt x="142875" y="258961"/>
                </a:lnTo>
                <a:lnTo>
                  <a:pt x="151805" y="258961"/>
                </a:lnTo>
                <a:lnTo>
                  <a:pt x="151805" y="250031"/>
                </a:lnTo>
                <a:lnTo>
                  <a:pt x="15180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956102" y="169664"/>
            <a:ext cx="125016" cy="133946"/>
          </a:xfrm>
          <a:custGeom>
            <a:avLst/>
            <a:gdLst/>
            <a:ahLst/>
            <a:cxnLst/>
            <a:rect l="0" t="0" r="0" b="0"/>
            <a:pathLst>
              <a:path w="125016" h="133946">
                <a:moveTo>
                  <a:pt x="0" y="0"/>
                </a:moveTo>
                <a:lnTo>
                  <a:pt x="0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44648"/>
                </a:lnTo>
                <a:lnTo>
                  <a:pt x="17859" y="71438"/>
                </a:lnTo>
                <a:lnTo>
                  <a:pt x="26789" y="98227"/>
                </a:lnTo>
                <a:lnTo>
                  <a:pt x="26789" y="11608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25016"/>
                </a:lnTo>
                <a:lnTo>
                  <a:pt x="35718" y="125016"/>
                </a:lnTo>
                <a:lnTo>
                  <a:pt x="35718" y="107156"/>
                </a:lnTo>
                <a:lnTo>
                  <a:pt x="35718" y="98227"/>
                </a:lnTo>
                <a:lnTo>
                  <a:pt x="44648" y="71438"/>
                </a:lnTo>
                <a:lnTo>
                  <a:pt x="44648" y="53578"/>
                </a:lnTo>
                <a:lnTo>
                  <a:pt x="53578" y="44648"/>
                </a:lnTo>
                <a:lnTo>
                  <a:pt x="53578" y="35719"/>
                </a:lnTo>
                <a:lnTo>
                  <a:pt x="53578" y="26789"/>
                </a:lnTo>
                <a:lnTo>
                  <a:pt x="62507" y="26789"/>
                </a:lnTo>
                <a:lnTo>
                  <a:pt x="62507" y="26789"/>
                </a:lnTo>
                <a:lnTo>
                  <a:pt x="71437" y="53578"/>
                </a:lnTo>
                <a:lnTo>
                  <a:pt x="89296" y="80367"/>
                </a:lnTo>
                <a:lnTo>
                  <a:pt x="98226" y="107156"/>
                </a:lnTo>
                <a:lnTo>
                  <a:pt x="107156" y="125016"/>
                </a:lnTo>
                <a:lnTo>
                  <a:pt x="116086" y="133945"/>
                </a:lnTo>
                <a:lnTo>
                  <a:pt x="116086" y="125016"/>
                </a:lnTo>
                <a:lnTo>
                  <a:pt x="125015" y="125016"/>
                </a:lnTo>
                <a:lnTo>
                  <a:pt x="125015" y="116086"/>
                </a:lnTo>
                <a:lnTo>
                  <a:pt x="12501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090047" y="196453"/>
            <a:ext cx="35720" cy="89298"/>
          </a:xfrm>
          <a:custGeom>
            <a:avLst/>
            <a:gdLst/>
            <a:ahLst/>
            <a:cxnLst/>
            <a:rect l="0" t="0" r="0" b="0"/>
            <a:pathLst>
              <a:path w="35720" h="89298">
                <a:moveTo>
                  <a:pt x="0" y="0"/>
                </a:move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17859" y="71438"/>
                </a:lnTo>
                <a:lnTo>
                  <a:pt x="17859" y="80367"/>
                </a:lnTo>
                <a:lnTo>
                  <a:pt x="26789" y="89297"/>
                </a:lnTo>
                <a:lnTo>
                  <a:pt x="26789" y="89297"/>
                </a:lnTo>
                <a:lnTo>
                  <a:pt x="35719" y="89297"/>
                </a:lnTo>
                <a:lnTo>
                  <a:pt x="3571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054328" y="53578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8930" y="26789"/>
                </a:moveTo>
                <a:lnTo>
                  <a:pt x="893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170414" y="133945"/>
            <a:ext cx="133946" cy="142876"/>
          </a:xfrm>
          <a:custGeom>
            <a:avLst/>
            <a:gdLst/>
            <a:ahLst/>
            <a:cxnLst/>
            <a:rect l="0" t="0" r="0" b="0"/>
            <a:pathLst>
              <a:path w="133946" h="142876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35719" y="80367"/>
                </a:lnTo>
                <a:lnTo>
                  <a:pt x="53578" y="116086"/>
                </a:lnTo>
                <a:lnTo>
                  <a:pt x="71438" y="125016"/>
                </a:lnTo>
                <a:lnTo>
                  <a:pt x="89297" y="142875"/>
                </a:lnTo>
                <a:lnTo>
                  <a:pt x="98227" y="142875"/>
                </a:lnTo>
                <a:lnTo>
                  <a:pt x="116086" y="142875"/>
                </a:lnTo>
                <a:lnTo>
                  <a:pt x="125016" y="142875"/>
                </a:lnTo>
                <a:lnTo>
                  <a:pt x="133945" y="125016"/>
                </a:lnTo>
                <a:lnTo>
                  <a:pt x="133945" y="107157"/>
                </a:lnTo>
                <a:lnTo>
                  <a:pt x="133945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197203" y="187523"/>
            <a:ext cx="89298" cy="116087"/>
          </a:xfrm>
          <a:custGeom>
            <a:avLst/>
            <a:gdLst/>
            <a:ahLst/>
            <a:cxnLst/>
            <a:rect l="0" t="0" r="0" b="0"/>
            <a:pathLst>
              <a:path w="89298" h="116087">
                <a:moveTo>
                  <a:pt x="89297" y="0"/>
                </a:moveTo>
                <a:lnTo>
                  <a:pt x="71438" y="0"/>
                </a:lnTo>
                <a:lnTo>
                  <a:pt x="71438" y="0"/>
                </a:lnTo>
                <a:lnTo>
                  <a:pt x="44649" y="17860"/>
                </a:lnTo>
                <a:lnTo>
                  <a:pt x="26789" y="44649"/>
                </a:lnTo>
                <a:lnTo>
                  <a:pt x="8930" y="80368"/>
                </a:lnTo>
                <a:lnTo>
                  <a:pt x="0" y="107157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616773" y="0"/>
            <a:ext cx="3518298" cy="1678782"/>
          </a:xfrm>
          <a:custGeom>
            <a:avLst/>
            <a:gdLst/>
            <a:ahLst/>
            <a:cxnLst/>
            <a:rect l="0" t="0" r="0" b="0"/>
            <a:pathLst>
              <a:path w="3518298" h="167878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44648"/>
                </a:lnTo>
                <a:lnTo>
                  <a:pt x="8930" y="125016"/>
                </a:lnTo>
                <a:lnTo>
                  <a:pt x="17860" y="196453"/>
                </a:lnTo>
                <a:lnTo>
                  <a:pt x="17860" y="258961"/>
                </a:lnTo>
                <a:lnTo>
                  <a:pt x="17860" y="321469"/>
                </a:lnTo>
                <a:lnTo>
                  <a:pt x="26790" y="366117"/>
                </a:lnTo>
                <a:lnTo>
                  <a:pt x="35719" y="401836"/>
                </a:lnTo>
                <a:lnTo>
                  <a:pt x="44649" y="428625"/>
                </a:lnTo>
                <a:lnTo>
                  <a:pt x="53579" y="455414"/>
                </a:lnTo>
                <a:lnTo>
                  <a:pt x="62508" y="464344"/>
                </a:lnTo>
                <a:lnTo>
                  <a:pt x="80368" y="473273"/>
                </a:lnTo>
                <a:lnTo>
                  <a:pt x="107157" y="473273"/>
                </a:lnTo>
                <a:lnTo>
                  <a:pt x="133946" y="473273"/>
                </a:lnTo>
                <a:lnTo>
                  <a:pt x="169665" y="464344"/>
                </a:lnTo>
                <a:lnTo>
                  <a:pt x="214313" y="455414"/>
                </a:lnTo>
                <a:lnTo>
                  <a:pt x="258961" y="437555"/>
                </a:lnTo>
                <a:lnTo>
                  <a:pt x="312540" y="428625"/>
                </a:lnTo>
                <a:lnTo>
                  <a:pt x="366118" y="419695"/>
                </a:lnTo>
                <a:lnTo>
                  <a:pt x="419696" y="410766"/>
                </a:lnTo>
                <a:lnTo>
                  <a:pt x="473274" y="410766"/>
                </a:lnTo>
                <a:lnTo>
                  <a:pt x="535782" y="401836"/>
                </a:lnTo>
                <a:lnTo>
                  <a:pt x="589360" y="392906"/>
                </a:lnTo>
                <a:lnTo>
                  <a:pt x="642938" y="383977"/>
                </a:lnTo>
                <a:lnTo>
                  <a:pt x="696516" y="375047"/>
                </a:lnTo>
                <a:lnTo>
                  <a:pt x="750094" y="375047"/>
                </a:lnTo>
                <a:lnTo>
                  <a:pt x="803672" y="366117"/>
                </a:lnTo>
                <a:lnTo>
                  <a:pt x="848321" y="357187"/>
                </a:lnTo>
                <a:lnTo>
                  <a:pt x="884040" y="357187"/>
                </a:lnTo>
                <a:lnTo>
                  <a:pt x="919758" y="357187"/>
                </a:lnTo>
                <a:lnTo>
                  <a:pt x="955477" y="357187"/>
                </a:lnTo>
                <a:lnTo>
                  <a:pt x="982266" y="366117"/>
                </a:lnTo>
                <a:lnTo>
                  <a:pt x="1009055" y="366117"/>
                </a:lnTo>
                <a:lnTo>
                  <a:pt x="1035844" y="375047"/>
                </a:lnTo>
                <a:lnTo>
                  <a:pt x="1062633" y="383977"/>
                </a:lnTo>
                <a:lnTo>
                  <a:pt x="1080493" y="392906"/>
                </a:lnTo>
                <a:lnTo>
                  <a:pt x="1098352" y="401836"/>
                </a:lnTo>
                <a:lnTo>
                  <a:pt x="1116211" y="401836"/>
                </a:lnTo>
                <a:lnTo>
                  <a:pt x="1125141" y="401836"/>
                </a:lnTo>
                <a:lnTo>
                  <a:pt x="1143000" y="410766"/>
                </a:lnTo>
                <a:lnTo>
                  <a:pt x="1151930" y="410766"/>
                </a:lnTo>
                <a:lnTo>
                  <a:pt x="1160860" y="410766"/>
                </a:lnTo>
                <a:lnTo>
                  <a:pt x="1169790" y="410766"/>
                </a:lnTo>
                <a:lnTo>
                  <a:pt x="1178719" y="410766"/>
                </a:lnTo>
                <a:lnTo>
                  <a:pt x="1187649" y="410766"/>
                </a:lnTo>
                <a:lnTo>
                  <a:pt x="1196579" y="410766"/>
                </a:lnTo>
                <a:lnTo>
                  <a:pt x="1205508" y="410766"/>
                </a:lnTo>
                <a:lnTo>
                  <a:pt x="1214438" y="410766"/>
                </a:lnTo>
                <a:lnTo>
                  <a:pt x="1214438" y="419695"/>
                </a:lnTo>
                <a:lnTo>
                  <a:pt x="1223368" y="419695"/>
                </a:lnTo>
                <a:lnTo>
                  <a:pt x="1223368" y="428625"/>
                </a:lnTo>
                <a:lnTo>
                  <a:pt x="1223368" y="428625"/>
                </a:lnTo>
                <a:lnTo>
                  <a:pt x="1223368" y="428625"/>
                </a:lnTo>
                <a:lnTo>
                  <a:pt x="1223368" y="437555"/>
                </a:lnTo>
                <a:lnTo>
                  <a:pt x="1223368" y="446484"/>
                </a:lnTo>
                <a:lnTo>
                  <a:pt x="1223368" y="455414"/>
                </a:lnTo>
                <a:lnTo>
                  <a:pt x="1223368" y="473273"/>
                </a:lnTo>
                <a:lnTo>
                  <a:pt x="1223368" y="482203"/>
                </a:lnTo>
                <a:lnTo>
                  <a:pt x="1223368" y="491133"/>
                </a:lnTo>
                <a:lnTo>
                  <a:pt x="1232297" y="500062"/>
                </a:lnTo>
                <a:lnTo>
                  <a:pt x="1232297" y="517922"/>
                </a:lnTo>
                <a:lnTo>
                  <a:pt x="1241227" y="526852"/>
                </a:lnTo>
                <a:lnTo>
                  <a:pt x="1241227" y="544711"/>
                </a:lnTo>
                <a:lnTo>
                  <a:pt x="1250157" y="553641"/>
                </a:lnTo>
                <a:lnTo>
                  <a:pt x="1250157" y="571500"/>
                </a:lnTo>
                <a:lnTo>
                  <a:pt x="1259086" y="580430"/>
                </a:lnTo>
                <a:lnTo>
                  <a:pt x="1259086" y="589359"/>
                </a:lnTo>
                <a:lnTo>
                  <a:pt x="1259086" y="607219"/>
                </a:lnTo>
                <a:lnTo>
                  <a:pt x="1268016" y="616148"/>
                </a:lnTo>
                <a:lnTo>
                  <a:pt x="1268016" y="634008"/>
                </a:lnTo>
                <a:lnTo>
                  <a:pt x="1276946" y="651867"/>
                </a:lnTo>
                <a:lnTo>
                  <a:pt x="1276946" y="669727"/>
                </a:lnTo>
                <a:lnTo>
                  <a:pt x="1276946" y="678656"/>
                </a:lnTo>
                <a:lnTo>
                  <a:pt x="1285875" y="696516"/>
                </a:lnTo>
                <a:lnTo>
                  <a:pt x="1285875" y="705445"/>
                </a:lnTo>
                <a:lnTo>
                  <a:pt x="1294805" y="723305"/>
                </a:lnTo>
                <a:lnTo>
                  <a:pt x="1294805" y="741164"/>
                </a:lnTo>
                <a:lnTo>
                  <a:pt x="1303735" y="759023"/>
                </a:lnTo>
                <a:lnTo>
                  <a:pt x="1303735" y="776883"/>
                </a:lnTo>
                <a:lnTo>
                  <a:pt x="1303735" y="803672"/>
                </a:lnTo>
                <a:lnTo>
                  <a:pt x="1303735" y="830461"/>
                </a:lnTo>
                <a:lnTo>
                  <a:pt x="1312665" y="857250"/>
                </a:lnTo>
                <a:lnTo>
                  <a:pt x="1312665" y="875109"/>
                </a:lnTo>
                <a:lnTo>
                  <a:pt x="1312665" y="901898"/>
                </a:lnTo>
                <a:lnTo>
                  <a:pt x="1312665" y="919758"/>
                </a:lnTo>
                <a:lnTo>
                  <a:pt x="1312665" y="937617"/>
                </a:lnTo>
                <a:lnTo>
                  <a:pt x="1312665" y="964406"/>
                </a:lnTo>
                <a:lnTo>
                  <a:pt x="1312665" y="991195"/>
                </a:lnTo>
                <a:lnTo>
                  <a:pt x="1321594" y="1017984"/>
                </a:lnTo>
                <a:lnTo>
                  <a:pt x="1321594" y="1053703"/>
                </a:lnTo>
                <a:lnTo>
                  <a:pt x="1321594" y="1080492"/>
                </a:lnTo>
                <a:lnTo>
                  <a:pt x="1321594" y="1116211"/>
                </a:lnTo>
                <a:lnTo>
                  <a:pt x="1321594" y="1143000"/>
                </a:lnTo>
                <a:lnTo>
                  <a:pt x="1321594" y="1178719"/>
                </a:lnTo>
                <a:lnTo>
                  <a:pt x="1321594" y="1205508"/>
                </a:lnTo>
                <a:lnTo>
                  <a:pt x="1321594" y="1232297"/>
                </a:lnTo>
                <a:lnTo>
                  <a:pt x="1321594" y="1259086"/>
                </a:lnTo>
                <a:lnTo>
                  <a:pt x="1321594" y="1285875"/>
                </a:lnTo>
                <a:lnTo>
                  <a:pt x="1321594" y="1303734"/>
                </a:lnTo>
                <a:lnTo>
                  <a:pt x="1321594" y="1330523"/>
                </a:lnTo>
                <a:lnTo>
                  <a:pt x="1321594" y="1357313"/>
                </a:lnTo>
                <a:lnTo>
                  <a:pt x="1321594" y="1375172"/>
                </a:lnTo>
                <a:lnTo>
                  <a:pt x="1330524" y="1401961"/>
                </a:lnTo>
                <a:lnTo>
                  <a:pt x="1330524" y="1419820"/>
                </a:lnTo>
                <a:lnTo>
                  <a:pt x="1330524" y="1446609"/>
                </a:lnTo>
                <a:lnTo>
                  <a:pt x="1339454" y="1464469"/>
                </a:lnTo>
                <a:lnTo>
                  <a:pt x="1339454" y="1482328"/>
                </a:lnTo>
                <a:lnTo>
                  <a:pt x="1348383" y="1500187"/>
                </a:lnTo>
                <a:lnTo>
                  <a:pt x="1348383" y="1509117"/>
                </a:lnTo>
                <a:lnTo>
                  <a:pt x="1357313" y="1526976"/>
                </a:lnTo>
                <a:lnTo>
                  <a:pt x="1357313" y="1526976"/>
                </a:lnTo>
                <a:lnTo>
                  <a:pt x="1357313" y="1535906"/>
                </a:lnTo>
                <a:lnTo>
                  <a:pt x="1366243" y="1544836"/>
                </a:lnTo>
                <a:lnTo>
                  <a:pt x="1366243" y="1553765"/>
                </a:lnTo>
                <a:lnTo>
                  <a:pt x="1375172" y="1562695"/>
                </a:lnTo>
                <a:lnTo>
                  <a:pt x="1375172" y="1571625"/>
                </a:lnTo>
                <a:lnTo>
                  <a:pt x="1384102" y="1580554"/>
                </a:lnTo>
                <a:lnTo>
                  <a:pt x="1384102" y="1589484"/>
                </a:lnTo>
                <a:lnTo>
                  <a:pt x="1393032" y="1598414"/>
                </a:lnTo>
                <a:lnTo>
                  <a:pt x="1401961" y="1607344"/>
                </a:lnTo>
                <a:lnTo>
                  <a:pt x="1410891" y="1607344"/>
                </a:lnTo>
                <a:lnTo>
                  <a:pt x="1428750" y="1616273"/>
                </a:lnTo>
                <a:lnTo>
                  <a:pt x="1437680" y="1616273"/>
                </a:lnTo>
                <a:lnTo>
                  <a:pt x="1455540" y="1625203"/>
                </a:lnTo>
                <a:lnTo>
                  <a:pt x="1473399" y="1634133"/>
                </a:lnTo>
                <a:lnTo>
                  <a:pt x="1491258" y="1634133"/>
                </a:lnTo>
                <a:lnTo>
                  <a:pt x="1518047" y="1643062"/>
                </a:lnTo>
                <a:lnTo>
                  <a:pt x="1535907" y="1643062"/>
                </a:lnTo>
                <a:lnTo>
                  <a:pt x="1562696" y="1651992"/>
                </a:lnTo>
                <a:lnTo>
                  <a:pt x="1589485" y="1660922"/>
                </a:lnTo>
                <a:lnTo>
                  <a:pt x="1616274" y="1660922"/>
                </a:lnTo>
                <a:lnTo>
                  <a:pt x="1651993" y="1669851"/>
                </a:lnTo>
                <a:lnTo>
                  <a:pt x="1687711" y="1669851"/>
                </a:lnTo>
                <a:lnTo>
                  <a:pt x="1714500" y="1678781"/>
                </a:lnTo>
                <a:lnTo>
                  <a:pt x="1759149" y="1678781"/>
                </a:lnTo>
                <a:lnTo>
                  <a:pt x="1803797" y="1678781"/>
                </a:lnTo>
                <a:lnTo>
                  <a:pt x="1848446" y="1678781"/>
                </a:lnTo>
                <a:lnTo>
                  <a:pt x="1893094" y="1678781"/>
                </a:lnTo>
                <a:lnTo>
                  <a:pt x="1946672" y="1669851"/>
                </a:lnTo>
                <a:lnTo>
                  <a:pt x="2000250" y="1669851"/>
                </a:lnTo>
                <a:lnTo>
                  <a:pt x="2053829" y="1669851"/>
                </a:lnTo>
                <a:lnTo>
                  <a:pt x="2107407" y="1669851"/>
                </a:lnTo>
                <a:lnTo>
                  <a:pt x="2169915" y="1660922"/>
                </a:lnTo>
                <a:lnTo>
                  <a:pt x="2223493" y="1660922"/>
                </a:lnTo>
                <a:lnTo>
                  <a:pt x="2286000" y="1660922"/>
                </a:lnTo>
                <a:lnTo>
                  <a:pt x="2348508" y="1660922"/>
                </a:lnTo>
                <a:lnTo>
                  <a:pt x="2411016" y="1651992"/>
                </a:lnTo>
                <a:lnTo>
                  <a:pt x="2473524" y="1651992"/>
                </a:lnTo>
                <a:lnTo>
                  <a:pt x="2544961" y="1643062"/>
                </a:lnTo>
                <a:lnTo>
                  <a:pt x="2607468" y="1643062"/>
                </a:lnTo>
                <a:lnTo>
                  <a:pt x="2678906" y="1634133"/>
                </a:lnTo>
                <a:lnTo>
                  <a:pt x="2750343" y="1634133"/>
                </a:lnTo>
                <a:lnTo>
                  <a:pt x="2812851" y="1634133"/>
                </a:lnTo>
                <a:lnTo>
                  <a:pt x="2875359" y="1634133"/>
                </a:lnTo>
                <a:lnTo>
                  <a:pt x="2937867" y="1634133"/>
                </a:lnTo>
                <a:lnTo>
                  <a:pt x="3000375" y="1634133"/>
                </a:lnTo>
                <a:lnTo>
                  <a:pt x="3053953" y="1634133"/>
                </a:lnTo>
                <a:lnTo>
                  <a:pt x="3089672" y="1634133"/>
                </a:lnTo>
                <a:lnTo>
                  <a:pt x="3125390" y="1625203"/>
                </a:lnTo>
                <a:lnTo>
                  <a:pt x="3152179" y="1625203"/>
                </a:lnTo>
                <a:lnTo>
                  <a:pt x="3205757" y="1625203"/>
                </a:lnTo>
                <a:lnTo>
                  <a:pt x="3250406" y="1616273"/>
                </a:lnTo>
                <a:lnTo>
                  <a:pt x="3303984" y="1616273"/>
                </a:lnTo>
                <a:lnTo>
                  <a:pt x="3348632" y="1607344"/>
                </a:lnTo>
                <a:lnTo>
                  <a:pt x="3393281" y="1607344"/>
                </a:lnTo>
                <a:lnTo>
                  <a:pt x="3437929" y="1607344"/>
                </a:lnTo>
                <a:lnTo>
                  <a:pt x="3455789" y="1607344"/>
                </a:lnTo>
                <a:lnTo>
                  <a:pt x="3473648" y="1607344"/>
                </a:lnTo>
                <a:lnTo>
                  <a:pt x="3491507" y="1607344"/>
                </a:lnTo>
                <a:lnTo>
                  <a:pt x="3509367" y="1607344"/>
                </a:lnTo>
                <a:lnTo>
                  <a:pt x="3518297" y="1607344"/>
                </a:lnTo>
                <a:lnTo>
                  <a:pt x="3518297" y="1607344"/>
                </a:lnTo>
                <a:lnTo>
                  <a:pt x="3518297" y="1607344"/>
                </a:lnTo>
                <a:lnTo>
                  <a:pt x="3518297" y="1607344"/>
                </a:lnTo>
                <a:lnTo>
                  <a:pt x="3518297" y="1598414"/>
                </a:lnTo>
                <a:lnTo>
                  <a:pt x="3518297" y="1598414"/>
                </a:lnTo>
                <a:lnTo>
                  <a:pt x="3518297" y="1589484"/>
                </a:lnTo>
                <a:lnTo>
                  <a:pt x="3518297" y="1580554"/>
                </a:lnTo>
                <a:lnTo>
                  <a:pt x="3518297" y="15805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9135070" y="875109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544836" y="2732484"/>
            <a:ext cx="2536032" cy="62509"/>
          </a:xfrm>
          <a:custGeom>
            <a:avLst/>
            <a:gdLst/>
            <a:ahLst/>
            <a:cxnLst/>
            <a:rect l="0" t="0" r="0" b="0"/>
            <a:pathLst>
              <a:path w="2536032" h="62509">
                <a:moveTo>
                  <a:pt x="0" y="62508"/>
                </a:moveTo>
                <a:lnTo>
                  <a:pt x="0" y="62508"/>
                </a:lnTo>
                <a:lnTo>
                  <a:pt x="8930" y="53579"/>
                </a:lnTo>
                <a:lnTo>
                  <a:pt x="17859" y="53579"/>
                </a:lnTo>
                <a:lnTo>
                  <a:pt x="35719" y="44649"/>
                </a:lnTo>
                <a:lnTo>
                  <a:pt x="62508" y="35719"/>
                </a:lnTo>
                <a:lnTo>
                  <a:pt x="89297" y="26789"/>
                </a:lnTo>
                <a:lnTo>
                  <a:pt x="125016" y="26789"/>
                </a:lnTo>
                <a:lnTo>
                  <a:pt x="160734" y="17860"/>
                </a:lnTo>
                <a:lnTo>
                  <a:pt x="196453" y="17860"/>
                </a:lnTo>
                <a:lnTo>
                  <a:pt x="241102" y="17860"/>
                </a:lnTo>
                <a:lnTo>
                  <a:pt x="285750" y="17860"/>
                </a:lnTo>
                <a:lnTo>
                  <a:pt x="330398" y="17860"/>
                </a:lnTo>
                <a:lnTo>
                  <a:pt x="375047" y="26789"/>
                </a:lnTo>
                <a:lnTo>
                  <a:pt x="428625" y="26789"/>
                </a:lnTo>
                <a:lnTo>
                  <a:pt x="491133" y="26789"/>
                </a:lnTo>
                <a:lnTo>
                  <a:pt x="553641" y="26789"/>
                </a:lnTo>
                <a:lnTo>
                  <a:pt x="607219" y="26789"/>
                </a:lnTo>
                <a:lnTo>
                  <a:pt x="669727" y="35719"/>
                </a:lnTo>
                <a:lnTo>
                  <a:pt x="741164" y="35719"/>
                </a:lnTo>
                <a:lnTo>
                  <a:pt x="803672" y="35719"/>
                </a:lnTo>
                <a:lnTo>
                  <a:pt x="866180" y="35719"/>
                </a:lnTo>
                <a:lnTo>
                  <a:pt x="937617" y="35719"/>
                </a:lnTo>
                <a:lnTo>
                  <a:pt x="1017984" y="35719"/>
                </a:lnTo>
                <a:lnTo>
                  <a:pt x="1098352" y="35719"/>
                </a:lnTo>
                <a:lnTo>
                  <a:pt x="1178719" y="26789"/>
                </a:lnTo>
                <a:lnTo>
                  <a:pt x="1276945" y="26789"/>
                </a:lnTo>
                <a:lnTo>
                  <a:pt x="1366242" y="17860"/>
                </a:lnTo>
                <a:lnTo>
                  <a:pt x="1455539" y="8930"/>
                </a:lnTo>
                <a:lnTo>
                  <a:pt x="1553766" y="0"/>
                </a:lnTo>
                <a:lnTo>
                  <a:pt x="1643062" y="0"/>
                </a:lnTo>
                <a:lnTo>
                  <a:pt x="1732359" y="0"/>
                </a:lnTo>
                <a:lnTo>
                  <a:pt x="1821656" y="0"/>
                </a:lnTo>
                <a:lnTo>
                  <a:pt x="1902023" y="0"/>
                </a:lnTo>
                <a:lnTo>
                  <a:pt x="1991320" y="0"/>
                </a:lnTo>
                <a:lnTo>
                  <a:pt x="2080617" y="8930"/>
                </a:lnTo>
                <a:lnTo>
                  <a:pt x="2160984" y="8930"/>
                </a:lnTo>
                <a:lnTo>
                  <a:pt x="2250281" y="8930"/>
                </a:lnTo>
                <a:lnTo>
                  <a:pt x="2330648" y="8930"/>
                </a:lnTo>
                <a:lnTo>
                  <a:pt x="2411016" y="17860"/>
                </a:lnTo>
                <a:lnTo>
                  <a:pt x="2473523" y="17860"/>
                </a:lnTo>
                <a:lnTo>
                  <a:pt x="2536031" y="17860"/>
                </a:lnTo>
                <a:lnTo>
                  <a:pt x="2536031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679031" y="432196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679031" y="4295179"/>
            <a:ext cx="330400" cy="71439"/>
          </a:xfrm>
          <a:custGeom>
            <a:avLst/>
            <a:gdLst/>
            <a:ahLst/>
            <a:cxnLst/>
            <a:rect l="0" t="0" r="0" b="0"/>
            <a:pathLst>
              <a:path w="330400" h="71439">
                <a:moveTo>
                  <a:pt x="0" y="17860"/>
                </a:moveTo>
                <a:lnTo>
                  <a:pt x="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17860"/>
                </a:lnTo>
                <a:lnTo>
                  <a:pt x="44649" y="26789"/>
                </a:lnTo>
                <a:lnTo>
                  <a:pt x="71438" y="44649"/>
                </a:lnTo>
                <a:lnTo>
                  <a:pt x="98227" y="53578"/>
                </a:lnTo>
                <a:lnTo>
                  <a:pt x="142875" y="71438"/>
                </a:lnTo>
                <a:lnTo>
                  <a:pt x="187524" y="71438"/>
                </a:lnTo>
                <a:lnTo>
                  <a:pt x="241102" y="71438"/>
                </a:lnTo>
                <a:lnTo>
                  <a:pt x="285750" y="44649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679281" y="5536406"/>
            <a:ext cx="2098478" cy="80368"/>
          </a:xfrm>
          <a:custGeom>
            <a:avLst/>
            <a:gdLst/>
            <a:ahLst/>
            <a:cxnLst/>
            <a:rect l="0" t="0" r="0" b="0"/>
            <a:pathLst>
              <a:path w="2098478" h="80368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53578" y="0"/>
                </a:lnTo>
                <a:lnTo>
                  <a:pt x="80367" y="8930"/>
                </a:lnTo>
                <a:lnTo>
                  <a:pt x="116086" y="8930"/>
                </a:lnTo>
                <a:lnTo>
                  <a:pt x="151805" y="8930"/>
                </a:lnTo>
                <a:lnTo>
                  <a:pt x="187524" y="8930"/>
                </a:lnTo>
                <a:lnTo>
                  <a:pt x="223242" y="8930"/>
                </a:lnTo>
                <a:lnTo>
                  <a:pt x="267891" y="17860"/>
                </a:lnTo>
                <a:lnTo>
                  <a:pt x="312539" y="17860"/>
                </a:lnTo>
                <a:lnTo>
                  <a:pt x="357188" y="17860"/>
                </a:lnTo>
                <a:lnTo>
                  <a:pt x="401836" y="26789"/>
                </a:lnTo>
                <a:lnTo>
                  <a:pt x="455414" y="35719"/>
                </a:lnTo>
                <a:lnTo>
                  <a:pt x="508992" y="35719"/>
                </a:lnTo>
                <a:lnTo>
                  <a:pt x="562571" y="44648"/>
                </a:lnTo>
                <a:lnTo>
                  <a:pt x="625078" y="53578"/>
                </a:lnTo>
                <a:lnTo>
                  <a:pt x="687586" y="53578"/>
                </a:lnTo>
                <a:lnTo>
                  <a:pt x="759024" y="62507"/>
                </a:lnTo>
                <a:lnTo>
                  <a:pt x="839391" y="62507"/>
                </a:lnTo>
                <a:lnTo>
                  <a:pt x="910828" y="62507"/>
                </a:lnTo>
                <a:lnTo>
                  <a:pt x="991196" y="71437"/>
                </a:lnTo>
                <a:lnTo>
                  <a:pt x="1080492" y="71437"/>
                </a:lnTo>
                <a:lnTo>
                  <a:pt x="1169789" y="71437"/>
                </a:lnTo>
                <a:lnTo>
                  <a:pt x="1259086" y="71437"/>
                </a:lnTo>
                <a:lnTo>
                  <a:pt x="1348383" y="71437"/>
                </a:lnTo>
                <a:lnTo>
                  <a:pt x="1437680" y="80367"/>
                </a:lnTo>
                <a:lnTo>
                  <a:pt x="1526977" y="80367"/>
                </a:lnTo>
                <a:lnTo>
                  <a:pt x="1616274" y="80367"/>
                </a:lnTo>
                <a:lnTo>
                  <a:pt x="1696641" y="80367"/>
                </a:lnTo>
                <a:lnTo>
                  <a:pt x="1785938" y="80367"/>
                </a:lnTo>
                <a:lnTo>
                  <a:pt x="1875235" y="80367"/>
                </a:lnTo>
                <a:lnTo>
                  <a:pt x="1955602" y="80367"/>
                </a:lnTo>
                <a:lnTo>
                  <a:pt x="2027039" y="80367"/>
                </a:lnTo>
                <a:lnTo>
                  <a:pt x="2098477" y="80367"/>
                </a:lnTo>
                <a:lnTo>
                  <a:pt x="209847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902773" y="5607843"/>
            <a:ext cx="116087" cy="8931"/>
          </a:xfrm>
          <a:custGeom>
            <a:avLst/>
            <a:gdLst/>
            <a:ahLst/>
            <a:cxnLst/>
            <a:rect l="0" t="0" r="0" b="0"/>
            <a:pathLst>
              <a:path w="116087" h="8931">
                <a:moveTo>
                  <a:pt x="0" y="8930"/>
                </a:moveTo>
                <a:lnTo>
                  <a:pt x="44649" y="8930"/>
                </a:lnTo>
                <a:lnTo>
                  <a:pt x="80368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366617" y="5536406"/>
            <a:ext cx="1651993" cy="62508"/>
          </a:xfrm>
          <a:custGeom>
            <a:avLst/>
            <a:gdLst/>
            <a:ahLst/>
            <a:cxnLst/>
            <a:rect l="0" t="0" r="0" b="0"/>
            <a:pathLst>
              <a:path w="1651993" h="62508">
                <a:moveTo>
                  <a:pt x="44649" y="26789"/>
                </a:moveTo>
                <a:lnTo>
                  <a:pt x="44649" y="26789"/>
                </a:lnTo>
                <a:lnTo>
                  <a:pt x="35719" y="26789"/>
                </a:lnTo>
                <a:lnTo>
                  <a:pt x="1786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89297" y="17860"/>
                </a:lnTo>
                <a:lnTo>
                  <a:pt x="125016" y="17860"/>
                </a:lnTo>
                <a:lnTo>
                  <a:pt x="169664" y="17860"/>
                </a:lnTo>
                <a:lnTo>
                  <a:pt x="223242" y="8930"/>
                </a:lnTo>
                <a:lnTo>
                  <a:pt x="276821" y="8930"/>
                </a:lnTo>
                <a:lnTo>
                  <a:pt x="330399" y="8930"/>
                </a:lnTo>
                <a:lnTo>
                  <a:pt x="392906" y="8930"/>
                </a:lnTo>
                <a:lnTo>
                  <a:pt x="455414" y="0"/>
                </a:lnTo>
                <a:lnTo>
                  <a:pt x="517922" y="0"/>
                </a:lnTo>
                <a:lnTo>
                  <a:pt x="589360" y="0"/>
                </a:lnTo>
                <a:lnTo>
                  <a:pt x="660797" y="0"/>
                </a:lnTo>
                <a:lnTo>
                  <a:pt x="741164" y="0"/>
                </a:lnTo>
                <a:lnTo>
                  <a:pt x="821531" y="0"/>
                </a:lnTo>
                <a:lnTo>
                  <a:pt x="910828" y="8930"/>
                </a:lnTo>
                <a:lnTo>
                  <a:pt x="1000125" y="8930"/>
                </a:lnTo>
                <a:lnTo>
                  <a:pt x="1089422" y="26789"/>
                </a:lnTo>
                <a:lnTo>
                  <a:pt x="1178719" y="35719"/>
                </a:lnTo>
                <a:lnTo>
                  <a:pt x="1268016" y="44648"/>
                </a:lnTo>
                <a:lnTo>
                  <a:pt x="1348383" y="53578"/>
                </a:lnTo>
                <a:lnTo>
                  <a:pt x="1428750" y="62507"/>
                </a:lnTo>
                <a:lnTo>
                  <a:pt x="1509117" y="62507"/>
                </a:lnTo>
                <a:lnTo>
                  <a:pt x="1589485" y="62507"/>
                </a:lnTo>
                <a:lnTo>
                  <a:pt x="1651992" y="44648"/>
                </a:lnTo>
                <a:lnTo>
                  <a:pt x="165199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Brief History of The Selenium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I</a:t>
            </a:r>
            <a:r>
              <a:rPr lang="en-US" b="0" dirty="0" smtClean="0"/>
              <a:t>n 2004 </a:t>
            </a:r>
            <a:r>
              <a:rPr lang="en-US" dirty="0" smtClean="0"/>
              <a:t>Jason Huggins “</a:t>
            </a:r>
            <a:r>
              <a:rPr lang="en-US" b="0" dirty="0" smtClean="0"/>
              <a:t>better </a:t>
            </a:r>
            <a:r>
              <a:rPr lang="en-US" b="0" dirty="0"/>
              <a:t>uses of his time than manually stepping through </a:t>
            </a:r>
            <a:r>
              <a:rPr lang="en-US" b="0" dirty="0" smtClean="0"/>
              <a:t>the same </a:t>
            </a:r>
            <a:r>
              <a:rPr lang="en-US" b="0" dirty="0"/>
              <a:t>tests with every change he made. </a:t>
            </a:r>
            <a:r>
              <a:rPr lang="en-US" b="0" dirty="0" smtClean="0"/>
              <a:t>“</a:t>
            </a:r>
          </a:p>
          <a:p>
            <a:r>
              <a:rPr lang="en-US" b="0" dirty="0" smtClean="0"/>
              <a:t>He </a:t>
            </a:r>
            <a:r>
              <a:rPr lang="en-US" b="0" dirty="0"/>
              <a:t>developed a </a:t>
            </a:r>
            <a:r>
              <a:rPr lang="en-US" b="0" dirty="0" err="1" smtClean="0"/>
              <a:t>Javascript</a:t>
            </a:r>
            <a:r>
              <a:rPr lang="en-US" b="0" dirty="0"/>
              <a:t> </a:t>
            </a:r>
            <a:r>
              <a:rPr lang="en-US" b="0" dirty="0" smtClean="0"/>
              <a:t>library </a:t>
            </a:r>
            <a:r>
              <a:rPr lang="en-US" b="0" dirty="0"/>
              <a:t>that could drive interactions with the page, allowing him </a:t>
            </a:r>
            <a:r>
              <a:rPr lang="en-US" b="0" dirty="0" smtClean="0"/>
              <a:t>to automatically </a:t>
            </a:r>
            <a:r>
              <a:rPr lang="en-US" b="0" dirty="0"/>
              <a:t>rerun tests against multiple browsers. </a:t>
            </a:r>
            <a:endParaRPr lang="en-US" b="0" dirty="0" smtClean="0"/>
          </a:p>
          <a:p>
            <a:r>
              <a:rPr lang="en-US" b="0" dirty="0" smtClean="0"/>
              <a:t>That library became </a:t>
            </a:r>
            <a:r>
              <a:rPr lang="en-US" b="0" dirty="0"/>
              <a:t>Selenium Core, which underlies all the </a:t>
            </a:r>
            <a:r>
              <a:rPr lang="en-US" b="0" dirty="0" smtClean="0"/>
              <a:t>functionality of </a:t>
            </a:r>
            <a:r>
              <a:rPr lang="en-US" b="0" dirty="0"/>
              <a:t>Selenium Remote Control (RC) and Selenium IDE. </a:t>
            </a:r>
            <a:endParaRPr lang="en-US" b="0" dirty="0" smtClean="0"/>
          </a:p>
          <a:p>
            <a:r>
              <a:rPr lang="en-US" b="0" dirty="0" smtClean="0"/>
              <a:t>Selenium </a:t>
            </a:r>
            <a:r>
              <a:rPr lang="en-US" b="0" dirty="0"/>
              <a:t>RC </a:t>
            </a:r>
            <a:r>
              <a:rPr lang="en-US" b="0" dirty="0" smtClean="0"/>
              <a:t>was ground-breaking </a:t>
            </a:r>
            <a:r>
              <a:rPr lang="en-US" b="0" dirty="0"/>
              <a:t>because no other product allowed you to control </a:t>
            </a:r>
            <a:r>
              <a:rPr lang="en-US" b="0" dirty="0" smtClean="0"/>
              <a:t>a browser </a:t>
            </a:r>
            <a:r>
              <a:rPr lang="en-US" b="0" dirty="0"/>
              <a:t>from a language of your choice.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3071813" y="2955726"/>
            <a:ext cx="2080618" cy="62509"/>
          </a:xfrm>
          <a:custGeom>
            <a:avLst/>
            <a:gdLst/>
            <a:ahLst/>
            <a:cxnLst/>
            <a:rect l="0" t="0" r="0" b="0"/>
            <a:pathLst>
              <a:path w="2080618" h="62509">
                <a:moveTo>
                  <a:pt x="8929" y="62508"/>
                </a:moveTo>
                <a:lnTo>
                  <a:pt x="8929" y="53578"/>
                </a:lnTo>
                <a:lnTo>
                  <a:pt x="8929" y="53578"/>
                </a:lnTo>
                <a:lnTo>
                  <a:pt x="8929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8" y="35719"/>
                </a:lnTo>
                <a:lnTo>
                  <a:pt x="44648" y="44649"/>
                </a:lnTo>
                <a:lnTo>
                  <a:pt x="53578" y="44649"/>
                </a:lnTo>
                <a:lnTo>
                  <a:pt x="71437" y="44649"/>
                </a:lnTo>
                <a:lnTo>
                  <a:pt x="89296" y="44649"/>
                </a:lnTo>
                <a:lnTo>
                  <a:pt x="107156" y="44649"/>
                </a:lnTo>
                <a:lnTo>
                  <a:pt x="133945" y="35719"/>
                </a:lnTo>
                <a:lnTo>
                  <a:pt x="160734" y="35719"/>
                </a:lnTo>
                <a:lnTo>
                  <a:pt x="187523" y="26789"/>
                </a:lnTo>
                <a:lnTo>
                  <a:pt x="223242" y="17860"/>
                </a:lnTo>
                <a:lnTo>
                  <a:pt x="258960" y="17860"/>
                </a:lnTo>
                <a:lnTo>
                  <a:pt x="294679" y="8930"/>
                </a:lnTo>
                <a:lnTo>
                  <a:pt x="321468" y="8930"/>
                </a:lnTo>
                <a:lnTo>
                  <a:pt x="366117" y="8930"/>
                </a:lnTo>
                <a:lnTo>
                  <a:pt x="401835" y="0"/>
                </a:lnTo>
                <a:lnTo>
                  <a:pt x="437554" y="0"/>
                </a:lnTo>
                <a:lnTo>
                  <a:pt x="482203" y="0"/>
                </a:lnTo>
                <a:lnTo>
                  <a:pt x="526851" y="0"/>
                </a:lnTo>
                <a:lnTo>
                  <a:pt x="562570" y="0"/>
                </a:lnTo>
                <a:lnTo>
                  <a:pt x="607218" y="0"/>
                </a:lnTo>
                <a:lnTo>
                  <a:pt x="642937" y="0"/>
                </a:lnTo>
                <a:lnTo>
                  <a:pt x="687585" y="0"/>
                </a:lnTo>
                <a:lnTo>
                  <a:pt x="732234" y="0"/>
                </a:lnTo>
                <a:lnTo>
                  <a:pt x="776882" y="0"/>
                </a:lnTo>
                <a:lnTo>
                  <a:pt x="821531" y="8930"/>
                </a:lnTo>
                <a:lnTo>
                  <a:pt x="866179" y="8930"/>
                </a:lnTo>
                <a:lnTo>
                  <a:pt x="910828" y="17860"/>
                </a:lnTo>
                <a:lnTo>
                  <a:pt x="964406" y="17860"/>
                </a:lnTo>
                <a:lnTo>
                  <a:pt x="1009054" y="17860"/>
                </a:lnTo>
                <a:lnTo>
                  <a:pt x="1062632" y="17860"/>
                </a:lnTo>
                <a:lnTo>
                  <a:pt x="1116210" y="17860"/>
                </a:lnTo>
                <a:lnTo>
                  <a:pt x="1160859" y="17860"/>
                </a:lnTo>
                <a:lnTo>
                  <a:pt x="1214437" y="17860"/>
                </a:lnTo>
                <a:lnTo>
                  <a:pt x="1268015" y="17860"/>
                </a:lnTo>
                <a:lnTo>
                  <a:pt x="1312664" y="8930"/>
                </a:lnTo>
                <a:lnTo>
                  <a:pt x="1366242" y="8930"/>
                </a:lnTo>
                <a:lnTo>
                  <a:pt x="1410890" y="8930"/>
                </a:lnTo>
                <a:lnTo>
                  <a:pt x="1464468" y="8930"/>
                </a:lnTo>
                <a:lnTo>
                  <a:pt x="1509117" y="8930"/>
                </a:lnTo>
                <a:lnTo>
                  <a:pt x="1553765" y="8930"/>
                </a:lnTo>
                <a:lnTo>
                  <a:pt x="1598414" y="8930"/>
                </a:lnTo>
                <a:lnTo>
                  <a:pt x="1643062" y="8930"/>
                </a:lnTo>
                <a:lnTo>
                  <a:pt x="1687710" y="8930"/>
                </a:lnTo>
                <a:lnTo>
                  <a:pt x="1732359" y="8930"/>
                </a:lnTo>
                <a:lnTo>
                  <a:pt x="1777007" y="8930"/>
                </a:lnTo>
                <a:lnTo>
                  <a:pt x="1821656" y="8930"/>
                </a:lnTo>
                <a:lnTo>
                  <a:pt x="1857375" y="8930"/>
                </a:lnTo>
                <a:lnTo>
                  <a:pt x="1893093" y="8930"/>
                </a:lnTo>
                <a:lnTo>
                  <a:pt x="1928812" y="8930"/>
                </a:lnTo>
                <a:lnTo>
                  <a:pt x="1964531" y="17860"/>
                </a:lnTo>
                <a:lnTo>
                  <a:pt x="1991320" y="17860"/>
                </a:lnTo>
                <a:lnTo>
                  <a:pt x="2018109" y="17860"/>
                </a:lnTo>
                <a:lnTo>
                  <a:pt x="2044898" y="26789"/>
                </a:lnTo>
                <a:lnTo>
                  <a:pt x="2062757" y="35719"/>
                </a:lnTo>
                <a:lnTo>
                  <a:pt x="2071687" y="44649"/>
                </a:lnTo>
                <a:lnTo>
                  <a:pt x="2080617" y="44649"/>
                </a:lnTo>
                <a:lnTo>
                  <a:pt x="2080617" y="44649"/>
                </a:lnTo>
                <a:lnTo>
                  <a:pt x="208061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750469" y="4045148"/>
            <a:ext cx="2018110" cy="44649"/>
          </a:xfrm>
          <a:custGeom>
            <a:avLst/>
            <a:gdLst/>
            <a:ahLst/>
            <a:cxnLst/>
            <a:rect l="0" t="0" r="0" b="0"/>
            <a:pathLst>
              <a:path w="2018110" h="44649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98226" y="8930"/>
                </a:lnTo>
                <a:lnTo>
                  <a:pt x="116086" y="8930"/>
                </a:lnTo>
                <a:lnTo>
                  <a:pt x="133945" y="8930"/>
                </a:lnTo>
                <a:lnTo>
                  <a:pt x="151804" y="0"/>
                </a:lnTo>
                <a:lnTo>
                  <a:pt x="169664" y="0"/>
                </a:lnTo>
                <a:lnTo>
                  <a:pt x="187523" y="0"/>
                </a:lnTo>
                <a:lnTo>
                  <a:pt x="214312" y="0"/>
                </a:lnTo>
                <a:lnTo>
                  <a:pt x="241101" y="0"/>
                </a:lnTo>
                <a:lnTo>
                  <a:pt x="267890" y="8930"/>
                </a:lnTo>
                <a:lnTo>
                  <a:pt x="303609" y="8930"/>
                </a:lnTo>
                <a:lnTo>
                  <a:pt x="330398" y="8930"/>
                </a:lnTo>
                <a:lnTo>
                  <a:pt x="366117" y="8930"/>
                </a:lnTo>
                <a:lnTo>
                  <a:pt x="401836" y="0"/>
                </a:lnTo>
                <a:lnTo>
                  <a:pt x="446484" y="0"/>
                </a:lnTo>
                <a:lnTo>
                  <a:pt x="482203" y="0"/>
                </a:lnTo>
                <a:lnTo>
                  <a:pt x="517922" y="0"/>
                </a:lnTo>
                <a:lnTo>
                  <a:pt x="562570" y="0"/>
                </a:lnTo>
                <a:lnTo>
                  <a:pt x="607219" y="8930"/>
                </a:lnTo>
                <a:lnTo>
                  <a:pt x="651867" y="8930"/>
                </a:lnTo>
                <a:lnTo>
                  <a:pt x="696515" y="17859"/>
                </a:lnTo>
                <a:lnTo>
                  <a:pt x="750094" y="17859"/>
                </a:lnTo>
                <a:lnTo>
                  <a:pt x="794742" y="17859"/>
                </a:lnTo>
                <a:lnTo>
                  <a:pt x="848320" y="26789"/>
                </a:lnTo>
                <a:lnTo>
                  <a:pt x="892969" y="26789"/>
                </a:lnTo>
                <a:lnTo>
                  <a:pt x="946547" y="26789"/>
                </a:lnTo>
                <a:lnTo>
                  <a:pt x="1000125" y="26789"/>
                </a:lnTo>
                <a:lnTo>
                  <a:pt x="1044773" y="26789"/>
                </a:lnTo>
                <a:lnTo>
                  <a:pt x="1098351" y="35719"/>
                </a:lnTo>
                <a:lnTo>
                  <a:pt x="1151929" y="35719"/>
                </a:lnTo>
                <a:lnTo>
                  <a:pt x="1196578" y="35719"/>
                </a:lnTo>
                <a:lnTo>
                  <a:pt x="1259086" y="35719"/>
                </a:lnTo>
                <a:lnTo>
                  <a:pt x="1312664" y="35719"/>
                </a:lnTo>
                <a:lnTo>
                  <a:pt x="1366242" y="35719"/>
                </a:lnTo>
                <a:lnTo>
                  <a:pt x="1410890" y="35719"/>
                </a:lnTo>
                <a:lnTo>
                  <a:pt x="1464469" y="35719"/>
                </a:lnTo>
                <a:lnTo>
                  <a:pt x="1518047" y="35719"/>
                </a:lnTo>
                <a:lnTo>
                  <a:pt x="1562695" y="35719"/>
                </a:lnTo>
                <a:lnTo>
                  <a:pt x="1607344" y="35719"/>
                </a:lnTo>
                <a:lnTo>
                  <a:pt x="1660922" y="26789"/>
                </a:lnTo>
                <a:lnTo>
                  <a:pt x="1696640" y="35719"/>
                </a:lnTo>
                <a:lnTo>
                  <a:pt x="1741289" y="35719"/>
                </a:lnTo>
                <a:lnTo>
                  <a:pt x="1785937" y="35719"/>
                </a:lnTo>
                <a:lnTo>
                  <a:pt x="1821656" y="35719"/>
                </a:lnTo>
                <a:lnTo>
                  <a:pt x="1857375" y="26789"/>
                </a:lnTo>
                <a:lnTo>
                  <a:pt x="1884164" y="26789"/>
                </a:lnTo>
                <a:lnTo>
                  <a:pt x="1910953" y="35719"/>
                </a:lnTo>
                <a:lnTo>
                  <a:pt x="1937742" y="35719"/>
                </a:lnTo>
                <a:lnTo>
                  <a:pt x="1964531" y="35719"/>
                </a:lnTo>
                <a:lnTo>
                  <a:pt x="1982390" y="35719"/>
                </a:lnTo>
                <a:lnTo>
                  <a:pt x="2000250" y="35719"/>
                </a:lnTo>
                <a:lnTo>
                  <a:pt x="2009179" y="35719"/>
                </a:lnTo>
                <a:lnTo>
                  <a:pt x="2018109" y="44648"/>
                </a:lnTo>
                <a:lnTo>
                  <a:pt x="2009179" y="44648"/>
                </a:lnTo>
                <a:lnTo>
                  <a:pt x="200917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07594" y="4286250"/>
            <a:ext cx="4205884" cy="250032"/>
          </a:xfrm>
          <a:custGeom>
            <a:avLst/>
            <a:gdLst/>
            <a:ahLst/>
            <a:cxnLst/>
            <a:rect l="0" t="0" r="0" b="0"/>
            <a:pathLst>
              <a:path w="4205884" h="250032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35718"/>
                </a:lnTo>
                <a:lnTo>
                  <a:pt x="8929" y="44648"/>
                </a:lnTo>
                <a:lnTo>
                  <a:pt x="8929" y="53578"/>
                </a:lnTo>
                <a:lnTo>
                  <a:pt x="8929" y="62507"/>
                </a:lnTo>
                <a:lnTo>
                  <a:pt x="8929" y="71437"/>
                </a:lnTo>
                <a:lnTo>
                  <a:pt x="0" y="80367"/>
                </a:lnTo>
                <a:lnTo>
                  <a:pt x="0" y="89296"/>
                </a:lnTo>
                <a:lnTo>
                  <a:pt x="0" y="98226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42875"/>
                </a:lnTo>
                <a:lnTo>
                  <a:pt x="8929" y="151804"/>
                </a:lnTo>
                <a:lnTo>
                  <a:pt x="8929" y="160734"/>
                </a:lnTo>
                <a:lnTo>
                  <a:pt x="17859" y="160734"/>
                </a:lnTo>
                <a:lnTo>
                  <a:pt x="26789" y="169664"/>
                </a:lnTo>
                <a:lnTo>
                  <a:pt x="35719" y="169664"/>
                </a:lnTo>
                <a:lnTo>
                  <a:pt x="53578" y="169664"/>
                </a:lnTo>
                <a:lnTo>
                  <a:pt x="62508" y="169664"/>
                </a:lnTo>
                <a:lnTo>
                  <a:pt x="80367" y="169664"/>
                </a:lnTo>
                <a:lnTo>
                  <a:pt x="98226" y="169664"/>
                </a:lnTo>
                <a:lnTo>
                  <a:pt x="116086" y="178593"/>
                </a:lnTo>
                <a:lnTo>
                  <a:pt x="142875" y="169664"/>
                </a:lnTo>
                <a:lnTo>
                  <a:pt x="160734" y="169664"/>
                </a:lnTo>
                <a:lnTo>
                  <a:pt x="187523" y="169664"/>
                </a:lnTo>
                <a:lnTo>
                  <a:pt x="214312" y="169664"/>
                </a:lnTo>
                <a:lnTo>
                  <a:pt x="241101" y="169664"/>
                </a:lnTo>
                <a:lnTo>
                  <a:pt x="276820" y="160734"/>
                </a:lnTo>
                <a:lnTo>
                  <a:pt x="303609" y="160734"/>
                </a:lnTo>
                <a:lnTo>
                  <a:pt x="339328" y="160734"/>
                </a:lnTo>
                <a:lnTo>
                  <a:pt x="383976" y="160734"/>
                </a:lnTo>
                <a:lnTo>
                  <a:pt x="419695" y="151804"/>
                </a:lnTo>
                <a:lnTo>
                  <a:pt x="464344" y="151804"/>
                </a:lnTo>
                <a:lnTo>
                  <a:pt x="508992" y="151804"/>
                </a:lnTo>
                <a:lnTo>
                  <a:pt x="544711" y="142875"/>
                </a:lnTo>
                <a:lnTo>
                  <a:pt x="589359" y="142875"/>
                </a:lnTo>
                <a:lnTo>
                  <a:pt x="634008" y="142875"/>
                </a:lnTo>
                <a:lnTo>
                  <a:pt x="687586" y="133945"/>
                </a:lnTo>
                <a:lnTo>
                  <a:pt x="732234" y="133945"/>
                </a:lnTo>
                <a:lnTo>
                  <a:pt x="785812" y="133945"/>
                </a:lnTo>
                <a:lnTo>
                  <a:pt x="830461" y="133945"/>
                </a:lnTo>
                <a:lnTo>
                  <a:pt x="884039" y="133945"/>
                </a:lnTo>
                <a:lnTo>
                  <a:pt x="937617" y="133945"/>
                </a:lnTo>
                <a:lnTo>
                  <a:pt x="982265" y="133945"/>
                </a:lnTo>
                <a:lnTo>
                  <a:pt x="1035844" y="133945"/>
                </a:lnTo>
                <a:lnTo>
                  <a:pt x="1089422" y="133945"/>
                </a:lnTo>
                <a:lnTo>
                  <a:pt x="1134070" y="142875"/>
                </a:lnTo>
                <a:lnTo>
                  <a:pt x="1187648" y="142875"/>
                </a:lnTo>
                <a:lnTo>
                  <a:pt x="1241226" y="142875"/>
                </a:lnTo>
                <a:lnTo>
                  <a:pt x="1285875" y="142875"/>
                </a:lnTo>
                <a:lnTo>
                  <a:pt x="1339453" y="142875"/>
                </a:lnTo>
                <a:lnTo>
                  <a:pt x="1393031" y="142875"/>
                </a:lnTo>
                <a:lnTo>
                  <a:pt x="1446609" y="151804"/>
                </a:lnTo>
                <a:lnTo>
                  <a:pt x="1500187" y="151804"/>
                </a:lnTo>
                <a:lnTo>
                  <a:pt x="1544836" y="151804"/>
                </a:lnTo>
                <a:lnTo>
                  <a:pt x="1598414" y="151804"/>
                </a:lnTo>
                <a:lnTo>
                  <a:pt x="1651992" y="160734"/>
                </a:lnTo>
                <a:lnTo>
                  <a:pt x="1705570" y="160734"/>
                </a:lnTo>
                <a:lnTo>
                  <a:pt x="1759148" y="160734"/>
                </a:lnTo>
                <a:lnTo>
                  <a:pt x="1812726" y="160734"/>
                </a:lnTo>
                <a:lnTo>
                  <a:pt x="1866304" y="169664"/>
                </a:lnTo>
                <a:lnTo>
                  <a:pt x="1919883" y="169664"/>
                </a:lnTo>
                <a:lnTo>
                  <a:pt x="1973461" y="169664"/>
                </a:lnTo>
                <a:lnTo>
                  <a:pt x="2027039" y="169664"/>
                </a:lnTo>
                <a:lnTo>
                  <a:pt x="2080617" y="169664"/>
                </a:lnTo>
                <a:lnTo>
                  <a:pt x="2125265" y="169664"/>
                </a:lnTo>
                <a:lnTo>
                  <a:pt x="2178844" y="178593"/>
                </a:lnTo>
                <a:lnTo>
                  <a:pt x="2232422" y="169664"/>
                </a:lnTo>
                <a:lnTo>
                  <a:pt x="2286000" y="169664"/>
                </a:lnTo>
                <a:lnTo>
                  <a:pt x="2339578" y="169664"/>
                </a:lnTo>
                <a:lnTo>
                  <a:pt x="2393156" y="169664"/>
                </a:lnTo>
                <a:lnTo>
                  <a:pt x="2446734" y="169664"/>
                </a:lnTo>
                <a:lnTo>
                  <a:pt x="2491383" y="169664"/>
                </a:lnTo>
                <a:lnTo>
                  <a:pt x="2544961" y="178593"/>
                </a:lnTo>
                <a:lnTo>
                  <a:pt x="2589609" y="178593"/>
                </a:lnTo>
                <a:lnTo>
                  <a:pt x="2643187" y="169664"/>
                </a:lnTo>
                <a:lnTo>
                  <a:pt x="2687836" y="169664"/>
                </a:lnTo>
                <a:lnTo>
                  <a:pt x="2741414" y="169664"/>
                </a:lnTo>
                <a:lnTo>
                  <a:pt x="2786062" y="169664"/>
                </a:lnTo>
                <a:lnTo>
                  <a:pt x="2830711" y="169664"/>
                </a:lnTo>
                <a:lnTo>
                  <a:pt x="2875359" y="169664"/>
                </a:lnTo>
                <a:lnTo>
                  <a:pt x="2920008" y="169664"/>
                </a:lnTo>
                <a:lnTo>
                  <a:pt x="2964656" y="169664"/>
                </a:lnTo>
                <a:lnTo>
                  <a:pt x="3009304" y="169664"/>
                </a:lnTo>
                <a:lnTo>
                  <a:pt x="3053953" y="169664"/>
                </a:lnTo>
                <a:lnTo>
                  <a:pt x="3098601" y="160734"/>
                </a:lnTo>
                <a:lnTo>
                  <a:pt x="3143250" y="160734"/>
                </a:lnTo>
                <a:lnTo>
                  <a:pt x="3178969" y="160734"/>
                </a:lnTo>
                <a:lnTo>
                  <a:pt x="3223617" y="151804"/>
                </a:lnTo>
                <a:lnTo>
                  <a:pt x="3259336" y="151804"/>
                </a:lnTo>
                <a:lnTo>
                  <a:pt x="3303984" y="151804"/>
                </a:lnTo>
                <a:lnTo>
                  <a:pt x="3339703" y="151804"/>
                </a:lnTo>
                <a:lnTo>
                  <a:pt x="3375422" y="151804"/>
                </a:lnTo>
                <a:lnTo>
                  <a:pt x="3411140" y="151804"/>
                </a:lnTo>
                <a:lnTo>
                  <a:pt x="3446859" y="151804"/>
                </a:lnTo>
                <a:lnTo>
                  <a:pt x="3482578" y="151804"/>
                </a:lnTo>
                <a:lnTo>
                  <a:pt x="3527226" y="151804"/>
                </a:lnTo>
                <a:lnTo>
                  <a:pt x="3554015" y="160734"/>
                </a:lnTo>
                <a:lnTo>
                  <a:pt x="3589734" y="160734"/>
                </a:lnTo>
                <a:lnTo>
                  <a:pt x="3616523" y="160734"/>
                </a:lnTo>
                <a:lnTo>
                  <a:pt x="3652242" y="160734"/>
                </a:lnTo>
                <a:lnTo>
                  <a:pt x="3679031" y="160734"/>
                </a:lnTo>
                <a:lnTo>
                  <a:pt x="3705820" y="169664"/>
                </a:lnTo>
                <a:lnTo>
                  <a:pt x="3732609" y="169664"/>
                </a:lnTo>
                <a:lnTo>
                  <a:pt x="3759398" y="178593"/>
                </a:lnTo>
                <a:lnTo>
                  <a:pt x="3795117" y="178593"/>
                </a:lnTo>
                <a:lnTo>
                  <a:pt x="3821906" y="178593"/>
                </a:lnTo>
                <a:lnTo>
                  <a:pt x="3848695" y="187523"/>
                </a:lnTo>
                <a:lnTo>
                  <a:pt x="3875484" y="187523"/>
                </a:lnTo>
                <a:lnTo>
                  <a:pt x="3902273" y="196453"/>
                </a:lnTo>
                <a:lnTo>
                  <a:pt x="3929062" y="196453"/>
                </a:lnTo>
                <a:lnTo>
                  <a:pt x="3955851" y="205382"/>
                </a:lnTo>
                <a:lnTo>
                  <a:pt x="3991570" y="205382"/>
                </a:lnTo>
                <a:lnTo>
                  <a:pt x="4009429" y="205382"/>
                </a:lnTo>
                <a:lnTo>
                  <a:pt x="4036219" y="214312"/>
                </a:lnTo>
                <a:lnTo>
                  <a:pt x="4063008" y="214312"/>
                </a:lnTo>
                <a:lnTo>
                  <a:pt x="4080867" y="214312"/>
                </a:lnTo>
                <a:lnTo>
                  <a:pt x="4107656" y="223242"/>
                </a:lnTo>
                <a:lnTo>
                  <a:pt x="4125515" y="223242"/>
                </a:lnTo>
                <a:lnTo>
                  <a:pt x="4143375" y="232171"/>
                </a:lnTo>
                <a:lnTo>
                  <a:pt x="4152304" y="232171"/>
                </a:lnTo>
                <a:lnTo>
                  <a:pt x="4161234" y="232171"/>
                </a:lnTo>
                <a:lnTo>
                  <a:pt x="4170164" y="232171"/>
                </a:lnTo>
                <a:lnTo>
                  <a:pt x="4179094" y="241101"/>
                </a:lnTo>
                <a:lnTo>
                  <a:pt x="4179094" y="241101"/>
                </a:lnTo>
                <a:lnTo>
                  <a:pt x="4188023" y="241101"/>
                </a:lnTo>
                <a:lnTo>
                  <a:pt x="4188023" y="241101"/>
                </a:lnTo>
                <a:lnTo>
                  <a:pt x="4196953" y="241101"/>
                </a:lnTo>
                <a:lnTo>
                  <a:pt x="4196953" y="241101"/>
                </a:lnTo>
                <a:lnTo>
                  <a:pt x="4196953" y="250031"/>
                </a:lnTo>
                <a:lnTo>
                  <a:pt x="4196953" y="250031"/>
                </a:lnTo>
                <a:lnTo>
                  <a:pt x="4196953" y="250031"/>
                </a:lnTo>
                <a:lnTo>
                  <a:pt x="4196953" y="250031"/>
                </a:lnTo>
                <a:lnTo>
                  <a:pt x="4196953" y="250031"/>
                </a:lnTo>
                <a:lnTo>
                  <a:pt x="4196953" y="250031"/>
                </a:lnTo>
                <a:lnTo>
                  <a:pt x="4196953" y="241101"/>
                </a:lnTo>
                <a:lnTo>
                  <a:pt x="4196953" y="232171"/>
                </a:lnTo>
                <a:lnTo>
                  <a:pt x="4196953" y="223242"/>
                </a:lnTo>
                <a:lnTo>
                  <a:pt x="4196953" y="214312"/>
                </a:lnTo>
                <a:lnTo>
                  <a:pt x="4196953" y="205382"/>
                </a:lnTo>
                <a:lnTo>
                  <a:pt x="4196953" y="187523"/>
                </a:lnTo>
                <a:lnTo>
                  <a:pt x="4196953" y="169664"/>
                </a:lnTo>
                <a:lnTo>
                  <a:pt x="4196953" y="151804"/>
                </a:lnTo>
                <a:lnTo>
                  <a:pt x="4188023" y="133945"/>
                </a:lnTo>
                <a:lnTo>
                  <a:pt x="4188023" y="107156"/>
                </a:lnTo>
                <a:lnTo>
                  <a:pt x="4188023" y="89296"/>
                </a:lnTo>
                <a:lnTo>
                  <a:pt x="4188023" y="62507"/>
                </a:lnTo>
                <a:lnTo>
                  <a:pt x="4196953" y="35718"/>
                </a:lnTo>
                <a:lnTo>
                  <a:pt x="4205883" y="0"/>
                </a:lnTo>
                <a:lnTo>
                  <a:pt x="42058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402211" y="5089922"/>
            <a:ext cx="2116337" cy="17860"/>
          </a:xfrm>
          <a:custGeom>
            <a:avLst/>
            <a:gdLst/>
            <a:ahLst/>
            <a:cxnLst/>
            <a:rect l="0" t="0" r="0" b="0"/>
            <a:pathLst>
              <a:path w="2116337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8930"/>
                </a:lnTo>
                <a:lnTo>
                  <a:pt x="35719" y="8930"/>
                </a:lnTo>
                <a:lnTo>
                  <a:pt x="44648" y="8930"/>
                </a:lnTo>
                <a:lnTo>
                  <a:pt x="53578" y="17859"/>
                </a:lnTo>
                <a:lnTo>
                  <a:pt x="62508" y="17859"/>
                </a:lnTo>
                <a:lnTo>
                  <a:pt x="71437" y="17859"/>
                </a:lnTo>
                <a:lnTo>
                  <a:pt x="80367" y="17859"/>
                </a:lnTo>
                <a:lnTo>
                  <a:pt x="98227" y="17859"/>
                </a:lnTo>
                <a:lnTo>
                  <a:pt x="107156" y="17859"/>
                </a:lnTo>
                <a:lnTo>
                  <a:pt x="125016" y="8930"/>
                </a:lnTo>
                <a:lnTo>
                  <a:pt x="142875" y="8930"/>
                </a:lnTo>
                <a:lnTo>
                  <a:pt x="169664" y="8930"/>
                </a:lnTo>
                <a:lnTo>
                  <a:pt x="196453" y="8930"/>
                </a:lnTo>
                <a:lnTo>
                  <a:pt x="223242" y="0"/>
                </a:lnTo>
                <a:lnTo>
                  <a:pt x="250031" y="0"/>
                </a:lnTo>
                <a:lnTo>
                  <a:pt x="267891" y="0"/>
                </a:lnTo>
                <a:lnTo>
                  <a:pt x="303609" y="8930"/>
                </a:lnTo>
                <a:lnTo>
                  <a:pt x="330398" y="8930"/>
                </a:lnTo>
                <a:lnTo>
                  <a:pt x="366117" y="8930"/>
                </a:lnTo>
                <a:lnTo>
                  <a:pt x="392906" y="8930"/>
                </a:lnTo>
                <a:lnTo>
                  <a:pt x="428625" y="8930"/>
                </a:lnTo>
                <a:lnTo>
                  <a:pt x="464344" y="8930"/>
                </a:lnTo>
                <a:lnTo>
                  <a:pt x="508992" y="8930"/>
                </a:lnTo>
                <a:lnTo>
                  <a:pt x="553641" y="8930"/>
                </a:lnTo>
                <a:lnTo>
                  <a:pt x="589359" y="8930"/>
                </a:lnTo>
                <a:lnTo>
                  <a:pt x="634008" y="8930"/>
                </a:lnTo>
                <a:lnTo>
                  <a:pt x="678656" y="8930"/>
                </a:lnTo>
                <a:lnTo>
                  <a:pt x="714375" y="8930"/>
                </a:lnTo>
                <a:lnTo>
                  <a:pt x="759023" y="8930"/>
                </a:lnTo>
                <a:lnTo>
                  <a:pt x="803672" y="8930"/>
                </a:lnTo>
                <a:lnTo>
                  <a:pt x="848320" y="8930"/>
                </a:lnTo>
                <a:lnTo>
                  <a:pt x="892969" y="8930"/>
                </a:lnTo>
                <a:lnTo>
                  <a:pt x="946547" y="8930"/>
                </a:lnTo>
                <a:lnTo>
                  <a:pt x="991195" y="8930"/>
                </a:lnTo>
                <a:lnTo>
                  <a:pt x="1044773" y="8930"/>
                </a:lnTo>
                <a:lnTo>
                  <a:pt x="1098352" y="0"/>
                </a:lnTo>
                <a:lnTo>
                  <a:pt x="1143000" y="0"/>
                </a:lnTo>
                <a:lnTo>
                  <a:pt x="1187648" y="0"/>
                </a:lnTo>
                <a:lnTo>
                  <a:pt x="1241227" y="0"/>
                </a:lnTo>
                <a:lnTo>
                  <a:pt x="1294805" y="0"/>
                </a:lnTo>
                <a:lnTo>
                  <a:pt x="1339453" y="0"/>
                </a:lnTo>
                <a:lnTo>
                  <a:pt x="1393031" y="8930"/>
                </a:lnTo>
                <a:lnTo>
                  <a:pt x="1446609" y="8930"/>
                </a:lnTo>
                <a:lnTo>
                  <a:pt x="1500187" y="8930"/>
                </a:lnTo>
                <a:lnTo>
                  <a:pt x="1544836" y="8930"/>
                </a:lnTo>
                <a:lnTo>
                  <a:pt x="1598414" y="8930"/>
                </a:lnTo>
                <a:lnTo>
                  <a:pt x="1651992" y="8930"/>
                </a:lnTo>
                <a:lnTo>
                  <a:pt x="1705570" y="8930"/>
                </a:lnTo>
                <a:lnTo>
                  <a:pt x="1759148" y="8930"/>
                </a:lnTo>
                <a:lnTo>
                  <a:pt x="1803797" y="8930"/>
                </a:lnTo>
                <a:lnTo>
                  <a:pt x="1848445" y="8930"/>
                </a:lnTo>
                <a:lnTo>
                  <a:pt x="1893094" y="0"/>
                </a:lnTo>
                <a:lnTo>
                  <a:pt x="1937742" y="0"/>
                </a:lnTo>
                <a:lnTo>
                  <a:pt x="1973461" y="0"/>
                </a:lnTo>
                <a:lnTo>
                  <a:pt x="2009180" y="0"/>
                </a:lnTo>
                <a:lnTo>
                  <a:pt x="2035969" y="0"/>
                </a:lnTo>
                <a:lnTo>
                  <a:pt x="2062758" y="0"/>
                </a:lnTo>
                <a:lnTo>
                  <a:pt x="2080617" y="0"/>
                </a:lnTo>
                <a:lnTo>
                  <a:pt x="2098477" y="8930"/>
                </a:lnTo>
                <a:lnTo>
                  <a:pt x="2107406" y="8930"/>
                </a:lnTo>
                <a:lnTo>
                  <a:pt x="2116336" y="17859"/>
                </a:lnTo>
                <a:lnTo>
                  <a:pt x="2107406" y="17859"/>
                </a:lnTo>
                <a:lnTo>
                  <a:pt x="2098477" y="17859"/>
                </a:lnTo>
                <a:lnTo>
                  <a:pt x="209847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2006 </a:t>
            </a:r>
            <a:r>
              <a:rPr lang="en-US" dirty="0" smtClean="0"/>
              <a:t>Simon </a:t>
            </a:r>
            <a:r>
              <a:rPr lang="en-US" dirty="0"/>
              <a:t>Stewart at Google </a:t>
            </a:r>
            <a:r>
              <a:rPr lang="en-US" dirty="0" smtClean="0"/>
              <a:t>started </a:t>
            </a:r>
            <a:r>
              <a:rPr lang="en-US" dirty="0"/>
              <a:t>work on a project he called </a:t>
            </a:r>
            <a:r>
              <a:rPr lang="en-US" dirty="0" err="1"/>
              <a:t>WebDriver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had long been a heavy user of Selenium, but testers had to work around the limitations of the product. </a:t>
            </a:r>
            <a:endParaRPr lang="en-US" dirty="0" smtClean="0"/>
          </a:p>
          <a:p>
            <a:r>
              <a:rPr lang="en-US" dirty="0" smtClean="0"/>
              <a:t>Simon </a:t>
            </a:r>
            <a:r>
              <a:rPr lang="en-US" dirty="0"/>
              <a:t>wanted a testing tool that spoke directly to the browser using the ‘native’ method for the browser and operating system,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avoiding the restrictions of a sandboxed </a:t>
            </a:r>
            <a:r>
              <a:rPr lang="en-US" dirty="0" err="1"/>
              <a:t>Javascript</a:t>
            </a:r>
            <a:r>
              <a:rPr lang="en-US" dirty="0"/>
              <a:t> environment.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1303734" y="1982390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17860" y="8930"/>
                </a:move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303734" y="1955601"/>
            <a:ext cx="848322" cy="62509"/>
          </a:xfrm>
          <a:custGeom>
            <a:avLst/>
            <a:gdLst/>
            <a:ahLst/>
            <a:cxnLst/>
            <a:rect l="0" t="0" r="0" b="0"/>
            <a:pathLst>
              <a:path w="848322" h="62509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53579" y="8930"/>
                </a:lnTo>
                <a:lnTo>
                  <a:pt x="62508" y="8930"/>
                </a:lnTo>
                <a:lnTo>
                  <a:pt x="71438" y="8930"/>
                </a:lnTo>
                <a:lnTo>
                  <a:pt x="89297" y="8930"/>
                </a:lnTo>
                <a:lnTo>
                  <a:pt x="107157" y="8930"/>
                </a:lnTo>
                <a:lnTo>
                  <a:pt x="116086" y="8930"/>
                </a:lnTo>
                <a:lnTo>
                  <a:pt x="133946" y="8930"/>
                </a:lnTo>
                <a:lnTo>
                  <a:pt x="151805" y="8930"/>
                </a:lnTo>
                <a:lnTo>
                  <a:pt x="169664" y="17860"/>
                </a:lnTo>
                <a:lnTo>
                  <a:pt x="187524" y="26789"/>
                </a:lnTo>
                <a:lnTo>
                  <a:pt x="205383" y="26789"/>
                </a:lnTo>
                <a:lnTo>
                  <a:pt x="232172" y="35719"/>
                </a:lnTo>
                <a:lnTo>
                  <a:pt x="258961" y="44649"/>
                </a:lnTo>
                <a:lnTo>
                  <a:pt x="294680" y="53578"/>
                </a:lnTo>
                <a:lnTo>
                  <a:pt x="321469" y="62508"/>
                </a:lnTo>
                <a:lnTo>
                  <a:pt x="357188" y="62508"/>
                </a:lnTo>
                <a:lnTo>
                  <a:pt x="392907" y="62508"/>
                </a:lnTo>
                <a:lnTo>
                  <a:pt x="437555" y="62508"/>
                </a:lnTo>
                <a:lnTo>
                  <a:pt x="473274" y="62508"/>
                </a:lnTo>
                <a:lnTo>
                  <a:pt x="517922" y="53578"/>
                </a:lnTo>
                <a:lnTo>
                  <a:pt x="553641" y="53578"/>
                </a:lnTo>
                <a:lnTo>
                  <a:pt x="598289" y="44649"/>
                </a:lnTo>
                <a:lnTo>
                  <a:pt x="634008" y="44649"/>
                </a:lnTo>
                <a:lnTo>
                  <a:pt x="669727" y="35719"/>
                </a:lnTo>
                <a:lnTo>
                  <a:pt x="696516" y="35719"/>
                </a:lnTo>
                <a:lnTo>
                  <a:pt x="732235" y="35719"/>
                </a:lnTo>
                <a:lnTo>
                  <a:pt x="759024" y="35719"/>
                </a:lnTo>
                <a:lnTo>
                  <a:pt x="785813" y="35719"/>
                </a:lnTo>
                <a:lnTo>
                  <a:pt x="803672" y="44649"/>
                </a:lnTo>
                <a:lnTo>
                  <a:pt x="821532" y="44649"/>
                </a:lnTo>
                <a:lnTo>
                  <a:pt x="839391" y="53578"/>
                </a:lnTo>
                <a:lnTo>
                  <a:pt x="848321" y="62508"/>
                </a:lnTo>
                <a:lnTo>
                  <a:pt x="839391" y="62508"/>
                </a:lnTo>
                <a:lnTo>
                  <a:pt x="83939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348758" y="2411015"/>
            <a:ext cx="1687712" cy="44650"/>
          </a:xfrm>
          <a:custGeom>
            <a:avLst/>
            <a:gdLst/>
            <a:ahLst/>
            <a:cxnLst/>
            <a:rect l="0" t="0" r="0" b="0"/>
            <a:pathLst>
              <a:path w="1687712" h="44650">
                <a:moveTo>
                  <a:pt x="0" y="17860"/>
                </a:move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80367" y="8930"/>
                </a:lnTo>
                <a:lnTo>
                  <a:pt x="98226" y="8930"/>
                </a:lnTo>
                <a:lnTo>
                  <a:pt x="116086" y="17860"/>
                </a:lnTo>
                <a:lnTo>
                  <a:pt x="142875" y="17860"/>
                </a:lnTo>
                <a:lnTo>
                  <a:pt x="169664" y="26789"/>
                </a:lnTo>
                <a:lnTo>
                  <a:pt x="205383" y="26789"/>
                </a:lnTo>
                <a:lnTo>
                  <a:pt x="241101" y="26789"/>
                </a:lnTo>
                <a:lnTo>
                  <a:pt x="276820" y="26789"/>
                </a:lnTo>
                <a:lnTo>
                  <a:pt x="321469" y="26789"/>
                </a:lnTo>
                <a:lnTo>
                  <a:pt x="366117" y="26789"/>
                </a:lnTo>
                <a:lnTo>
                  <a:pt x="419695" y="26789"/>
                </a:lnTo>
                <a:lnTo>
                  <a:pt x="473273" y="26789"/>
                </a:lnTo>
                <a:lnTo>
                  <a:pt x="526851" y="26789"/>
                </a:lnTo>
                <a:lnTo>
                  <a:pt x="589359" y="26789"/>
                </a:lnTo>
                <a:lnTo>
                  <a:pt x="660797" y="26789"/>
                </a:lnTo>
                <a:lnTo>
                  <a:pt x="732234" y="26789"/>
                </a:lnTo>
                <a:lnTo>
                  <a:pt x="794742" y="26789"/>
                </a:lnTo>
                <a:lnTo>
                  <a:pt x="866180" y="26789"/>
                </a:lnTo>
                <a:lnTo>
                  <a:pt x="937617" y="26789"/>
                </a:lnTo>
                <a:lnTo>
                  <a:pt x="1009055" y="35719"/>
                </a:lnTo>
                <a:lnTo>
                  <a:pt x="1071562" y="35719"/>
                </a:lnTo>
                <a:lnTo>
                  <a:pt x="1143000" y="35719"/>
                </a:lnTo>
                <a:lnTo>
                  <a:pt x="1205508" y="26789"/>
                </a:lnTo>
                <a:lnTo>
                  <a:pt x="1276945" y="26789"/>
                </a:lnTo>
                <a:lnTo>
                  <a:pt x="1339453" y="26789"/>
                </a:lnTo>
                <a:lnTo>
                  <a:pt x="1401961" y="26789"/>
                </a:lnTo>
                <a:lnTo>
                  <a:pt x="1455539" y="26789"/>
                </a:lnTo>
                <a:lnTo>
                  <a:pt x="1509117" y="26789"/>
                </a:lnTo>
                <a:lnTo>
                  <a:pt x="1553765" y="26789"/>
                </a:lnTo>
                <a:lnTo>
                  <a:pt x="1598414" y="26789"/>
                </a:lnTo>
                <a:lnTo>
                  <a:pt x="1634133" y="35719"/>
                </a:lnTo>
                <a:lnTo>
                  <a:pt x="1660922" y="35719"/>
                </a:lnTo>
                <a:lnTo>
                  <a:pt x="1678781" y="35719"/>
                </a:lnTo>
                <a:lnTo>
                  <a:pt x="1687711" y="44649"/>
                </a:lnTo>
                <a:lnTo>
                  <a:pt x="1678781" y="35719"/>
                </a:lnTo>
                <a:lnTo>
                  <a:pt x="167878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973836" y="4607718"/>
            <a:ext cx="2330649" cy="35720"/>
          </a:xfrm>
          <a:custGeom>
            <a:avLst/>
            <a:gdLst/>
            <a:ahLst/>
            <a:cxnLst/>
            <a:rect l="0" t="0" r="0" b="0"/>
            <a:pathLst>
              <a:path w="2330649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17859" y="26789"/>
                </a:lnTo>
                <a:lnTo>
                  <a:pt x="3571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07156" y="26789"/>
                </a:lnTo>
                <a:lnTo>
                  <a:pt x="133945" y="26789"/>
                </a:lnTo>
                <a:lnTo>
                  <a:pt x="160734" y="17860"/>
                </a:lnTo>
                <a:lnTo>
                  <a:pt x="187523" y="17860"/>
                </a:lnTo>
                <a:lnTo>
                  <a:pt x="214312" y="17860"/>
                </a:lnTo>
                <a:lnTo>
                  <a:pt x="250031" y="8930"/>
                </a:lnTo>
                <a:lnTo>
                  <a:pt x="294680" y="8930"/>
                </a:lnTo>
                <a:lnTo>
                  <a:pt x="330398" y="0"/>
                </a:lnTo>
                <a:lnTo>
                  <a:pt x="383977" y="0"/>
                </a:lnTo>
                <a:lnTo>
                  <a:pt x="428625" y="0"/>
                </a:lnTo>
                <a:lnTo>
                  <a:pt x="473273" y="0"/>
                </a:lnTo>
                <a:lnTo>
                  <a:pt x="526852" y="0"/>
                </a:lnTo>
                <a:lnTo>
                  <a:pt x="571500" y="0"/>
                </a:lnTo>
                <a:lnTo>
                  <a:pt x="616148" y="0"/>
                </a:lnTo>
                <a:lnTo>
                  <a:pt x="660797" y="0"/>
                </a:lnTo>
                <a:lnTo>
                  <a:pt x="714375" y="0"/>
                </a:lnTo>
                <a:lnTo>
                  <a:pt x="759023" y="0"/>
                </a:lnTo>
                <a:lnTo>
                  <a:pt x="812602" y="0"/>
                </a:lnTo>
                <a:lnTo>
                  <a:pt x="857250" y="0"/>
                </a:lnTo>
                <a:lnTo>
                  <a:pt x="910828" y="0"/>
                </a:lnTo>
                <a:lnTo>
                  <a:pt x="964406" y="0"/>
                </a:lnTo>
                <a:lnTo>
                  <a:pt x="1026914" y="0"/>
                </a:lnTo>
                <a:lnTo>
                  <a:pt x="1089422" y="0"/>
                </a:lnTo>
                <a:lnTo>
                  <a:pt x="1143000" y="0"/>
                </a:lnTo>
                <a:lnTo>
                  <a:pt x="1205508" y="8930"/>
                </a:lnTo>
                <a:lnTo>
                  <a:pt x="1268016" y="8930"/>
                </a:lnTo>
                <a:lnTo>
                  <a:pt x="1330523" y="8930"/>
                </a:lnTo>
                <a:lnTo>
                  <a:pt x="1384102" y="8930"/>
                </a:lnTo>
                <a:lnTo>
                  <a:pt x="1446609" y="17860"/>
                </a:lnTo>
                <a:lnTo>
                  <a:pt x="1509117" y="17860"/>
                </a:lnTo>
                <a:lnTo>
                  <a:pt x="1571625" y="17860"/>
                </a:lnTo>
                <a:lnTo>
                  <a:pt x="1625203" y="8930"/>
                </a:lnTo>
                <a:lnTo>
                  <a:pt x="1678781" y="8930"/>
                </a:lnTo>
                <a:lnTo>
                  <a:pt x="1732359" y="8930"/>
                </a:lnTo>
                <a:lnTo>
                  <a:pt x="1785937" y="8930"/>
                </a:lnTo>
                <a:lnTo>
                  <a:pt x="1839516" y="8930"/>
                </a:lnTo>
                <a:lnTo>
                  <a:pt x="1884164" y="8930"/>
                </a:lnTo>
                <a:lnTo>
                  <a:pt x="1928812" y="8930"/>
                </a:lnTo>
                <a:lnTo>
                  <a:pt x="1973461" y="8930"/>
                </a:lnTo>
                <a:lnTo>
                  <a:pt x="2018109" y="8930"/>
                </a:lnTo>
                <a:lnTo>
                  <a:pt x="2062758" y="8930"/>
                </a:lnTo>
                <a:lnTo>
                  <a:pt x="2098477" y="17860"/>
                </a:lnTo>
                <a:lnTo>
                  <a:pt x="2143125" y="17860"/>
                </a:lnTo>
                <a:lnTo>
                  <a:pt x="2178844" y="17860"/>
                </a:lnTo>
                <a:lnTo>
                  <a:pt x="2214562" y="17860"/>
                </a:lnTo>
                <a:lnTo>
                  <a:pt x="2241352" y="17860"/>
                </a:lnTo>
                <a:lnTo>
                  <a:pt x="2268141" y="8930"/>
                </a:lnTo>
                <a:lnTo>
                  <a:pt x="2286000" y="8930"/>
                </a:lnTo>
                <a:lnTo>
                  <a:pt x="2303859" y="8930"/>
                </a:lnTo>
                <a:lnTo>
                  <a:pt x="2321719" y="8930"/>
                </a:lnTo>
                <a:lnTo>
                  <a:pt x="2321719" y="8930"/>
                </a:lnTo>
                <a:lnTo>
                  <a:pt x="2330648" y="8930"/>
                </a:lnTo>
                <a:lnTo>
                  <a:pt x="2330648" y="8930"/>
                </a:lnTo>
                <a:lnTo>
                  <a:pt x="2321719" y="8930"/>
                </a:lnTo>
                <a:lnTo>
                  <a:pt x="2312789" y="0"/>
                </a:lnTo>
                <a:lnTo>
                  <a:pt x="2312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27602" y="741164"/>
            <a:ext cx="89297" cy="678657"/>
          </a:xfrm>
          <a:custGeom>
            <a:avLst/>
            <a:gdLst/>
            <a:ahLst/>
            <a:cxnLst/>
            <a:rect l="0" t="0" r="0" b="0"/>
            <a:pathLst>
              <a:path w="89297" h="6786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26789"/>
                </a:lnTo>
                <a:lnTo>
                  <a:pt x="8929" y="35719"/>
                </a:lnTo>
                <a:lnTo>
                  <a:pt x="17859" y="53578"/>
                </a:lnTo>
                <a:lnTo>
                  <a:pt x="26789" y="80367"/>
                </a:lnTo>
                <a:lnTo>
                  <a:pt x="35718" y="107156"/>
                </a:lnTo>
                <a:lnTo>
                  <a:pt x="53578" y="133945"/>
                </a:lnTo>
                <a:lnTo>
                  <a:pt x="62507" y="178594"/>
                </a:lnTo>
                <a:lnTo>
                  <a:pt x="71437" y="223242"/>
                </a:lnTo>
                <a:lnTo>
                  <a:pt x="80367" y="276820"/>
                </a:lnTo>
                <a:lnTo>
                  <a:pt x="89296" y="330398"/>
                </a:lnTo>
                <a:lnTo>
                  <a:pt x="89296" y="383977"/>
                </a:lnTo>
                <a:lnTo>
                  <a:pt x="89296" y="437555"/>
                </a:lnTo>
                <a:lnTo>
                  <a:pt x="89296" y="491133"/>
                </a:lnTo>
                <a:lnTo>
                  <a:pt x="89296" y="535781"/>
                </a:lnTo>
                <a:lnTo>
                  <a:pt x="80367" y="580430"/>
                </a:lnTo>
                <a:lnTo>
                  <a:pt x="80367" y="616149"/>
                </a:lnTo>
                <a:lnTo>
                  <a:pt x="80367" y="642938"/>
                </a:lnTo>
                <a:lnTo>
                  <a:pt x="71437" y="660797"/>
                </a:lnTo>
                <a:lnTo>
                  <a:pt x="62507" y="669726"/>
                </a:lnTo>
                <a:lnTo>
                  <a:pt x="53578" y="678656"/>
                </a:lnTo>
                <a:lnTo>
                  <a:pt x="44648" y="678656"/>
                </a:lnTo>
                <a:lnTo>
                  <a:pt x="44648" y="6786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572250" y="625078"/>
            <a:ext cx="1116212" cy="901899"/>
          </a:xfrm>
          <a:custGeom>
            <a:avLst/>
            <a:gdLst/>
            <a:ahLst/>
            <a:cxnLst/>
            <a:rect l="0" t="0" r="0" b="0"/>
            <a:pathLst>
              <a:path w="1116212" h="901899">
                <a:moveTo>
                  <a:pt x="0" y="62508"/>
                </a:moveTo>
                <a:lnTo>
                  <a:pt x="0" y="53578"/>
                </a:lnTo>
                <a:lnTo>
                  <a:pt x="0" y="4464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35719"/>
                </a:lnTo>
                <a:lnTo>
                  <a:pt x="35719" y="44649"/>
                </a:lnTo>
                <a:lnTo>
                  <a:pt x="53578" y="53578"/>
                </a:lnTo>
                <a:lnTo>
                  <a:pt x="80367" y="53578"/>
                </a:lnTo>
                <a:lnTo>
                  <a:pt x="116086" y="62508"/>
                </a:lnTo>
                <a:lnTo>
                  <a:pt x="151805" y="62508"/>
                </a:lnTo>
                <a:lnTo>
                  <a:pt x="187523" y="62508"/>
                </a:lnTo>
                <a:lnTo>
                  <a:pt x="232172" y="62508"/>
                </a:lnTo>
                <a:lnTo>
                  <a:pt x="285750" y="62508"/>
                </a:lnTo>
                <a:lnTo>
                  <a:pt x="339328" y="53578"/>
                </a:lnTo>
                <a:lnTo>
                  <a:pt x="392906" y="53578"/>
                </a:lnTo>
                <a:lnTo>
                  <a:pt x="455414" y="44649"/>
                </a:lnTo>
                <a:lnTo>
                  <a:pt x="517922" y="44649"/>
                </a:lnTo>
                <a:lnTo>
                  <a:pt x="580430" y="44649"/>
                </a:lnTo>
                <a:lnTo>
                  <a:pt x="634008" y="35719"/>
                </a:lnTo>
                <a:lnTo>
                  <a:pt x="696516" y="26789"/>
                </a:lnTo>
                <a:lnTo>
                  <a:pt x="759023" y="17860"/>
                </a:lnTo>
                <a:lnTo>
                  <a:pt x="812602" y="17860"/>
                </a:lnTo>
                <a:lnTo>
                  <a:pt x="866180" y="8930"/>
                </a:lnTo>
                <a:lnTo>
                  <a:pt x="901898" y="0"/>
                </a:lnTo>
                <a:lnTo>
                  <a:pt x="937617" y="0"/>
                </a:lnTo>
                <a:lnTo>
                  <a:pt x="973336" y="0"/>
                </a:lnTo>
                <a:lnTo>
                  <a:pt x="991195" y="0"/>
                </a:lnTo>
                <a:lnTo>
                  <a:pt x="1009055" y="0"/>
                </a:lnTo>
                <a:lnTo>
                  <a:pt x="1026914" y="8930"/>
                </a:lnTo>
                <a:lnTo>
                  <a:pt x="1035844" y="17860"/>
                </a:lnTo>
                <a:lnTo>
                  <a:pt x="1044773" y="26789"/>
                </a:lnTo>
                <a:lnTo>
                  <a:pt x="1053703" y="53578"/>
                </a:lnTo>
                <a:lnTo>
                  <a:pt x="1053703" y="71438"/>
                </a:lnTo>
                <a:lnTo>
                  <a:pt x="1053703" y="107156"/>
                </a:lnTo>
                <a:lnTo>
                  <a:pt x="1053703" y="142875"/>
                </a:lnTo>
                <a:lnTo>
                  <a:pt x="1053703" y="187523"/>
                </a:lnTo>
                <a:lnTo>
                  <a:pt x="1044773" y="232172"/>
                </a:lnTo>
                <a:lnTo>
                  <a:pt x="1044773" y="285750"/>
                </a:lnTo>
                <a:lnTo>
                  <a:pt x="1035844" y="339328"/>
                </a:lnTo>
                <a:lnTo>
                  <a:pt x="1035844" y="401836"/>
                </a:lnTo>
                <a:lnTo>
                  <a:pt x="1035844" y="455414"/>
                </a:lnTo>
                <a:lnTo>
                  <a:pt x="1026914" y="517922"/>
                </a:lnTo>
                <a:lnTo>
                  <a:pt x="1026914" y="571500"/>
                </a:lnTo>
                <a:lnTo>
                  <a:pt x="1026914" y="625078"/>
                </a:lnTo>
                <a:lnTo>
                  <a:pt x="1035844" y="669727"/>
                </a:lnTo>
                <a:lnTo>
                  <a:pt x="1044773" y="714375"/>
                </a:lnTo>
                <a:lnTo>
                  <a:pt x="1062633" y="759024"/>
                </a:lnTo>
                <a:lnTo>
                  <a:pt x="1080492" y="794742"/>
                </a:lnTo>
                <a:lnTo>
                  <a:pt x="1089422" y="812601"/>
                </a:lnTo>
                <a:lnTo>
                  <a:pt x="1098352" y="830461"/>
                </a:lnTo>
                <a:lnTo>
                  <a:pt x="1107281" y="848320"/>
                </a:lnTo>
                <a:lnTo>
                  <a:pt x="1116211" y="848320"/>
                </a:lnTo>
                <a:lnTo>
                  <a:pt x="1116211" y="857250"/>
                </a:lnTo>
                <a:lnTo>
                  <a:pt x="1116211" y="857250"/>
                </a:lnTo>
                <a:lnTo>
                  <a:pt x="1116211" y="857250"/>
                </a:lnTo>
                <a:lnTo>
                  <a:pt x="1116211" y="857250"/>
                </a:lnTo>
                <a:lnTo>
                  <a:pt x="1107281" y="857250"/>
                </a:lnTo>
                <a:lnTo>
                  <a:pt x="1098352" y="866180"/>
                </a:lnTo>
                <a:lnTo>
                  <a:pt x="1071563" y="866180"/>
                </a:lnTo>
                <a:lnTo>
                  <a:pt x="1035844" y="866180"/>
                </a:lnTo>
                <a:lnTo>
                  <a:pt x="1000125" y="866180"/>
                </a:lnTo>
                <a:lnTo>
                  <a:pt x="946547" y="875109"/>
                </a:lnTo>
                <a:lnTo>
                  <a:pt x="884039" y="875109"/>
                </a:lnTo>
                <a:lnTo>
                  <a:pt x="821531" y="875109"/>
                </a:lnTo>
                <a:lnTo>
                  <a:pt x="741164" y="875109"/>
                </a:lnTo>
                <a:lnTo>
                  <a:pt x="651867" y="866180"/>
                </a:lnTo>
                <a:lnTo>
                  <a:pt x="571500" y="866180"/>
                </a:lnTo>
                <a:lnTo>
                  <a:pt x="482203" y="866180"/>
                </a:lnTo>
                <a:lnTo>
                  <a:pt x="410766" y="866180"/>
                </a:lnTo>
                <a:lnTo>
                  <a:pt x="339328" y="866180"/>
                </a:lnTo>
                <a:lnTo>
                  <a:pt x="276820" y="866180"/>
                </a:lnTo>
                <a:lnTo>
                  <a:pt x="214313" y="875109"/>
                </a:lnTo>
                <a:lnTo>
                  <a:pt x="169664" y="884039"/>
                </a:lnTo>
                <a:lnTo>
                  <a:pt x="125016" y="892969"/>
                </a:lnTo>
                <a:lnTo>
                  <a:pt x="89297" y="901898"/>
                </a:lnTo>
                <a:lnTo>
                  <a:pt x="71438" y="901898"/>
                </a:lnTo>
                <a:lnTo>
                  <a:pt x="62508" y="901898"/>
                </a:lnTo>
                <a:lnTo>
                  <a:pt x="62508" y="892969"/>
                </a:lnTo>
                <a:lnTo>
                  <a:pt x="62508" y="8929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643813" y="1035844"/>
            <a:ext cx="1062633" cy="4375548"/>
          </a:xfrm>
          <a:custGeom>
            <a:avLst/>
            <a:gdLst/>
            <a:ahLst/>
            <a:cxnLst/>
            <a:rect l="0" t="0" r="0" b="0"/>
            <a:pathLst>
              <a:path w="1062633" h="4375548">
                <a:moveTo>
                  <a:pt x="428625" y="4366617"/>
                </a:moveTo>
                <a:lnTo>
                  <a:pt x="428625" y="4366617"/>
                </a:lnTo>
                <a:lnTo>
                  <a:pt x="428625" y="4366617"/>
                </a:lnTo>
                <a:lnTo>
                  <a:pt x="428625" y="4366617"/>
                </a:lnTo>
                <a:lnTo>
                  <a:pt x="437554" y="4375547"/>
                </a:lnTo>
                <a:lnTo>
                  <a:pt x="446484" y="4375547"/>
                </a:lnTo>
                <a:lnTo>
                  <a:pt x="473273" y="4366617"/>
                </a:lnTo>
                <a:lnTo>
                  <a:pt x="491132" y="4366617"/>
                </a:lnTo>
                <a:lnTo>
                  <a:pt x="517921" y="4357687"/>
                </a:lnTo>
                <a:lnTo>
                  <a:pt x="544710" y="4348758"/>
                </a:lnTo>
                <a:lnTo>
                  <a:pt x="580428" y="4330898"/>
                </a:lnTo>
                <a:lnTo>
                  <a:pt x="607217" y="4321969"/>
                </a:lnTo>
                <a:lnTo>
                  <a:pt x="642936" y="4295179"/>
                </a:lnTo>
                <a:lnTo>
                  <a:pt x="669725" y="4268390"/>
                </a:lnTo>
                <a:lnTo>
                  <a:pt x="705444" y="4232672"/>
                </a:lnTo>
                <a:lnTo>
                  <a:pt x="741163" y="4196953"/>
                </a:lnTo>
                <a:lnTo>
                  <a:pt x="776882" y="4152304"/>
                </a:lnTo>
                <a:lnTo>
                  <a:pt x="812600" y="4107656"/>
                </a:lnTo>
                <a:lnTo>
                  <a:pt x="839389" y="4054078"/>
                </a:lnTo>
                <a:lnTo>
                  <a:pt x="866178" y="4000500"/>
                </a:lnTo>
                <a:lnTo>
                  <a:pt x="892967" y="3946922"/>
                </a:lnTo>
                <a:lnTo>
                  <a:pt x="919757" y="3884414"/>
                </a:lnTo>
                <a:lnTo>
                  <a:pt x="946546" y="3821906"/>
                </a:lnTo>
                <a:lnTo>
                  <a:pt x="964405" y="3750468"/>
                </a:lnTo>
                <a:lnTo>
                  <a:pt x="991194" y="3679031"/>
                </a:lnTo>
                <a:lnTo>
                  <a:pt x="1009053" y="3598663"/>
                </a:lnTo>
                <a:lnTo>
                  <a:pt x="1026913" y="3518296"/>
                </a:lnTo>
                <a:lnTo>
                  <a:pt x="1044772" y="3428999"/>
                </a:lnTo>
                <a:lnTo>
                  <a:pt x="1053702" y="3339702"/>
                </a:lnTo>
                <a:lnTo>
                  <a:pt x="1062632" y="3250406"/>
                </a:lnTo>
                <a:lnTo>
                  <a:pt x="1053702" y="3152179"/>
                </a:lnTo>
                <a:lnTo>
                  <a:pt x="1053702" y="3053952"/>
                </a:lnTo>
                <a:lnTo>
                  <a:pt x="1053702" y="2964656"/>
                </a:lnTo>
                <a:lnTo>
                  <a:pt x="1044772" y="2866429"/>
                </a:lnTo>
                <a:lnTo>
                  <a:pt x="1026913" y="2768202"/>
                </a:lnTo>
                <a:lnTo>
                  <a:pt x="1009053" y="2661046"/>
                </a:lnTo>
                <a:lnTo>
                  <a:pt x="1000124" y="2562820"/>
                </a:lnTo>
                <a:lnTo>
                  <a:pt x="991194" y="2455663"/>
                </a:lnTo>
                <a:lnTo>
                  <a:pt x="982264" y="2348507"/>
                </a:lnTo>
                <a:lnTo>
                  <a:pt x="964405" y="2250281"/>
                </a:lnTo>
                <a:lnTo>
                  <a:pt x="955475" y="2143124"/>
                </a:lnTo>
                <a:lnTo>
                  <a:pt x="946546" y="2035968"/>
                </a:lnTo>
                <a:lnTo>
                  <a:pt x="928686" y="1937742"/>
                </a:lnTo>
                <a:lnTo>
                  <a:pt x="910827" y="1839515"/>
                </a:lnTo>
                <a:lnTo>
                  <a:pt x="892967" y="1741289"/>
                </a:lnTo>
                <a:lnTo>
                  <a:pt x="866178" y="1651992"/>
                </a:lnTo>
                <a:lnTo>
                  <a:pt x="839389" y="1553765"/>
                </a:lnTo>
                <a:lnTo>
                  <a:pt x="821530" y="1464469"/>
                </a:lnTo>
                <a:lnTo>
                  <a:pt x="794741" y="1375171"/>
                </a:lnTo>
                <a:lnTo>
                  <a:pt x="776882" y="1285875"/>
                </a:lnTo>
                <a:lnTo>
                  <a:pt x="750092" y="1196578"/>
                </a:lnTo>
                <a:lnTo>
                  <a:pt x="723303" y="1116210"/>
                </a:lnTo>
                <a:lnTo>
                  <a:pt x="696514" y="1035843"/>
                </a:lnTo>
                <a:lnTo>
                  <a:pt x="669725" y="955476"/>
                </a:lnTo>
                <a:lnTo>
                  <a:pt x="642936" y="875109"/>
                </a:lnTo>
                <a:lnTo>
                  <a:pt x="607217" y="803671"/>
                </a:lnTo>
                <a:lnTo>
                  <a:pt x="571499" y="732234"/>
                </a:lnTo>
                <a:lnTo>
                  <a:pt x="544710" y="660796"/>
                </a:lnTo>
                <a:lnTo>
                  <a:pt x="508992" y="598289"/>
                </a:lnTo>
                <a:lnTo>
                  <a:pt x="473273" y="535781"/>
                </a:lnTo>
                <a:lnTo>
                  <a:pt x="446484" y="482203"/>
                </a:lnTo>
                <a:lnTo>
                  <a:pt x="419695" y="428625"/>
                </a:lnTo>
                <a:lnTo>
                  <a:pt x="392906" y="375046"/>
                </a:lnTo>
                <a:lnTo>
                  <a:pt x="366117" y="330398"/>
                </a:lnTo>
                <a:lnTo>
                  <a:pt x="339328" y="285750"/>
                </a:lnTo>
                <a:lnTo>
                  <a:pt x="312539" y="241101"/>
                </a:lnTo>
                <a:lnTo>
                  <a:pt x="285750" y="205383"/>
                </a:lnTo>
                <a:lnTo>
                  <a:pt x="267890" y="169664"/>
                </a:lnTo>
                <a:lnTo>
                  <a:pt x="250031" y="142875"/>
                </a:lnTo>
                <a:lnTo>
                  <a:pt x="241101" y="107156"/>
                </a:lnTo>
                <a:lnTo>
                  <a:pt x="223242" y="80367"/>
                </a:lnTo>
                <a:lnTo>
                  <a:pt x="214312" y="62507"/>
                </a:lnTo>
                <a:lnTo>
                  <a:pt x="196453" y="44648"/>
                </a:lnTo>
                <a:lnTo>
                  <a:pt x="187523" y="35718"/>
                </a:lnTo>
                <a:lnTo>
                  <a:pt x="169664" y="17859"/>
                </a:lnTo>
                <a:lnTo>
                  <a:pt x="160734" y="8929"/>
                </a:lnTo>
                <a:lnTo>
                  <a:pt x="142875" y="8929"/>
                </a:lnTo>
                <a:lnTo>
                  <a:pt x="125015" y="0"/>
                </a:lnTo>
                <a:lnTo>
                  <a:pt x="107156" y="0"/>
                </a:lnTo>
                <a:lnTo>
                  <a:pt x="98226" y="0"/>
                </a:lnTo>
                <a:lnTo>
                  <a:pt x="89296" y="0"/>
                </a:lnTo>
                <a:lnTo>
                  <a:pt x="80367" y="0"/>
                </a:lnTo>
                <a:lnTo>
                  <a:pt x="71437" y="8929"/>
                </a:lnTo>
                <a:lnTo>
                  <a:pt x="53578" y="17859"/>
                </a:lnTo>
                <a:lnTo>
                  <a:pt x="35718" y="26789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5750" y="178594"/>
            <a:ext cx="1187649" cy="1187649"/>
          </a:xfrm>
          <a:custGeom>
            <a:avLst/>
            <a:gdLst/>
            <a:ahLst/>
            <a:cxnLst/>
            <a:rect l="0" t="0" r="0" b="0"/>
            <a:pathLst>
              <a:path w="1187649" h="1187649">
                <a:moveTo>
                  <a:pt x="0" y="1178719"/>
                </a:moveTo>
                <a:lnTo>
                  <a:pt x="0" y="1178719"/>
                </a:lnTo>
                <a:lnTo>
                  <a:pt x="0" y="1187648"/>
                </a:lnTo>
                <a:lnTo>
                  <a:pt x="8930" y="1187648"/>
                </a:lnTo>
                <a:lnTo>
                  <a:pt x="26789" y="1178719"/>
                </a:lnTo>
                <a:lnTo>
                  <a:pt x="44649" y="1160859"/>
                </a:lnTo>
                <a:lnTo>
                  <a:pt x="71438" y="1143000"/>
                </a:lnTo>
                <a:lnTo>
                  <a:pt x="98227" y="1116211"/>
                </a:lnTo>
                <a:lnTo>
                  <a:pt x="133945" y="1089422"/>
                </a:lnTo>
                <a:lnTo>
                  <a:pt x="160734" y="1053703"/>
                </a:lnTo>
                <a:lnTo>
                  <a:pt x="196453" y="1026914"/>
                </a:lnTo>
                <a:lnTo>
                  <a:pt x="232172" y="982265"/>
                </a:lnTo>
                <a:lnTo>
                  <a:pt x="267891" y="937617"/>
                </a:lnTo>
                <a:lnTo>
                  <a:pt x="303609" y="892968"/>
                </a:lnTo>
                <a:lnTo>
                  <a:pt x="348258" y="839390"/>
                </a:lnTo>
                <a:lnTo>
                  <a:pt x="392906" y="785812"/>
                </a:lnTo>
                <a:lnTo>
                  <a:pt x="446484" y="732234"/>
                </a:lnTo>
                <a:lnTo>
                  <a:pt x="500063" y="678656"/>
                </a:lnTo>
                <a:lnTo>
                  <a:pt x="553641" y="625078"/>
                </a:lnTo>
                <a:lnTo>
                  <a:pt x="616149" y="562570"/>
                </a:lnTo>
                <a:lnTo>
                  <a:pt x="678656" y="500062"/>
                </a:lnTo>
                <a:lnTo>
                  <a:pt x="741164" y="437554"/>
                </a:lnTo>
                <a:lnTo>
                  <a:pt x="794742" y="375047"/>
                </a:lnTo>
                <a:lnTo>
                  <a:pt x="857250" y="321468"/>
                </a:lnTo>
                <a:lnTo>
                  <a:pt x="910828" y="258961"/>
                </a:lnTo>
                <a:lnTo>
                  <a:pt x="964406" y="205383"/>
                </a:lnTo>
                <a:lnTo>
                  <a:pt x="1000125" y="169664"/>
                </a:lnTo>
                <a:lnTo>
                  <a:pt x="1035844" y="142875"/>
                </a:lnTo>
                <a:lnTo>
                  <a:pt x="1062633" y="116086"/>
                </a:lnTo>
                <a:lnTo>
                  <a:pt x="1080492" y="98226"/>
                </a:lnTo>
                <a:lnTo>
                  <a:pt x="1116211" y="71437"/>
                </a:lnTo>
                <a:lnTo>
                  <a:pt x="1143000" y="44648"/>
                </a:lnTo>
                <a:lnTo>
                  <a:pt x="1169789" y="17859"/>
                </a:lnTo>
                <a:lnTo>
                  <a:pt x="1187648" y="0"/>
                </a:lnTo>
                <a:lnTo>
                  <a:pt x="1187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464469" y="133945"/>
            <a:ext cx="910829" cy="866181"/>
          </a:xfrm>
          <a:custGeom>
            <a:avLst/>
            <a:gdLst/>
            <a:ahLst/>
            <a:cxnLst/>
            <a:rect l="0" t="0" r="0" b="0"/>
            <a:pathLst>
              <a:path w="910829" h="866181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35719" y="35719"/>
                </a:lnTo>
                <a:lnTo>
                  <a:pt x="53578" y="62508"/>
                </a:lnTo>
                <a:lnTo>
                  <a:pt x="71437" y="89297"/>
                </a:lnTo>
                <a:lnTo>
                  <a:pt x="98226" y="116086"/>
                </a:lnTo>
                <a:lnTo>
                  <a:pt x="125015" y="142875"/>
                </a:lnTo>
                <a:lnTo>
                  <a:pt x="151804" y="169664"/>
                </a:lnTo>
                <a:lnTo>
                  <a:pt x="169664" y="205383"/>
                </a:lnTo>
                <a:lnTo>
                  <a:pt x="196453" y="241102"/>
                </a:lnTo>
                <a:lnTo>
                  <a:pt x="232172" y="276821"/>
                </a:lnTo>
                <a:lnTo>
                  <a:pt x="267890" y="312539"/>
                </a:lnTo>
                <a:lnTo>
                  <a:pt x="303609" y="357188"/>
                </a:lnTo>
                <a:lnTo>
                  <a:pt x="348258" y="401836"/>
                </a:lnTo>
                <a:lnTo>
                  <a:pt x="392906" y="446485"/>
                </a:lnTo>
                <a:lnTo>
                  <a:pt x="437554" y="491133"/>
                </a:lnTo>
                <a:lnTo>
                  <a:pt x="491133" y="535782"/>
                </a:lnTo>
                <a:lnTo>
                  <a:pt x="544711" y="571500"/>
                </a:lnTo>
                <a:lnTo>
                  <a:pt x="589359" y="616149"/>
                </a:lnTo>
                <a:lnTo>
                  <a:pt x="642937" y="651867"/>
                </a:lnTo>
                <a:lnTo>
                  <a:pt x="696515" y="687586"/>
                </a:lnTo>
                <a:lnTo>
                  <a:pt x="741164" y="723305"/>
                </a:lnTo>
                <a:lnTo>
                  <a:pt x="785812" y="750094"/>
                </a:lnTo>
                <a:lnTo>
                  <a:pt x="830461" y="794742"/>
                </a:lnTo>
                <a:lnTo>
                  <a:pt x="875109" y="830461"/>
                </a:lnTo>
                <a:lnTo>
                  <a:pt x="910828" y="866180"/>
                </a:lnTo>
                <a:lnTo>
                  <a:pt x="910828" y="8661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785938" y="982266"/>
            <a:ext cx="508993" cy="419696"/>
          </a:xfrm>
          <a:custGeom>
            <a:avLst/>
            <a:gdLst/>
            <a:ahLst/>
            <a:cxnLst/>
            <a:rect l="0" t="0" r="0" b="0"/>
            <a:pathLst>
              <a:path w="508993" h="419696">
                <a:moveTo>
                  <a:pt x="508992" y="8929"/>
                </a:moveTo>
                <a:lnTo>
                  <a:pt x="508992" y="8929"/>
                </a:lnTo>
                <a:lnTo>
                  <a:pt x="508992" y="8929"/>
                </a:lnTo>
                <a:lnTo>
                  <a:pt x="508992" y="0"/>
                </a:lnTo>
                <a:lnTo>
                  <a:pt x="508992" y="0"/>
                </a:lnTo>
                <a:lnTo>
                  <a:pt x="508992" y="0"/>
                </a:lnTo>
                <a:lnTo>
                  <a:pt x="508992" y="0"/>
                </a:lnTo>
                <a:lnTo>
                  <a:pt x="508992" y="0"/>
                </a:lnTo>
                <a:lnTo>
                  <a:pt x="500062" y="0"/>
                </a:lnTo>
                <a:lnTo>
                  <a:pt x="491132" y="8929"/>
                </a:lnTo>
                <a:lnTo>
                  <a:pt x="491132" y="8929"/>
                </a:lnTo>
                <a:lnTo>
                  <a:pt x="473273" y="26789"/>
                </a:lnTo>
                <a:lnTo>
                  <a:pt x="455414" y="44648"/>
                </a:lnTo>
                <a:lnTo>
                  <a:pt x="428625" y="62507"/>
                </a:lnTo>
                <a:lnTo>
                  <a:pt x="392906" y="98226"/>
                </a:lnTo>
                <a:lnTo>
                  <a:pt x="357187" y="133945"/>
                </a:lnTo>
                <a:lnTo>
                  <a:pt x="303609" y="169664"/>
                </a:lnTo>
                <a:lnTo>
                  <a:pt x="250031" y="214312"/>
                </a:lnTo>
                <a:lnTo>
                  <a:pt x="205382" y="250031"/>
                </a:lnTo>
                <a:lnTo>
                  <a:pt x="151804" y="294679"/>
                </a:lnTo>
                <a:lnTo>
                  <a:pt x="107156" y="330398"/>
                </a:lnTo>
                <a:lnTo>
                  <a:pt x="62507" y="357187"/>
                </a:lnTo>
                <a:lnTo>
                  <a:pt x="35718" y="383976"/>
                </a:lnTo>
                <a:lnTo>
                  <a:pt x="17859" y="392906"/>
                </a:lnTo>
                <a:lnTo>
                  <a:pt x="0" y="410765"/>
                </a:lnTo>
                <a:lnTo>
                  <a:pt x="0" y="410765"/>
                </a:lnTo>
                <a:lnTo>
                  <a:pt x="0" y="419695"/>
                </a:lnTo>
                <a:lnTo>
                  <a:pt x="8929" y="410765"/>
                </a:lnTo>
                <a:lnTo>
                  <a:pt x="8929" y="4107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312789" y="955476"/>
            <a:ext cx="625079" cy="464345"/>
          </a:xfrm>
          <a:custGeom>
            <a:avLst/>
            <a:gdLst/>
            <a:ahLst/>
            <a:cxnLst/>
            <a:rect l="0" t="0" r="0" b="0"/>
            <a:pathLst>
              <a:path w="625079" h="464345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35719" y="8930"/>
                </a:lnTo>
                <a:lnTo>
                  <a:pt x="62508" y="17860"/>
                </a:lnTo>
                <a:lnTo>
                  <a:pt x="89297" y="26790"/>
                </a:lnTo>
                <a:lnTo>
                  <a:pt x="125016" y="53579"/>
                </a:lnTo>
                <a:lnTo>
                  <a:pt x="169664" y="80368"/>
                </a:lnTo>
                <a:lnTo>
                  <a:pt x="214313" y="107157"/>
                </a:lnTo>
                <a:lnTo>
                  <a:pt x="258961" y="142875"/>
                </a:lnTo>
                <a:lnTo>
                  <a:pt x="312539" y="178594"/>
                </a:lnTo>
                <a:lnTo>
                  <a:pt x="366117" y="214313"/>
                </a:lnTo>
                <a:lnTo>
                  <a:pt x="410766" y="250032"/>
                </a:lnTo>
                <a:lnTo>
                  <a:pt x="464344" y="285751"/>
                </a:lnTo>
                <a:lnTo>
                  <a:pt x="500063" y="312540"/>
                </a:lnTo>
                <a:lnTo>
                  <a:pt x="544711" y="339329"/>
                </a:lnTo>
                <a:lnTo>
                  <a:pt x="580430" y="366118"/>
                </a:lnTo>
                <a:lnTo>
                  <a:pt x="598289" y="392907"/>
                </a:lnTo>
                <a:lnTo>
                  <a:pt x="616149" y="419696"/>
                </a:lnTo>
                <a:lnTo>
                  <a:pt x="625078" y="446485"/>
                </a:lnTo>
                <a:lnTo>
                  <a:pt x="625078" y="464344"/>
                </a:lnTo>
                <a:lnTo>
                  <a:pt x="625078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652117" y="196453"/>
            <a:ext cx="241103" cy="294681"/>
          </a:xfrm>
          <a:custGeom>
            <a:avLst/>
            <a:gdLst/>
            <a:ahLst/>
            <a:cxnLst/>
            <a:rect l="0" t="0" r="0" b="0"/>
            <a:pathLst>
              <a:path w="241103" h="294681">
                <a:moveTo>
                  <a:pt x="8930" y="89297"/>
                </a:moveTo>
                <a:lnTo>
                  <a:pt x="8930" y="89297"/>
                </a:lnTo>
                <a:lnTo>
                  <a:pt x="8930" y="89297"/>
                </a:lnTo>
                <a:lnTo>
                  <a:pt x="0" y="98227"/>
                </a:lnTo>
                <a:lnTo>
                  <a:pt x="0" y="98227"/>
                </a:lnTo>
                <a:lnTo>
                  <a:pt x="8930" y="125016"/>
                </a:lnTo>
                <a:lnTo>
                  <a:pt x="8930" y="142875"/>
                </a:lnTo>
                <a:lnTo>
                  <a:pt x="8930" y="178594"/>
                </a:lnTo>
                <a:lnTo>
                  <a:pt x="17860" y="205383"/>
                </a:lnTo>
                <a:lnTo>
                  <a:pt x="17860" y="241102"/>
                </a:lnTo>
                <a:lnTo>
                  <a:pt x="35719" y="267891"/>
                </a:lnTo>
                <a:lnTo>
                  <a:pt x="35719" y="285750"/>
                </a:lnTo>
                <a:lnTo>
                  <a:pt x="53578" y="294680"/>
                </a:lnTo>
                <a:lnTo>
                  <a:pt x="62508" y="294680"/>
                </a:lnTo>
                <a:lnTo>
                  <a:pt x="71438" y="285750"/>
                </a:lnTo>
                <a:lnTo>
                  <a:pt x="80367" y="267891"/>
                </a:lnTo>
                <a:lnTo>
                  <a:pt x="98227" y="232172"/>
                </a:lnTo>
                <a:lnTo>
                  <a:pt x="107156" y="205383"/>
                </a:lnTo>
                <a:lnTo>
                  <a:pt x="107156" y="169664"/>
                </a:lnTo>
                <a:lnTo>
                  <a:pt x="116086" y="142875"/>
                </a:lnTo>
                <a:lnTo>
                  <a:pt x="125016" y="133945"/>
                </a:lnTo>
                <a:lnTo>
                  <a:pt x="125016" y="133945"/>
                </a:lnTo>
                <a:lnTo>
                  <a:pt x="133946" y="151805"/>
                </a:lnTo>
                <a:lnTo>
                  <a:pt x="133946" y="178594"/>
                </a:lnTo>
                <a:lnTo>
                  <a:pt x="142875" y="205383"/>
                </a:lnTo>
                <a:lnTo>
                  <a:pt x="151805" y="223242"/>
                </a:lnTo>
                <a:lnTo>
                  <a:pt x="160735" y="241102"/>
                </a:lnTo>
                <a:lnTo>
                  <a:pt x="169664" y="241102"/>
                </a:lnTo>
                <a:lnTo>
                  <a:pt x="187524" y="241102"/>
                </a:lnTo>
                <a:lnTo>
                  <a:pt x="205383" y="232172"/>
                </a:lnTo>
                <a:lnTo>
                  <a:pt x="223242" y="205383"/>
                </a:lnTo>
                <a:lnTo>
                  <a:pt x="232172" y="178594"/>
                </a:lnTo>
                <a:lnTo>
                  <a:pt x="241102" y="151805"/>
                </a:lnTo>
                <a:lnTo>
                  <a:pt x="241102" y="125016"/>
                </a:lnTo>
                <a:lnTo>
                  <a:pt x="241102" y="107156"/>
                </a:lnTo>
                <a:lnTo>
                  <a:pt x="241102" y="89297"/>
                </a:lnTo>
                <a:lnTo>
                  <a:pt x="241102" y="62508"/>
                </a:lnTo>
                <a:lnTo>
                  <a:pt x="232172" y="35719"/>
                </a:lnTo>
                <a:lnTo>
                  <a:pt x="232172" y="17859"/>
                </a:lnTo>
                <a:lnTo>
                  <a:pt x="223242" y="8930"/>
                </a:lnTo>
                <a:lnTo>
                  <a:pt x="232172" y="0"/>
                </a:lnTo>
                <a:lnTo>
                  <a:pt x="232172" y="8930"/>
                </a:lnTo>
                <a:lnTo>
                  <a:pt x="23217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55727" y="258961"/>
            <a:ext cx="241102" cy="142876"/>
          </a:xfrm>
          <a:custGeom>
            <a:avLst/>
            <a:gdLst/>
            <a:ahLst/>
            <a:cxnLst/>
            <a:rect l="0" t="0" r="0" b="0"/>
            <a:pathLst>
              <a:path w="241102" h="142876">
                <a:moveTo>
                  <a:pt x="35718" y="62508"/>
                </a:moveTo>
                <a:lnTo>
                  <a:pt x="17859" y="80367"/>
                </a:lnTo>
                <a:lnTo>
                  <a:pt x="8929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29" y="116086"/>
                </a:lnTo>
                <a:lnTo>
                  <a:pt x="26789" y="107156"/>
                </a:lnTo>
                <a:lnTo>
                  <a:pt x="44648" y="89297"/>
                </a:lnTo>
                <a:lnTo>
                  <a:pt x="62507" y="71437"/>
                </a:lnTo>
                <a:lnTo>
                  <a:pt x="80367" y="62508"/>
                </a:lnTo>
                <a:lnTo>
                  <a:pt x="89296" y="44648"/>
                </a:lnTo>
                <a:lnTo>
                  <a:pt x="98226" y="35719"/>
                </a:lnTo>
                <a:lnTo>
                  <a:pt x="107156" y="26789"/>
                </a:lnTo>
                <a:lnTo>
                  <a:pt x="107156" y="17859"/>
                </a:lnTo>
                <a:lnTo>
                  <a:pt x="107156" y="8930"/>
                </a:lnTo>
                <a:lnTo>
                  <a:pt x="98226" y="0"/>
                </a:lnTo>
                <a:lnTo>
                  <a:pt x="80367" y="17859"/>
                </a:lnTo>
                <a:lnTo>
                  <a:pt x="53578" y="44648"/>
                </a:lnTo>
                <a:lnTo>
                  <a:pt x="44648" y="71437"/>
                </a:lnTo>
                <a:lnTo>
                  <a:pt x="44648" y="98226"/>
                </a:lnTo>
                <a:lnTo>
                  <a:pt x="53578" y="116086"/>
                </a:lnTo>
                <a:lnTo>
                  <a:pt x="62507" y="133945"/>
                </a:lnTo>
                <a:lnTo>
                  <a:pt x="98226" y="142875"/>
                </a:lnTo>
                <a:lnTo>
                  <a:pt x="133945" y="142875"/>
                </a:lnTo>
                <a:lnTo>
                  <a:pt x="169664" y="125016"/>
                </a:lnTo>
                <a:lnTo>
                  <a:pt x="205382" y="107156"/>
                </a:lnTo>
                <a:lnTo>
                  <a:pt x="232171" y="80367"/>
                </a:lnTo>
                <a:lnTo>
                  <a:pt x="241101" y="62508"/>
                </a:lnTo>
                <a:lnTo>
                  <a:pt x="24110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187898" y="98227"/>
            <a:ext cx="160736" cy="232172"/>
          </a:xfrm>
          <a:custGeom>
            <a:avLst/>
            <a:gdLst/>
            <a:ahLst/>
            <a:cxnLst/>
            <a:rect l="0" t="0" r="0" b="0"/>
            <a:pathLst>
              <a:path w="160736" h="232172">
                <a:moveTo>
                  <a:pt x="1786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8929"/>
                </a:lnTo>
                <a:lnTo>
                  <a:pt x="0" y="44648"/>
                </a:lnTo>
                <a:lnTo>
                  <a:pt x="0" y="89296"/>
                </a:lnTo>
                <a:lnTo>
                  <a:pt x="0" y="133945"/>
                </a:lnTo>
                <a:lnTo>
                  <a:pt x="0" y="178593"/>
                </a:lnTo>
                <a:lnTo>
                  <a:pt x="0" y="205382"/>
                </a:lnTo>
                <a:lnTo>
                  <a:pt x="8930" y="223242"/>
                </a:lnTo>
                <a:lnTo>
                  <a:pt x="8930" y="232171"/>
                </a:lnTo>
                <a:lnTo>
                  <a:pt x="17860" y="223242"/>
                </a:lnTo>
                <a:lnTo>
                  <a:pt x="26790" y="214312"/>
                </a:lnTo>
                <a:lnTo>
                  <a:pt x="35719" y="205382"/>
                </a:lnTo>
                <a:lnTo>
                  <a:pt x="53579" y="187523"/>
                </a:lnTo>
                <a:lnTo>
                  <a:pt x="62508" y="178593"/>
                </a:lnTo>
                <a:lnTo>
                  <a:pt x="80368" y="169664"/>
                </a:lnTo>
                <a:lnTo>
                  <a:pt x="98227" y="160734"/>
                </a:lnTo>
                <a:lnTo>
                  <a:pt x="125016" y="142875"/>
                </a:lnTo>
                <a:lnTo>
                  <a:pt x="151805" y="142875"/>
                </a:lnTo>
                <a:lnTo>
                  <a:pt x="160735" y="151804"/>
                </a:lnTo>
                <a:lnTo>
                  <a:pt x="160735" y="169664"/>
                </a:lnTo>
                <a:lnTo>
                  <a:pt x="151805" y="196453"/>
                </a:lnTo>
                <a:lnTo>
                  <a:pt x="133946" y="214312"/>
                </a:lnTo>
                <a:lnTo>
                  <a:pt x="116086" y="232171"/>
                </a:lnTo>
                <a:lnTo>
                  <a:pt x="107157" y="232171"/>
                </a:lnTo>
                <a:lnTo>
                  <a:pt x="116086" y="232171"/>
                </a:lnTo>
                <a:lnTo>
                  <a:pt x="125016" y="214312"/>
                </a:lnTo>
                <a:lnTo>
                  <a:pt x="125016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464594" y="53578"/>
            <a:ext cx="1366243" cy="875110"/>
          </a:xfrm>
          <a:custGeom>
            <a:avLst/>
            <a:gdLst/>
            <a:ahLst/>
            <a:cxnLst/>
            <a:rect l="0" t="0" r="0" b="0"/>
            <a:pathLst>
              <a:path w="1366243" h="875110">
                <a:moveTo>
                  <a:pt x="901898" y="17859"/>
                </a:moveTo>
                <a:lnTo>
                  <a:pt x="901898" y="17859"/>
                </a:lnTo>
                <a:lnTo>
                  <a:pt x="892969" y="17859"/>
                </a:lnTo>
                <a:lnTo>
                  <a:pt x="892969" y="26789"/>
                </a:lnTo>
                <a:lnTo>
                  <a:pt x="892969" y="26789"/>
                </a:lnTo>
                <a:lnTo>
                  <a:pt x="892969" y="26789"/>
                </a:lnTo>
                <a:lnTo>
                  <a:pt x="892969" y="26789"/>
                </a:lnTo>
                <a:lnTo>
                  <a:pt x="892969" y="26789"/>
                </a:lnTo>
                <a:lnTo>
                  <a:pt x="901898" y="26789"/>
                </a:lnTo>
                <a:lnTo>
                  <a:pt x="901898" y="17859"/>
                </a:lnTo>
                <a:lnTo>
                  <a:pt x="910828" y="17859"/>
                </a:lnTo>
                <a:lnTo>
                  <a:pt x="919758" y="17859"/>
                </a:lnTo>
                <a:lnTo>
                  <a:pt x="928687" y="17859"/>
                </a:lnTo>
                <a:lnTo>
                  <a:pt x="946547" y="17859"/>
                </a:lnTo>
                <a:lnTo>
                  <a:pt x="973336" y="8930"/>
                </a:lnTo>
                <a:lnTo>
                  <a:pt x="991195" y="8930"/>
                </a:lnTo>
                <a:lnTo>
                  <a:pt x="1017984" y="0"/>
                </a:lnTo>
                <a:lnTo>
                  <a:pt x="1044773" y="0"/>
                </a:lnTo>
                <a:lnTo>
                  <a:pt x="1080492" y="0"/>
                </a:lnTo>
                <a:lnTo>
                  <a:pt x="1116211" y="0"/>
                </a:lnTo>
                <a:lnTo>
                  <a:pt x="1143000" y="0"/>
                </a:lnTo>
                <a:lnTo>
                  <a:pt x="1178719" y="8930"/>
                </a:lnTo>
                <a:lnTo>
                  <a:pt x="1214437" y="17859"/>
                </a:lnTo>
                <a:lnTo>
                  <a:pt x="1241226" y="26789"/>
                </a:lnTo>
                <a:lnTo>
                  <a:pt x="1268015" y="53578"/>
                </a:lnTo>
                <a:lnTo>
                  <a:pt x="1312664" y="98227"/>
                </a:lnTo>
                <a:lnTo>
                  <a:pt x="1348383" y="151805"/>
                </a:lnTo>
                <a:lnTo>
                  <a:pt x="1366242" y="187524"/>
                </a:lnTo>
                <a:lnTo>
                  <a:pt x="1366242" y="223242"/>
                </a:lnTo>
                <a:lnTo>
                  <a:pt x="1366242" y="258961"/>
                </a:lnTo>
                <a:lnTo>
                  <a:pt x="1348383" y="276820"/>
                </a:lnTo>
                <a:lnTo>
                  <a:pt x="1330523" y="303609"/>
                </a:lnTo>
                <a:lnTo>
                  <a:pt x="1294804" y="321469"/>
                </a:lnTo>
                <a:lnTo>
                  <a:pt x="1259086" y="348258"/>
                </a:lnTo>
                <a:lnTo>
                  <a:pt x="1214437" y="366117"/>
                </a:lnTo>
                <a:lnTo>
                  <a:pt x="1160859" y="392906"/>
                </a:lnTo>
                <a:lnTo>
                  <a:pt x="1098351" y="419695"/>
                </a:lnTo>
                <a:lnTo>
                  <a:pt x="1035844" y="455414"/>
                </a:lnTo>
                <a:lnTo>
                  <a:pt x="955476" y="482203"/>
                </a:lnTo>
                <a:lnTo>
                  <a:pt x="875109" y="517922"/>
                </a:lnTo>
                <a:lnTo>
                  <a:pt x="785812" y="544711"/>
                </a:lnTo>
                <a:lnTo>
                  <a:pt x="705445" y="580430"/>
                </a:lnTo>
                <a:lnTo>
                  <a:pt x="607219" y="607219"/>
                </a:lnTo>
                <a:lnTo>
                  <a:pt x="526851" y="642938"/>
                </a:lnTo>
                <a:lnTo>
                  <a:pt x="437554" y="669727"/>
                </a:lnTo>
                <a:lnTo>
                  <a:pt x="357187" y="696516"/>
                </a:lnTo>
                <a:lnTo>
                  <a:pt x="285750" y="732234"/>
                </a:lnTo>
                <a:lnTo>
                  <a:pt x="205383" y="767953"/>
                </a:lnTo>
                <a:lnTo>
                  <a:pt x="142875" y="803672"/>
                </a:lnTo>
                <a:lnTo>
                  <a:pt x="89297" y="830461"/>
                </a:lnTo>
                <a:lnTo>
                  <a:pt x="53578" y="848320"/>
                </a:lnTo>
                <a:lnTo>
                  <a:pt x="26789" y="866180"/>
                </a:lnTo>
                <a:lnTo>
                  <a:pt x="8929" y="875109"/>
                </a:lnTo>
                <a:lnTo>
                  <a:pt x="0" y="875109"/>
                </a:lnTo>
                <a:lnTo>
                  <a:pt x="0" y="875109"/>
                </a:lnTo>
                <a:lnTo>
                  <a:pt x="8929" y="866180"/>
                </a:lnTo>
                <a:lnTo>
                  <a:pt x="26789" y="857250"/>
                </a:lnTo>
                <a:lnTo>
                  <a:pt x="35719" y="848320"/>
                </a:lnTo>
                <a:lnTo>
                  <a:pt x="53578" y="839391"/>
                </a:lnTo>
                <a:lnTo>
                  <a:pt x="71437" y="830461"/>
                </a:lnTo>
                <a:lnTo>
                  <a:pt x="80367" y="821531"/>
                </a:lnTo>
                <a:lnTo>
                  <a:pt x="98226" y="812602"/>
                </a:lnTo>
                <a:lnTo>
                  <a:pt x="98226" y="8126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419945" y="714375"/>
            <a:ext cx="276822" cy="187524"/>
          </a:xfrm>
          <a:custGeom>
            <a:avLst/>
            <a:gdLst/>
            <a:ahLst/>
            <a:cxnLst/>
            <a:rect l="0" t="0" r="0" b="0"/>
            <a:pathLst>
              <a:path w="276822" h="187524">
                <a:moveTo>
                  <a:pt x="169664" y="8930"/>
                </a:moveTo>
                <a:lnTo>
                  <a:pt x="169664" y="8930"/>
                </a:lnTo>
                <a:lnTo>
                  <a:pt x="169664" y="8930"/>
                </a:lnTo>
                <a:lnTo>
                  <a:pt x="160735" y="0"/>
                </a:lnTo>
                <a:lnTo>
                  <a:pt x="160735" y="0"/>
                </a:lnTo>
                <a:lnTo>
                  <a:pt x="151805" y="0"/>
                </a:lnTo>
                <a:lnTo>
                  <a:pt x="142875" y="8930"/>
                </a:lnTo>
                <a:lnTo>
                  <a:pt x="125016" y="17859"/>
                </a:lnTo>
                <a:lnTo>
                  <a:pt x="107157" y="26789"/>
                </a:lnTo>
                <a:lnTo>
                  <a:pt x="80368" y="44648"/>
                </a:lnTo>
                <a:lnTo>
                  <a:pt x="53578" y="71437"/>
                </a:lnTo>
                <a:lnTo>
                  <a:pt x="35719" y="89297"/>
                </a:lnTo>
                <a:lnTo>
                  <a:pt x="17860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8930" y="160734"/>
                </a:lnTo>
                <a:lnTo>
                  <a:pt x="35719" y="169664"/>
                </a:lnTo>
                <a:lnTo>
                  <a:pt x="71438" y="178594"/>
                </a:lnTo>
                <a:lnTo>
                  <a:pt x="116086" y="187523"/>
                </a:lnTo>
                <a:lnTo>
                  <a:pt x="178594" y="187523"/>
                </a:lnTo>
                <a:lnTo>
                  <a:pt x="232172" y="187523"/>
                </a:lnTo>
                <a:lnTo>
                  <a:pt x="276821" y="178594"/>
                </a:lnTo>
                <a:lnTo>
                  <a:pt x="276821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848570" y="455414"/>
            <a:ext cx="133947" cy="133946"/>
          </a:xfrm>
          <a:custGeom>
            <a:avLst/>
            <a:gdLst/>
            <a:ahLst/>
            <a:cxnLst/>
            <a:rect l="0" t="0" r="0" b="0"/>
            <a:pathLst>
              <a:path w="133947" h="133946">
                <a:moveTo>
                  <a:pt x="62508" y="17859"/>
                </a:moveTo>
                <a:lnTo>
                  <a:pt x="62508" y="17859"/>
                </a:lnTo>
                <a:lnTo>
                  <a:pt x="62508" y="17859"/>
                </a:lnTo>
                <a:lnTo>
                  <a:pt x="71438" y="8930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62508" y="8930"/>
                </a:lnTo>
                <a:lnTo>
                  <a:pt x="53578" y="17859"/>
                </a:lnTo>
                <a:lnTo>
                  <a:pt x="53578" y="26789"/>
                </a:lnTo>
                <a:lnTo>
                  <a:pt x="35719" y="35719"/>
                </a:lnTo>
                <a:lnTo>
                  <a:pt x="35719" y="53578"/>
                </a:lnTo>
                <a:lnTo>
                  <a:pt x="26789" y="53578"/>
                </a:lnTo>
                <a:lnTo>
                  <a:pt x="17860" y="53578"/>
                </a:lnTo>
                <a:lnTo>
                  <a:pt x="17860" y="53578"/>
                </a:lnTo>
                <a:lnTo>
                  <a:pt x="26789" y="53578"/>
                </a:lnTo>
                <a:lnTo>
                  <a:pt x="35719" y="44648"/>
                </a:lnTo>
                <a:lnTo>
                  <a:pt x="62508" y="35719"/>
                </a:lnTo>
                <a:lnTo>
                  <a:pt x="80368" y="35719"/>
                </a:lnTo>
                <a:lnTo>
                  <a:pt x="107157" y="35719"/>
                </a:lnTo>
                <a:lnTo>
                  <a:pt x="125016" y="35719"/>
                </a:lnTo>
                <a:lnTo>
                  <a:pt x="133946" y="53578"/>
                </a:lnTo>
                <a:lnTo>
                  <a:pt x="133946" y="62508"/>
                </a:lnTo>
                <a:lnTo>
                  <a:pt x="133946" y="80367"/>
                </a:lnTo>
                <a:lnTo>
                  <a:pt x="116086" y="98227"/>
                </a:lnTo>
                <a:lnTo>
                  <a:pt x="89297" y="107156"/>
                </a:lnTo>
                <a:lnTo>
                  <a:pt x="62508" y="125016"/>
                </a:lnTo>
                <a:lnTo>
                  <a:pt x="35719" y="133945"/>
                </a:lnTo>
                <a:lnTo>
                  <a:pt x="17860" y="133945"/>
                </a:lnTo>
                <a:lnTo>
                  <a:pt x="0" y="125016"/>
                </a:lnTo>
                <a:lnTo>
                  <a:pt x="0" y="116086"/>
                </a:lnTo>
                <a:lnTo>
                  <a:pt x="8930" y="107156"/>
                </a:lnTo>
                <a:lnTo>
                  <a:pt x="893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982516" y="428625"/>
            <a:ext cx="169665" cy="125017"/>
          </a:xfrm>
          <a:custGeom>
            <a:avLst/>
            <a:gdLst/>
            <a:ahLst/>
            <a:cxnLst/>
            <a:rect l="0" t="0" r="0" b="0"/>
            <a:pathLst>
              <a:path w="169665" h="125017">
                <a:moveTo>
                  <a:pt x="8929" y="80367"/>
                </a:moveTo>
                <a:lnTo>
                  <a:pt x="8929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98227"/>
                </a:lnTo>
                <a:lnTo>
                  <a:pt x="17859" y="98227"/>
                </a:lnTo>
                <a:lnTo>
                  <a:pt x="35718" y="89297"/>
                </a:lnTo>
                <a:lnTo>
                  <a:pt x="53578" y="80367"/>
                </a:lnTo>
                <a:lnTo>
                  <a:pt x="80367" y="62508"/>
                </a:lnTo>
                <a:lnTo>
                  <a:pt x="98226" y="44648"/>
                </a:lnTo>
                <a:lnTo>
                  <a:pt x="107156" y="35719"/>
                </a:lnTo>
                <a:lnTo>
                  <a:pt x="107156" y="17859"/>
                </a:lnTo>
                <a:lnTo>
                  <a:pt x="107156" y="8930"/>
                </a:lnTo>
                <a:lnTo>
                  <a:pt x="98226" y="0"/>
                </a:lnTo>
                <a:lnTo>
                  <a:pt x="89297" y="0"/>
                </a:lnTo>
                <a:lnTo>
                  <a:pt x="71437" y="8930"/>
                </a:lnTo>
                <a:lnTo>
                  <a:pt x="53578" y="17859"/>
                </a:lnTo>
                <a:lnTo>
                  <a:pt x="44648" y="35719"/>
                </a:lnTo>
                <a:lnTo>
                  <a:pt x="35718" y="62508"/>
                </a:lnTo>
                <a:lnTo>
                  <a:pt x="35718" y="89297"/>
                </a:lnTo>
                <a:lnTo>
                  <a:pt x="44648" y="107156"/>
                </a:lnTo>
                <a:lnTo>
                  <a:pt x="53578" y="116086"/>
                </a:lnTo>
                <a:lnTo>
                  <a:pt x="71437" y="125016"/>
                </a:lnTo>
                <a:lnTo>
                  <a:pt x="89297" y="125016"/>
                </a:lnTo>
                <a:lnTo>
                  <a:pt x="116086" y="116086"/>
                </a:lnTo>
                <a:lnTo>
                  <a:pt x="133945" y="107156"/>
                </a:lnTo>
                <a:lnTo>
                  <a:pt x="151804" y="89297"/>
                </a:lnTo>
                <a:lnTo>
                  <a:pt x="160734" y="62508"/>
                </a:lnTo>
                <a:lnTo>
                  <a:pt x="169664" y="35719"/>
                </a:lnTo>
                <a:lnTo>
                  <a:pt x="16966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152180" y="392906"/>
            <a:ext cx="116087" cy="98228"/>
          </a:xfrm>
          <a:custGeom>
            <a:avLst/>
            <a:gdLst/>
            <a:ahLst/>
            <a:cxnLst/>
            <a:rect l="0" t="0" r="0" b="0"/>
            <a:pathLst>
              <a:path w="116087" h="98228">
                <a:moveTo>
                  <a:pt x="0" y="17860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29" y="53578"/>
                </a:lnTo>
                <a:lnTo>
                  <a:pt x="8929" y="62508"/>
                </a:lnTo>
                <a:lnTo>
                  <a:pt x="17859" y="71438"/>
                </a:lnTo>
                <a:lnTo>
                  <a:pt x="26789" y="80367"/>
                </a:lnTo>
                <a:lnTo>
                  <a:pt x="35718" y="89297"/>
                </a:lnTo>
                <a:lnTo>
                  <a:pt x="53578" y="98227"/>
                </a:lnTo>
                <a:lnTo>
                  <a:pt x="53578" y="98227"/>
                </a:lnTo>
                <a:lnTo>
                  <a:pt x="62508" y="89297"/>
                </a:lnTo>
                <a:lnTo>
                  <a:pt x="62508" y="80367"/>
                </a:lnTo>
                <a:lnTo>
                  <a:pt x="62508" y="71438"/>
                </a:lnTo>
                <a:lnTo>
                  <a:pt x="62508" y="53578"/>
                </a:lnTo>
                <a:lnTo>
                  <a:pt x="71437" y="35719"/>
                </a:lnTo>
                <a:lnTo>
                  <a:pt x="71437" y="17860"/>
                </a:lnTo>
                <a:lnTo>
                  <a:pt x="71437" y="8930"/>
                </a:lnTo>
                <a:lnTo>
                  <a:pt x="80367" y="0"/>
                </a:lnTo>
                <a:lnTo>
                  <a:pt x="89297" y="0"/>
                </a:lnTo>
                <a:lnTo>
                  <a:pt x="98226" y="0"/>
                </a:lnTo>
                <a:lnTo>
                  <a:pt x="10715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259336" y="357187"/>
            <a:ext cx="142876" cy="80369"/>
          </a:xfrm>
          <a:custGeom>
            <a:avLst/>
            <a:gdLst/>
            <a:ahLst/>
            <a:cxnLst/>
            <a:rect l="0" t="0" r="0" b="0"/>
            <a:pathLst>
              <a:path w="142876" h="8036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17859" y="71438"/>
                </a:lnTo>
                <a:lnTo>
                  <a:pt x="26789" y="62508"/>
                </a:lnTo>
                <a:lnTo>
                  <a:pt x="35719" y="62508"/>
                </a:lnTo>
                <a:lnTo>
                  <a:pt x="53578" y="53579"/>
                </a:lnTo>
                <a:lnTo>
                  <a:pt x="62508" y="44649"/>
                </a:lnTo>
                <a:lnTo>
                  <a:pt x="71437" y="35719"/>
                </a:lnTo>
                <a:lnTo>
                  <a:pt x="71437" y="26790"/>
                </a:lnTo>
                <a:lnTo>
                  <a:pt x="71437" y="17860"/>
                </a:lnTo>
                <a:lnTo>
                  <a:pt x="71437" y="8930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30"/>
                </a:lnTo>
                <a:lnTo>
                  <a:pt x="35719" y="17860"/>
                </a:lnTo>
                <a:lnTo>
                  <a:pt x="26789" y="26790"/>
                </a:lnTo>
                <a:lnTo>
                  <a:pt x="26789" y="44649"/>
                </a:lnTo>
                <a:lnTo>
                  <a:pt x="26789" y="62508"/>
                </a:lnTo>
                <a:lnTo>
                  <a:pt x="35719" y="71438"/>
                </a:lnTo>
                <a:lnTo>
                  <a:pt x="53578" y="80368"/>
                </a:lnTo>
                <a:lnTo>
                  <a:pt x="71437" y="80368"/>
                </a:lnTo>
                <a:lnTo>
                  <a:pt x="89297" y="80368"/>
                </a:lnTo>
                <a:lnTo>
                  <a:pt x="116086" y="71438"/>
                </a:lnTo>
                <a:lnTo>
                  <a:pt x="125016" y="62508"/>
                </a:lnTo>
                <a:lnTo>
                  <a:pt x="142875" y="53579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375422" y="303609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250406" y="294680"/>
            <a:ext cx="151806" cy="116087"/>
          </a:xfrm>
          <a:custGeom>
            <a:avLst/>
            <a:gdLst/>
            <a:ahLst/>
            <a:cxnLst/>
            <a:rect l="0" t="0" r="0" b="0"/>
            <a:pathLst>
              <a:path w="151806" h="116087">
                <a:moveTo>
                  <a:pt x="0" y="35718"/>
                </a:moveTo>
                <a:lnTo>
                  <a:pt x="0" y="3571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62507"/>
                </a:lnTo>
                <a:lnTo>
                  <a:pt x="26789" y="71437"/>
                </a:lnTo>
                <a:lnTo>
                  <a:pt x="35719" y="80367"/>
                </a:lnTo>
                <a:lnTo>
                  <a:pt x="53578" y="89297"/>
                </a:lnTo>
                <a:lnTo>
                  <a:pt x="62508" y="98226"/>
                </a:lnTo>
                <a:lnTo>
                  <a:pt x="80367" y="107156"/>
                </a:lnTo>
                <a:lnTo>
                  <a:pt x="89297" y="116086"/>
                </a:lnTo>
                <a:lnTo>
                  <a:pt x="98227" y="116086"/>
                </a:lnTo>
                <a:lnTo>
                  <a:pt x="98227" y="116086"/>
                </a:lnTo>
                <a:lnTo>
                  <a:pt x="107157" y="116086"/>
                </a:lnTo>
                <a:lnTo>
                  <a:pt x="107157" y="116086"/>
                </a:lnTo>
                <a:lnTo>
                  <a:pt x="107157" y="107156"/>
                </a:lnTo>
                <a:lnTo>
                  <a:pt x="107157" y="89297"/>
                </a:lnTo>
                <a:lnTo>
                  <a:pt x="107157" y="80367"/>
                </a:lnTo>
                <a:lnTo>
                  <a:pt x="107157" y="62507"/>
                </a:lnTo>
                <a:lnTo>
                  <a:pt x="107157" y="44648"/>
                </a:lnTo>
                <a:lnTo>
                  <a:pt x="116086" y="26789"/>
                </a:lnTo>
                <a:lnTo>
                  <a:pt x="116086" y="17859"/>
                </a:lnTo>
                <a:lnTo>
                  <a:pt x="125016" y="8929"/>
                </a:lnTo>
                <a:lnTo>
                  <a:pt x="125016" y="8929"/>
                </a:lnTo>
                <a:lnTo>
                  <a:pt x="133946" y="0"/>
                </a:lnTo>
                <a:lnTo>
                  <a:pt x="133946" y="0"/>
                </a:lnTo>
                <a:lnTo>
                  <a:pt x="142875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411141" y="276820"/>
            <a:ext cx="125016" cy="80368"/>
          </a:xfrm>
          <a:custGeom>
            <a:avLst/>
            <a:gdLst/>
            <a:ahLst/>
            <a:cxnLst/>
            <a:rect l="0" t="0" r="0" b="0"/>
            <a:pathLst>
              <a:path w="125016" h="80368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29" y="62508"/>
                </a:lnTo>
                <a:lnTo>
                  <a:pt x="8929" y="62508"/>
                </a:lnTo>
                <a:lnTo>
                  <a:pt x="17859" y="62508"/>
                </a:lnTo>
                <a:lnTo>
                  <a:pt x="26789" y="53578"/>
                </a:lnTo>
                <a:lnTo>
                  <a:pt x="35718" y="44649"/>
                </a:lnTo>
                <a:lnTo>
                  <a:pt x="35718" y="44649"/>
                </a:lnTo>
                <a:lnTo>
                  <a:pt x="44648" y="35719"/>
                </a:lnTo>
                <a:lnTo>
                  <a:pt x="53578" y="26789"/>
                </a:lnTo>
                <a:lnTo>
                  <a:pt x="53578" y="1786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35718" y="8930"/>
                </a:lnTo>
                <a:lnTo>
                  <a:pt x="26789" y="17860"/>
                </a:lnTo>
                <a:lnTo>
                  <a:pt x="26789" y="35719"/>
                </a:lnTo>
                <a:lnTo>
                  <a:pt x="26789" y="53578"/>
                </a:lnTo>
                <a:lnTo>
                  <a:pt x="26789" y="62508"/>
                </a:lnTo>
                <a:lnTo>
                  <a:pt x="35718" y="71438"/>
                </a:lnTo>
                <a:lnTo>
                  <a:pt x="53578" y="80367"/>
                </a:lnTo>
                <a:lnTo>
                  <a:pt x="62507" y="71438"/>
                </a:lnTo>
                <a:lnTo>
                  <a:pt x="80367" y="71438"/>
                </a:lnTo>
                <a:lnTo>
                  <a:pt x="98226" y="62508"/>
                </a:lnTo>
                <a:lnTo>
                  <a:pt x="107156" y="53578"/>
                </a:lnTo>
                <a:lnTo>
                  <a:pt x="125015" y="44649"/>
                </a:lnTo>
                <a:lnTo>
                  <a:pt x="125015" y="35719"/>
                </a:lnTo>
                <a:lnTo>
                  <a:pt x="125015" y="17860"/>
                </a:lnTo>
                <a:lnTo>
                  <a:pt x="125015" y="17860"/>
                </a:lnTo>
                <a:lnTo>
                  <a:pt x="12501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536156" y="214312"/>
            <a:ext cx="89298" cy="116087"/>
          </a:xfrm>
          <a:custGeom>
            <a:avLst/>
            <a:gdLst/>
            <a:ahLst/>
            <a:cxnLst/>
            <a:rect l="0" t="0" r="0" b="0"/>
            <a:pathLst>
              <a:path w="89298" h="116087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53579"/>
                </a:lnTo>
                <a:lnTo>
                  <a:pt x="0" y="62508"/>
                </a:lnTo>
                <a:lnTo>
                  <a:pt x="17860" y="71438"/>
                </a:lnTo>
                <a:lnTo>
                  <a:pt x="26789" y="80368"/>
                </a:lnTo>
                <a:lnTo>
                  <a:pt x="35719" y="98227"/>
                </a:lnTo>
                <a:lnTo>
                  <a:pt x="44649" y="107157"/>
                </a:lnTo>
                <a:lnTo>
                  <a:pt x="53578" y="116086"/>
                </a:lnTo>
                <a:lnTo>
                  <a:pt x="62508" y="116086"/>
                </a:lnTo>
                <a:lnTo>
                  <a:pt x="62508" y="116086"/>
                </a:lnTo>
                <a:lnTo>
                  <a:pt x="62508" y="116086"/>
                </a:lnTo>
                <a:lnTo>
                  <a:pt x="53578" y="107157"/>
                </a:lnTo>
                <a:lnTo>
                  <a:pt x="53578" y="98227"/>
                </a:lnTo>
                <a:lnTo>
                  <a:pt x="44649" y="89297"/>
                </a:lnTo>
                <a:lnTo>
                  <a:pt x="44649" y="80368"/>
                </a:lnTo>
                <a:lnTo>
                  <a:pt x="44649" y="71438"/>
                </a:lnTo>
                <a:lnTo>
                  <a:pt x="53578" y="62508"/>
                </a:lnTo>
                <a:lnTo>
                  <a:pt x="53578" y="44649"/>
                </a:lnTo>
                <a:lnTo>
                  <a:pt x="53578" y="35719"/>
                </a:lnTo>
                <a:lnTo>
                  <a:pt x="62508" y="17860"/>
                </a:lnTo>
                <a:lnTo>
                  <a:pt x="71438" y="8930"/>
                </a:lnTo>
                <a:lnTo>
                  <a:pt x="80367" y="0"/>
                </a:ln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080867" y="285750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000500" y="267891"/>
            <a:ext cx="223243" cy="142876"/>
          </a:xfrm>
          <a:custGeom>
            <a:avLst/>
            <a:gdLst/>
            <a:ahLst/>
            <a:cxnLst/>
            <a:rect l="0" t="0" r="0" b="0"/>
            <a:pathLst>
              <a:path w="223243" h="142876">
                <a:moveTo>
                  <a:pt x="89297" y="8929"/>
                </a:moveTo>
                <a:lnTo>
                  <a:pt x="89297" y="8929"/>
                </a:lnTo>
                <a:lnTo>
                  <a:pt x="89297" y="8929"/>
                </a:lnTo>
                <a:lnTo>
                  <a:pt x="89297" y="8929"/>
                </a:lnTo>
                <a:lnTo>
                  <a:pt x="89297" y="8929"/>
                </a:lnTo>
                <a:lnTo>
                  <a:pt x="80367" y="8929"/>
                </a:lnTo>
                <a:lnTo>
                  <a:pt x="80367" y="0"/>
                </a:lnTo>
                <a:lnTo>
                  <a:pt x="62508" y="8929"/>
                </a:lnTo>
                <a:lnTo>
                  <a:pt x="44648" y="8929"/>
                </a:lnTo>
                <a:lnTo>
                  <a:pt x="26789" y="26789"/>
                </a:lnTo>
                <a:lnTo>
                  <a:pt x="8930" y="53578"/>
                </a:lnTo>
                <a:lnTo>
                  <a:pt x="0" y="71437"/>
                </a:lnTo>
                <a:lnTo>
                  <a:pt x="0" y="98226"/>
                </a:lnTo>
                <a:lnTo>
                  <a:pt x="8930" y="125015"/>
                </a:lnTo>
                <a:lnTo>
                  <a:pt x="35719" y="133945"/>
                </a:lnTo>
                <a:lnTo>
                  <a:pt x="62508" y="142875"/>
                </a:lnTo>
                <a:lnTo>
                  <a:pt x="89297" y="142875"/>
                </a:lnTo>
                <a:lnTo>
                  <a:pt x="125016" y="142875"/>
                </a:lnTo>
                <a:lnTo>
                  <a:pt x="160734" y="133945"/>
                </a:lnTo>
                <a:lnTo>
                  <a:pt x="187523" y="116086"/>
                </a:lnTo>
                <a:lnTo>
                  <a:pt x="214313" y="98226"/>
                </a:lnTo>
                <a:lnTo>
                  <a:pt x="223242" y="80367"/>
                </a:lnTo>
                <a:lnTo>
                  <a:pt x="223242" y="62507"/>
                </a:lnTo>
                <a:lnTo>
                  <a:pt x="223242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188023" y="142875"/>
            <a:ext cx="187525" cy="267892"/>
          </a:xfrm>
          <a:custGeom>
            <a:avLst/>
            <a:gdLst/>
            <a:ahLst/>
            <a:cxnLst/>
            <a:rect l="0" t="0" r="0" b="0"/>
            <a:pathLst>
              <a:path w="187525" h="267892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35719"/>
                </a:lnTo>
                <a:lnTo>
                  <a:pt x="17860" y="62508"/>
                </a:lnTo>
                <a:lnTo>
                  <a:pt x="26790" y="107156"/>
                </a:lnTo>
                <a:lnTo>
                  <a:pt x="44649" y="160734"/>
                </a:lnTo>
                <a:lnTo>
                  <a:pt x="44649" y="205383"/>
                </a:lnTo>
                <a:lnTo>
                  <a:pt x="53579" y="232172"/>
                </a:lnTo>
                <a:lnTo>
                  <a:pt x="53579" y="258961"/>
                </a:lnTo>
                <a:lnTo>
                  <a:pt x="53579" y="267891"/>
                </a:lnTo>
                <a:lnTo>
                  <a:pt x="53579" y="258961"/>
                </a:lnTo>
                <a:lnTo>
                  <a:pt x="62508" y="250031"/>
                </a:lnTo>
                <a:lnTo>
                  <a:pt x="62508" y="232172"/>
                </a:lnTo>
                <a:lnTo>
                  <a:pt x="71438" y="205383"/>
                </a:lnTo>
                <a:lnTo>
                  <a:pt x="71438" y="196453"/>
                </a:lnTo>
                <a:lnTo>
                  <a:pt x="80368" y="178594"/>
                </a:lnTo>
                <a:lnTo>
                  <a:pt x="89297" y="178594"/>
                </a:lnTo>
                <a:lnTo>
                  <a:pt x="98227" y="160734"/>
                </a:lnTo>
                <a:lnTo>
                  <a:pt x="116086" y="151805"/>
                </a:lnTo>
                <a:lnTo>
                  <a:pt x="133946" y="151805"/>
                </a:lnTo>
                <a:lnTo>
                  <a:pt x="151805" y="169664"/>
                </a:lnTo>
                <a:lnTo>
                  <a:pt x="160735" y="196453"/>
                </a:lnTo>
                <a:lnTo>
                  <a:pt x="160735" y="214312"/>
                </a:lnTo>
                <a:lnTo>
                  <a:pt x="160735" y="232172"/>
                </a:lnTo>
                <a:lnTo>
                  <a:pt x="160735" y="250031"/>
                </a:lnTo>
                <a:lnTo>
                  <a:pt x="160735" y="250031"/>
                </a:lnTo>
                <a:lnTo>
                  <a:pt x="160735" y="250031"/>
                </a:lnTo>
                <a:lnTo>
                  <a:pt x="169665" y="232172"/>
                </a:lnTo>
                <a:lnTo>
                  <a:pt x="178594" y="214312"/>
                </a:lnTo>
                <a:lnTo>
                  <a:pt x="178594" y="196453"/>
                </a:lnTo>
                <a:lnTo>
                  <a:pt x="187524" y="178594"/>
                </a:lnTo>
                <a:lnTo>
                  <a:pt x="18752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438055" y="241102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29" y="35718"/>
                </a:lnTo>
                <a:lnTo>
                  <a:pt x="17859" y="53578"/>
                </a:lnTo>
                <a:lnTo>
                  <a:pt x="26789" y="80367"/>
                </a:lnTo>
                <a:lnTo>
                  <a:pt x="26789" y="98226"/>
                </a:lnTo>
                <a:lnTo>
                  <a:pt x="35718" y="116085"/>
                </a:lnTo>
                <a:lnTo>
                  <a:pt x="35718" y="133945"/>
                </a:lnTo>
                <a:lnTo>
                  <a:pt x="44648" y="142875"/>
                </a:lnTo>
                <a:lnTo>
                  <a:pt x="44648" y="142875"/>
                </a:lnTo>
                <a:lnTo>
                  <a:pt x="44648" y="133945"/>
                </a:lnTo>
                <a:lnTo>
                  <a:pt x="44648" y="125015"/>
                </a:lnTo>
                <a:lnTo>
                  <a:pt x="44648" y="107156"/>
                </a:lnTo>
                <a:lnTo>
                  <a:pt x="44648" y="89296"/>
                </a:lnTo>
                <a:lnTo>
                  <a:pt x="44648" y="80367"/>
                </a:lnTo>
                <a:lnTo>
                  <a:pt x="53578" y="62507"/>
                </a:lnTo>
                <a:lnTo>
                  <a:pt x="62508" y="53578"/>
                </a:lnTo>
                <a:lnTo>
                  <a:pt x="71437" y="35718"/>
                </a:lnTo>
                <a:lnTo>
                  <a:pt x="80367" y="26789"/>
                </a:lnTo>
                <a:lnTo>
                  <a:pt x="98226" y="17859"/>
                </a:lnTo>
                <a:lnTo>
                  <a:pt x="107156" y="8929"/>
                </a:lnTo>
                <a:lnTo>
                  <a:pt x="125015" y="8929"/>
                </a:lnTo>
                <a:lnTo>
                  <a:pt x="133945" y="8929"/>
                </a:lnTo>
                <a:lnTo>
                  <a:pt x="133945" y="8929"/>
                </a:lnTo>
                <a:lnTo>
                  <a:pt x="142875" y="8929"/>
                </a:lnTo>
                <a:lnTo>
                  <a:pt x="14287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589859" y="241102"/>
            <a:ext cx="133947" cy="116086"/>
          </a:xfrm>
          <a:custGeom>
            <a:avLst/>
            <a:gdLst/>
            <a:ahLst/>
            <a:cxnLst/>
            <a:rect l="0" t="0" r="0" b="0"/>
            <a:pathLst>
              <a:path w="133947" h="116086">
                <a:moveTo>
                  <a:pt x="26789" y="0"/>
                </a:moveTo>
                <a:lnTo>
                  <a:pt x="26789" y="17859"/>
                </a:lnTo>
                <a:lnTo>
                  <a:pt x="17860" y="35718"/>
                </a:lnTo>
                <a:lnTo>
                  <a:pt x="8930" y="53578"/>
                </a:lnTo>
                <a:lnTo>
                  <a:pt x="0" y="80367"/>
                </a:lnTo>
                <a:lnTo>
                  <a:pt x="0" y="98226"/>
                </a:lnTo>
                <a:lnTo>
                  <a:pt x="8930" y="107156"/>
                </a:lnTo>
                <a:lnTo>
                  <a:pt x="17860" y="116085"/>
                </a:lnTo>
                <a:lnTo>
                  <a:pt x="44649" y="116085"/>
                </a:lnTo>
                <a:lnTo>
                  <a:pt x="62508" y="107156"/>
                </a:lnTo>
                <a:lnTo>
                  <a:pt x="80368" y="98226"/>
                </a:lnTo>
                <a:lnTo>
                  <a:pt x="98227" y="89296"/>
                </a:lnTo>
                <a:lnTo>
                  <a:pt x="98227" y="80367"/>
                </a:lnTo>
                <a:lnTo>
                  <a:pt x="107157" y="71437"/>
                </a:lnTo>
                <a:lnTo>
                  <a:pt x="107157" y="62507"/>
                </a:lnTo>
                <a:lnTo>
                  <a:pt x="107157" y="53578"/>
                </a:lnTo>
                <a:lnTo>
                  <a:pt x="98227" y="44648"/>
                </a:lnTo>
                <a:lnTo>
                  <a:pt x="80368" y="35718"/>
                </a:lnTo>
                <a:lnTo>
                  <a:pt x="62508" y="35718"/>
                </a:lnTo>
                <a:lnTo>
                  <a:pt x="44649" y="44648"/>
                </a:lnTo>
                <a:lnTo>
                  <a:pt x="44649" y="53578"/>
                </a:lnTo>
                <a:lnTo>
                  <a:pt x="53579" y="62507"/>
                </a:lnTo>
                <a:lnTo>
                  <a:pt x="71438" y="71437"/>
                </a:lnTo>
                <a:lnTo>
                  <a:pt x="98227" y="71437"/>
                </a:lnTo>
                <a:lnTo>
                  <a:pt x="116086" y="71437"/>
                </a:lnTo>
                <a:lnTo>
                  <a:pt x="133946" y="62507"/>
                </a:lnTo>
                <a:lnTo>
                  <a:pt x="133946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750594" y="250031"/>
            <a:ext cx="80368" cy="98228"/>
          </a:xfrm>
          <a:custGeom>
            <a:avLst/>
            <a:gdLst/>
            <a:ahLst/>
            <a:cxnLst/>
            <a:rect l="0" t="0" r="0" b="0"/>
            <a:pathLst>
              <a:path w="80368" h="98228">
                <a:moveTo>
                  <a:pt x="53578" y="0"/>
                </a:move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8929" y="62508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44648" y="98227"/>
                </a:lnTo>
                <a:lnTo>
                  <a:pt x="53578" y="89297"/>
                </a:lnTo>
                <a:lnTo>
                  <a:pt x="62508" y="80367"/>
                </a:lnTo>
                <a:lnTo>
                  <a:pt x="71437" y="71438"/>
                </a:lnTo>
                <a:lnTo>
                  <a:pt x="71437" y="62508"/>
                </a:lnTo>
                <a:lnTo>
                  <a:pt x="80367" y="53578"/>
                </a:lnTo>
                <a:lnTo>
                  <a:pt x="80367" y="44649"/>
                </a:lnTo>
                <a:lnTo>
                  <a:pt x="80367" y="26789"/>
                </a:lnTo>
                <a:lnTo>
                  <a:pt x="71437" y="17860"/>
                </a:lnTo>
                <a:lnTo>
                  <a:pt x="62508" y="8930"/>
                </a:ln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8930"/>
                </a:lnTo>
                <a:lnTo>
                  <a:pt x="44648" y="17860"/>
                </a:lnTo>
                <a:lnTo>
                  <a:pt x="4464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884539" y="71437"/>
            <a:ext cx="116087" cy="276822"/>
          </a:xfrm>
          <a:custGeom>
            <a:avLst/>
            <a:gdLst/>
            <a:ahLst/>
            <a:cxnLst/>
            <a:rect l="0" t="0" r="0" b="0"/>
            <a:pathLst>
              <a:path w="116087" h="276822">
                <a:moveTo>
                  <a:pt x="0" y="26790"/>
                </a:move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53579"/>
                </a:lnTo>
                <a:lnTo>
                  <a:pt x="8930" y="107157"/>
                </a:lnTo>
                <a:lnTo>
                  <a:pt x="17859" y="160735"/>
                </a:lnTo>
                <a:lnTo>
                  <a:pt x="17859" y="205383"/>
                </a:lnTo>
                <a:lnTo>
                  <a:pt x="26789" y="241102"/>
                </a:lnTo>
                <a:lnTo>
                  <a:pt x="44649" y="258961"/>
                </a:lnTo>
                <a:lnTo>
                  <a:pt x="53578" y="267891"/>
                </a:lnTo>
                <a:lnTo>
                  <a:pt x="71438" y="276821"/>
                </a:lnTo>
                <a:lnTo>
                  <a:pt x="80367" y="267891"/>
                </a:lnTo>
                <a:lnTo>
                  <a:pt x="98227" y="267891"/>
                </a:lnTo>
                <a:lnTo>
                  <a:pt x="107156" y="258961"/>
                </a:lnTo>
                <a:lnTo>
                  <a:pt x="107156" y="250032"/>
                </a:lnTo>
                <a:lnTo>
                  <a:pt x="116086" y="241102"/>
                </a:lnTo>
                <a:lnTo>
                  <a:pt x="116086" y="232172"/>
                </a:lnTo>
                <a:lnTo>
                  <a:pt x="116086" y="223243"/>
                </a:lnTo>
                <a:lnTo>
                  <a:pt x="116086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866680" y="178594"/>
            <a:ext cx="89298" cy="8930"/>
          </a:xfrm>
          <a:custGeom>
            <a:avLst/>
            <a:gdLst/>
            <a:ahLst/>
            <a:cxnLst/>
            <a:rect l="0" t="0" r="0" b="0"/>
            <a:pathLst>
              <a:path w="89298" h="8930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8929"/>
                </a:lnTo>
                <a:lnTo>
                  <a:pt x="35718" y="8929"/>
                </a:lnTo>
                <a:lnTo>
                  <a:pt x="53578" y="8929"/>
                </a:lnTo>
                <a:lnTo>
                  <a:pt x="71437" y="8929"/>
                </a:lnTo>
                <a:lnTo>
                  <a:pt x="89297" y="8929"/>
                </a:lnTo>
                <a:lnTo>
                  <a:pt x="8929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107656" y="366117"/>
            <a:ext cx="946548" cy="107157"/>
          </a:xfrm>
          <a:custGeom>
            <a:avLst/>
            <a:gdLst/>
            <a:ahLst/>
            <a:cxnLst/>
            <a:rect l="0" t="0" r="0" b="0"/>
            <a:pathLst>
              <a:path w="946548" h="107157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26789" y="107156"/>
                </a:lnTo>
                <a:lnTo>
                  <a:pt x="53578" y="107156"/>
                </a:lnTo>
                <a:lnTo>
                  <a:pt x="89297" y="107156"/>
                </a:lnTo>
                <a:lnTo>
                  <a:pt x="133946" y="107156"/>
                </a:lnTo>
                <a:lnTo>
                  <a:pt x="205383" y="107156"/>
                </a:lnTo>
                <a:lnTo>
                  <a:pt x="285750" y="98227"/>
                </a:lnTo>
                <a:lnTo>
                  <a:pt x="375047" y="89297"/>
                </a:lnTo>
                <a:lnTo>
                  <a:pt x="464344" y="89297"/>
                </a:lnTo>
                <a:lnTo>
                  <a:pt x="562571" y="80367"/>
                </a:lnTo>
                <a:lnTo>
                  <a:pt x="651867" y="71438"/>
                </a:lnTo>
                <a:lnTo>
                  <a:pt x="741164" y="62508"/>
                </a:lnTo>
                <a:lnTo>
                  <a:pt x="812602" y="53578"/>
                </a:lnTo>
                <a:lnTo>
                  <a:pt x="866180" y="35719"/>
                </a:lnTo>
                <a:lnTo>
                  <a:pt x="910828" y="26789"/>
                </a:lnTo>
                <a:lnTo>
                  <a:pt x="937617" y="17860"/>
                </a:lnTo>
                <a:lnTo>
                  <a:pt x="946547" y="8930"/>
                </a:lnTo>
                <a:lnTo>
                  <a:pt x="937617" y="0"/>
                </a:lnTo>
                <a:lnTo>
                  <a:pt x="9376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161234" y="437555"/>
            <a:ext cx="839392" cy="107157"/>
          </a:xfrm>
          <a:custGeom>
            <a:avLst/>
            <a:gdLst/>
            <a:ahLst/>
            <a:cxnLst/>
            <a:rect l="0" t="0" r="0" b="0"/>
            <a:pathLst>
              <a:path w="839392" h="107157">
                <a:moveTo>
                  <a:pt x="53579" y="107156"/>
                </a:moveTo>
                <a:lnTo>
                  <a:pt x="44649" y="98226"/>
                </a:lnTo>
                <a:lnTo>
                  <a:pt x="35719" y="98226"/>
                </a:lnTo>
                <a:lnTo>
                  <a:pt x="17860" y="98226"/>
                </a:lnTo>
                <a:lnTo>
                  <a:pt x="8930" y="98226"/>
                </a:lnTo>
                <a:lnTo>
                  <a:pt x="0" y="98226"/>
                </a:lnTo>
                <a:lnTo>
                  <a:pt x="8930" y="98226"/>
                </a:lnTo>
                <a:lnTo>
                  <a:pt x="17860" y="89297"/>
                </a:lnTo>
                <a:lnTo>
                  <a:pt x="44649" y="89297"/>
                </a:lnTo>
                <a:lnTo>
                  <a:pt x="80368" y="80367"/>
                </a:lnTo>
                <a:lnTo>
                  <a:pt x="133946" y="80367"/>
                </a:lnTo>
                <a:lnTo>
                  <a:pt x="205383" y="71437"/>
                </a:lnTo>
                <a:lnTo>
                  <a:pt x="294680" y="71437"/>
                </a:lnTo>
                <a:lnTo>
                  <a:pt x="383977" y="62507"/>
                </a:lnTo>
                <a:lnTo>
                  <a:pt x="473274" y="53578"/>
                </a:lnTo>
                <a:lnTo>
                  <a:pt x="562571" y="44648"/>
                </a:lnTo>
                <a:lnTo>
                  <a:pt x="634008" y="44648"/>
                </a:lnTo>
                <a:lnTo>
                  <a:pt x="705446" y="35718"/>
                </a:lnTo>
                <a:lnTo>
                  <a:pt x="759024" y="26789"/>
                </a:lnTo>
                <a:lnTo>
                  <a:pt x="803672" y="17859"/>
                </a:lnTo>
                <a:lnTo>
                  <a:pt x="830461" y="8929"/>
                </a:lnTo>
                <a:lnTo>
                  <a:pt x="839391" y="8929"/>
                </a:lnTo>
                <a:lnTo>
                  <a:pt x="839391" y="0"/>
                </a:lnTo>
                <a:lnTo>
                  <a:pt x="821532" y="0"/>
                </a:lnTo>
                <a:lnTo>
                  <a:pt x="8215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625203" y="857250"/>
            <a:ext cx="1982392" cy="991196"/>
          </a:xfrm>
          <a:custGeom>
            <a:avLst/>
            <a:gdLst/>
            <a:ahLst/>
            <a:cxnLst/>
            <a:rect l="0" t="0" r="0" b="0"/>
            <a:pathLst>
              <a:path w="1982392" h="991196">
                <a:moveTo>
                  <a:pt x="1643063" y="196453"/>
                </a:moveTo>
                <a:lnTo>
                  <a:pt x="1634133" y="196453"/>
                </a:lnTo>
                <a:lnTo>
                  <a:pt x="1634133" y="196453"/>
                </a:lnTo>
                <a:lnTo>
                  <a:pt x="1625203" y="196453"/>
                </a:lnTo>
                <a:lnTo>
                  <a:pt x="1625203" y="196453"/>
                </a:lnTo>
                <a:lnTo>
                  <a:pt x="1616274" y="187523"/>
                </a:lnTo>
                <a:lnTo>
                  <a:pt x="1607344" y="187523"/>
                </a:lnTo>
                <a:lnTo>
                  <a:pt x="1607344" y="178594"/>
                </a:lnTo>
                <a:lnTo>
                  <a:pt x="1598414" y="169664"/>
                </a:lnTo>
                <a:lnTo>
                  <a:pt x="1598414" y="160734"/>
                </a:lnTo>
                <a:lnTo>
                  <a:pt x="1589485" y="160734"/>
                </a:lnTo>
                <a:lnTo>
                  <a:pt x="1589485" y="151805"/>
                </a:lnTo>
                <a:lnTo>
                  <a:pt x="1580555" y="151805"/>
                </a:lnTo>
                <a:lnTo>
                  <a:pt x="1571625" y="142875"/>
                </a:lnTo>
                <a:lnTo>
                  <a:pt x="1562695" y="142875"/>
                </a:lnTo>
                <a:lnTo>
                  <a:pt x="1544836" y="142875"/>
                </a:lnTo>
                <a:lnTo>
                  <a:pt x="1526977" y="133945"/>
                </a:lnTo>
                <a:lnTo>
                  <a:pt x="1500188" y="133945"/>
                </a:lnTo>
                <a:lnTo>
                  <a:pt x="1482328" y="116086"/>
                </a:lnTo>
                <a:lnTo>
                  <a:pt x="1473399" y="107156"/>
                </a:lnTo>
                <a:lnTo>
                  <a:pt x="1446610" y="98226"/>
                </a:lnTo>
                <a:lnTo>
                  <a:pt x="1428750" y="89297"/>
                </a:lnTo>
                <a:lnTo>
                  <a:pt x="1410891" y="80367"/>
                </a:lnTo>
                <a:lnTo>
                  <a:pt x="1384102" y="80367"/>
                </a:lnTo>
                <a:lnTo>
                  <a:pt x="1357313" y="71437"/>
                </a:lnTo>
                <a:lnTo>
                  <a:pt x="1339453" y="62508"/>
                </a:lnTo>
                <a:lnTo>
                  <a:pt x="1312664" y="53578"/>
                </a:lnTo>
                <a:lnTo>
                  <a:pt x="1285875" y="53578"/>
                </a:lnTo>
                <a:lnTo>
                  <a:pt x="1259086" y="44648"/>
                </a:lnTo>
                <a:lnTo>
                  <a:pt x="1241227" y="44648"/>
                </a:lnTo>
                <a:lnTo>
                  <a:pt x="1214438" y="35719"/>
                </a:lnTo>
                <a:lnTo>
                  <a:pt x="1196578" y="26789"/>
                </a:lnTo>
                <a:lnTo>
                  <a:pt x="1169789" y="26789"/>
                </a:lnTo>
                <a:lnTo>
                  <a:pt x="1151930" y="17859"/>
                </a:lnTo>
                <a:lnTo>
                  <a:pt x="1125141" y="17859"/>
                </a:lnTo>
                <a:lnTo>
                  <a:pt x="1107281" y="17859"/>
                </a:lnTo>
                <a:lnTo>
                  <a:pt x="1080492" y="8930"/>
                </a:lnTo>
                <a:lnTo>
                  <a:pt x="1062633" y="8930"/>
                </a:lnTo>
                <a:lnTo>
                  <a:pt x="1044774" y="8930"/>
                </a:lnTo>
                <a:lnTo>
                  <a:pt x="1017985" y="8930"/>
                </a:lnTo>
                <a:lnTo>
                  <a:pt x="1000125" y="8930"/>
                </a:lnTo>
                <a:lnTo>
                  <a:pt x="982266" y="8930"/>
                </a:lnTo>
                <a:lnTo>
                  <a:pt x="955477" y="8930"/>
                </a:lnTo>
                <a:lnTo>
                  <a:pt x="928688" y="0"/>
                </a:lnTo>
                <a:lnTo>
                  <a:pt x="901899" y="0"/>
                </a:lnTo>
                <a:lnTo>
                  <a:pt x="875110" y="0"/>
                </a:lnTo>
                <a:lnTo>
                  <a:pt x="848320" y="0"/>
                </a:lnTo>
                <a:lnTo>
                  <a:pt x="830461" y="0"/>
                </a:lnTo>
                <a:lnTo>
                  <a:pt x="803672" y="0"/>
                </a:lnTo>
                <a:lnTo>
                  <a:pt x="776883" y="0"/>
                </a:lnTo>
                <a:lnTo>
                  <a:pt x="750094" y="0"/>
                </a:lnTo>
                <a:lnTo>
                  <a:pt x="732235" y="8930"/>
                </a:lnTo>
                <a:lnTo>
                  <a:pt x="705445" y="8930"/>
                </a:lnTo>
                <a:lnTo>
                  <a:pt x="678656" y="8930"/>
                </a:lnTo>
                <a:lnTo>
                  <a:pt x="651867" y="17859"/>
                </a:lnTo>
                <a:lnTo>
                  <a:pt x="625078" y="17859"/>
                </a:lnTo>
                <a:lnTo>
                  <a:pt x="607219" y="17859"/>
                </a:lnTo>
                <a:lnTo>
                  <a:pt x="580430" y="26789"/>
                </a:lnTo>
                <a:lnTo>
                  <a:pt x="553641" y="35719"/>
                </a:lnTo>
                <a:lnTo>
                  <a:pt x="526852" y="44648"/>
                </a:lnTo>
                <a:lnTo>
                  <a:pt x="500063" y="53578"/>
                </a:lnTo>
                <a:lnTo>
                  <a:pt x="473274" y="62508"/>
                </a:lnTo>
                <a:lnTo>
                  <a:pt x="446485" y="80367"/>
                </a:lnTo>
                <a:lnTo>
                  <a:pt x="419695" y="89297"/>
                </a:lnTo>
                <a:lnTo>
                  <a:pt x="401836" y="107156"/>
                </a:lnTo>
                <a:lnTo>
                  <a:pt x="375047" y="125016"/>
                </a:lnTo>
                <a:lnTo>
                  <a:pt x="357188" y="142875"/>
                </a:lnTo>
                <a:lnTo>
                  <a:pt x="339328" y="160734"/>
                </a:lnTo>
                <a:lnTo>
                  <a:pt x="312539" y="169664"/>
                </a:lnTo>
                <a:lnTo>
                  <a:pt x="294680" y="187523"/>
                </a:lnTo>
                <a:lnTo>
                  <a:pt x="276820" y="196453"/>
                </a:lnTo>
                <a:lnTo>
                  <a:pt x="258961" y="214312"/>
                </a:lnTo>
                <a:lnTo>
                  <a:pt x="241102" y="223242"/>
                </a:lnTo>
                <a:lnTo>
                  <a:pt x="223242" y="232172"/>
                </a:lnTo>
                <a:lnTo>
                  <a:pt x="205383" y="241101"/>
                </a:lnTo>
                <a:lnTo>
                  <a:pt x="187524" y="258961"/>
                </a:lnTo>
                <a:lnTo>
                  <a:pt x="178594" y="267891"/>
                </a:lnTo>
                <a:lnTo>
                  <a:pt x="160735" y="276820"/>
                </a:lnTo>
                <a:lnTo>
                  <a:pt x="151805" y="294680"/>
                </a:lnTo>
                <a:lnTo>
                  <a:pt x="142875" y="303609"/>
                </a:lnTo>
                <a:lnTo>
                  <a:pt x="125016" y="312539"/>
                </a:lnTo>
                <a:lnTo>
                  <a:pt x="116086" y="330398"/>
                </a:lnTo>
                <a:lnTo>
                  <a:pt x="98227" y="348258"/>
                </a:lnTo>
                <a:lnTo>
                  <a:pt x="89297" y="357187"/>
                </a:lnTo>
                <a:lnTo>
                  <a:pt x="80367" y="375047"/>
                </a:lnTo>
                <a:lnTo>
                  <a:pt x="71438" y="392906"/>
                </a:lnTo>
                <a:lnTo>
                  <a:pt x="53578" y="410766"/>
                </a:lnTo>
                <a:lnTo>
                  <a:pt x="44649" y="428625"/>
                </a:lnTo>
                <a:lnTo>
                  <a:pt x="35719" y="446484"/>
                </a:lnTo>
                <a:lnTo>
                  <a:pt x="26789" y="464344"/>
                </a:lnTo>
                <a:lnTo>
                  <a:pt x="17860" y="482203"/>
                </a:lnTo>
                <a:lnTo>
                  <a:pt x="8930" y="500063"/>
                </a:lnTo>
                <a:lnTo>
                  <a:pt x="8930" y="517922"/>
                </a:lnTo>
                <a:lnTo>
                  <a:pt x="0" y="544711"/>
                </a:lnTo>
                <a:lnTo>
                  <a:pt x="0" y="562570"/>
                </a:lnTo>
                <a:lnTo>
                  <a:pt x="0" y="580429"/>
                </a:lnTo>
                <a:lnTo>
                  <a:pt x="0" y="598289"/>
                </a:lnTo>
                <a:lnTo>
                  <a:pt x="0" y="625078"/>
                </a:lnTo>
                <a:lnTo>
                  <a:pt x="8930" y="642937"/>
                </a:lnTo>
                <a:lnTo>
                  <a:pt x="8930" y="660797"/>
                </a:lnTo>
                <a:lnTo>
                  <a:pt x="17860" y="687586"/>
                </a:lnTo>
                <a:lnTo>
                  <a:pt x="26789" y="705445"/>
                </a:lnTo>
                <a:lnTo>
                  <a:pt x="35719" y="723304"/>
                </a:lnTo>
                <a:lnTo>
                  <a:pt x="44649" y="741164"/>
                </a:lnTo>
                <a:lnTo>
                  <a:pt x="53578" y="759023"/>
                </a:lnTo>
                <a:lnTo>
                  <a:pt x="62508" y="776883"/>
                </a:lnTo>
                <a:lnTo>
                  <a:pt x="80367" y="794742"/>
                </a:lnTo>
                <a:lnTo>
                  <a:pt x="89297" y="812601"/>
                </a:lnTo>
                <a:lnTo>
                  <a:pt x="107156" y="830461"/>
                </a:lnTo>
                <a:lnTo>
                  <a:pt x="125016" y="848320"/>
                </a:lnTo>
                <a:lnTo>
                  <a:pt x="142875" y="857250"/>
                </a:lnTo>
                <a:lnTo>
                  <a:pt x="160735" y="875109"/>
                </a:lnTo>
                <a:lnTo>
                  <a:pt x="187524" y="892969"/>
                </a:lnTo>
                <a:lnTo>
                  <a:pt x="205383" y="901898"/>
                </a:lnTo>
                <a:lnTo>
                  <a:pt x="232172" y="910828"/>
                </a:lnTo>
                <a:lnTo>
                  <a:pt x="258961" y="928687"/>
                </a:lnTo>
                <a:lnTo>
                  <a:pt x="294680" y="937617"/>
                </a:lnTo>
                <a:lnTo>
                  <a:pt x="321469" y="946547"/>
                </a:lnTo>
                <a:lnTo>
                  <a:pt x="357188" y="955476"/>
                </a:lnTo>
                <a:lnTo>
                  <a:pt x="392906" y="964406"/>
                </a:lnTo>
                <a:lnTo>
                  <a:pt x="428625" y="973336"/>
                </a:lnTo>
                <a:lnTo>
                  <a:pt x="464344" y="982265"/>
                </a:lnTo>
                <a:lnTo>
                  <a:pt x="500063" y="982265"/>
                </a:lnTo>
                <a:lnTo>
                  <a:pt x="535781" y="991195"/>
                </a:lnTo>
                <a:lnTo>
                  <a:pt x="580430" y="991195"/>
                </a:lnTo>
                <a:lnTo>
                  <a:pt x="625078" y="991195"/>
                </a:lnTo>
                <a:lnTo>
                  <a:pt x="669727" y="991195"/>
                </a:lnTo>
                <a:lnTo>
                  <a:pt x="714375" y="991195"/>
                </a:lnTo>
                <a:lnTo>
                  <a:pt x="759024" y="991195"/>
                </a:lnTo>
                <a:lnTo>
                  <a:pt x="803672" y="991195"/>
                </a:lnTo>
                <a:lnTo>
                  <a:pt x="848320" y="982265"/>
                </a:lnTo>
                <a:lnTo>
                  <a:pt x="892969" y="982265"/>
                </a:lnTo>
                <a:lnTo>
                  <a:pt x="946547" y="982265"/>
                </a:lnTo>
                <a:lnTo>
                  <a:pt x="991195" y="973336"/>
                </a:lnTo>
                <a:lnTo>
                  <a:pt x="1044774" y="964406"/>
                </a:lnTo>
                <a:lnTo>
                  <a:pt x="1098352" y="955476"/>
                </a:lnTo>
                <a:lnTo>
                  <a:pt x="1151930" y="946547"/>
                </a:lnTo>
                <a:lnTo>
                  <a:pt x="1205508" y="928687"/>
                </a:lnTo>
                <a:lnTo>
                  <a:pt x="1259086" y="910828"/>
                </a:lnTo>
                <a:lnTo>
                  <a:pt x="1312664" y="901898"/>
                </a:lnTo>
                <a:lnTo>
                  <a:pt x="1366242" y="884039"/>
                </a:lnTo>
                <a:lnTo>
                  <a:pt x="1419820" y="857250"/>
                </a:lnTo>
                <a:lnTo>
                  <a:pt x="1473399" y="839390"/>
                </a:lnTo>
                <a:lnTo>
                  <a:pt x="1526977" y="821531"/>
                </a:lnTo>
                <a:lnTo>
                  <a:pt x="1580555" y="803672"/>
                </a:lnTo>
                <a:lnTo>
                  <a:pt x="1634133" y="776883"/>
                </a:lnTo>
                <a:lnTo>
                  <a:pt x="1678781" y="750094"/>
                </a:lnTo>
                <a:lnTo>
                  <a:pt x="1732360" y="732234"/>
                </a:lnTo>
                <a:lnTo>
                  <a:pt x="1777008" y="705445"/>
                </a:lnTo>
                <a:lnTo>
                  <a:pt x="1812727" y="678656"/>
                </a:lnTo>
                <a:lnTo>
                  <a:pt x="1848445" y="651867"/>
                </a:lnTo>
                <a:lnTo>
                  <a:pt x="1884164" y="625078"/>
                </a:lnTo>
                <a:lnTo>
                  <a:pt x="1902024" y="598289"/>
                </a:lnTo>
                <a:lnTo>
                  <a:pt x="1928813" y="571500"/>
                </a:lnTo>
                <a:lnTo>
                  <a:pt x="1946672" y="544711"/>
                </a:lnTo>
                <a:lnTo>
                  <a:pt x="1955602" y="517922"/>
                </a:lnTo>
                <a:lnTo>
                  <a:pt x="1973461" y="491133"/>
                </a:lnTo>
                <a:lnTo>
                  <a:pt x="1982391" y="464344"/>
                </a:lnTo>
                <a:lnTo>
                  <a:pt x="1982391" y="437555"/>
                </a:lnTo>
                <a:lnTo>
                  <a:pt x="1982391" y="410766"/>
                </a:lnTo>
                <a:lnTo>
                  <a:pt x="1973461" y="383977"/>
                </a:lnTo>
                <a:lnTo>
                  <a:pt x="1973461" y="357187"/>
                </a:lnTo>
                <a:lnTo>
                  <a:pt x="1955602" y="330398"/>
                </a:lnTo>
                <a:lnTo>
                  <a:pt x="1946672" y="303609"/>
                </a:lnTo>
                <a:lnTo>
                  <a:pt x="1919883" y="285750"/>
                </a:lnTo>
                <a:lnTo>
                  <a:pt x="1902024" y="258961"/>
                </a:lnTo>
                <a:lnTo>
                  <a:pt x="1875235" y="241101"/>
                </a:lnTo>
                <a:lnTo>
                  <a:pt x="1839516" y="223242"/>
                </a:lnTo>
                <a:lnTo>
                  <a:pt x="1803797" y="214312"/>
                </a:lnTo>
                <a:lnTo>
                  <a:pt x="1768078" y="196453"/>
                </a:lnTo>
                <a:lnTo>
                  <a:pt x="1732360" y="178594"/>
                </a:lnTo>
                <a:lnTo>
                  <a:pt x="1696641" y="169664"/>
                </a:lnTo>
                <a:lnTo>
                  <a:pt x="1660922" y="151805"/>
                </a:lnTo>
                <a:lnTo>
                  <a:pt x="1625203" y="142875"/>
                </a:lnTo>
                <a:lnTo>
                  <a:pt x="1589485" y="133945"/>
                </a:lnTo>
                <a:lnTo>
                  <a:pt x="1553766" y="125016"/>
                </a:lnTo>
                <a:lnTo>
                  <a:pt x="1509117" y="125016"/>
                </a:lnTo>
                <a:lnTo>
                  <a:pt x="1464469" y="125016"/>
                </a:lnTo>
                <a:lnTo>
                  <a:pt x="1428750" y="125016"/>
                </a:lnTo>
                <a:lnTo>
                  <a:pt x="1401961" y="133945"/>
                </a:lnTo>
                <a:lnTo>
                  <a:pt x="1375172" y="151805"/>
                </a:lnTo>
                <a:lnTo>
                  <a:pt x="1348383" y="160734"/>
                </a:lnTo>
                <a:lnTo>
                  <a:pt x="1330524" y="169664"/>
                </a:lnTo>
                <a:lnTo>
                  <a:pt x="1303735" y="169664"/>
                </a:lnTo>
                <a:lnTo>
                  <a:pt x="130373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Merging </a:t>
            </a:r>
            <a:r>
              <a:rPr lang="en-US" dirty="0"/>
              <a:t>of Selenium and </a:t>
            </a:r>
            <a:r>
              <a:rPr lang="en-US" dirty="0" err="1"/>
              <a:t>WebDriver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Selenium </a:t>
            </a:r>
            <a:r>
              <a:rPr lang="en-US" dirty="0"/>
              <a:t>had massive community and commercial support,  </a:t>
            </a:r>
            <a:r>
              <a:rPr lang="en-US" dirty="0" smtClean="0"/>
              <a:t>but </a:t>
            </a:r>
            <a:r>
              <a:rPr lang="en-US" dirty="0" err="1"/>
              <a:t>WebDriver</a:t>
            </a:r>
            <a:r>
              <a:rPr lang="en-US" dirty="0"/>
              <a:t> was clearly the tool of the future</a:t>
            </a:r>
            <a:r>
              <a:rPr lang="en-US" dirty="0" smtClean="0"/>
              <a:t>.</a:t>
            </a:r>
          </a:p>
          <a:p>
            <a:r>
              <a:rPr lang="en-US" dirty="0"/>
              <a:t>“Why are the projects merging? Partly because </a:t>
            </a:r>
            <a:r>
              <a:rPr lang="en-US" dirty="0" err="1"/>
              <a:t>webdriver</a:t>
            </a:r>
            <a:r>
              <a:rPr lang="en-US" dirty="0"/>
              <a:t> addresses some shortcomings in selenium (by being able to bypass the JS sandbox, for example. And we’ve got a gorgeous API), partly because selenium addresses some shortcomings in </a:t>
            </a:r>
            <a:r>
              <a:rPr lang="en-US" dirty="0" err="1"/>
              <a:t>webdriver</a:t>
            </a:r>
            <a:r>
              <a:rPr lang="en-US" dirty="0"/>
              <a:t> (such as supporting a broader range of browsers) and partly because the main selenium contributors and I felt that it was the best way to offer users the best possible framework</a:t>
            </a:r>
            <a:r>
              <a:rPr lang="en-US" dirty="0" smtClean="0"/>
              <a:t>.” </a:t>
            </a:r>
            <a:r>
              <a:rPr lang="en-US" dirty="0"/>
              <a:t>email from Simon Stewart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6599039" y="133945"/>
            <a:ext cx="125017" cy="223243"/>
          </a:xfrm>
          <a:custGeom>
            <a:avLst/>
            <a:gdLst/>
            <a:ahLst/>
            <a:cxnLst/>
            <a:rect l="0" t="0" r="0" b="0"/>
            <a:pathLst>
              <a:path w="125017" h="223243">
                <a:moveTo>
                  <a:pt x="125016" y="8930"/>
                </a:move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8930"/>
                </a:lnTo>
                <a:lnTo>
                  <a:pt x="53578" y="8930"/>
                </a:lnTo>
                <a:lnTo>
                  <a:pt x="35719" y="17860"/>
                </a:lnTo>
                <a:lnTo>
                  <a:pt x="26789" y="17860"/>
                </a:lnTo>
                <a:lnTo>
                  <a:pt x="26789" y="26789"/>
                </a:lnTo>
                <a:lnTo>
                  <a:pt x="17859" y="35719"/>
                </a:lnTo>
                <a:lnTo>
                  <a:pt x="26789" y="44649"/>
                </a:lnTo>
                <a:lnTo>
                  <a:pt x="26789" y="53578"/>
                </a:lnTo>
                <a:lnTo>
                  <a:pt x="35719" y="62508"/>
                </a:lnTo>
                <a:lnTo>
                  <a:pt x="44649" y="71438"/>
                </a:lnTo>
                <a:lnTo>
                  <a:pt x="71438" y="107157"/>
                </a:lnTo>
                <a:lnTo>
                  <a:pt x="98227" y="133946"/>
                </a:lnTo>
                <a:lnTo>
                  <a:pt x="116086" y="160735"/>
                </a:lnTo>
                <a:lnTo>
                  <a:pt x="116086" y="187524"/>
                </a:lnTo>
                <a:lnTo>
                  <a:pt x="98227" y="205383"/>
                </a:lnTo>
                <a:lnTo>
                  <a:pt x="71438" y="214313"/>
                </a:lnTo>
                <a:lnTo>
                  <a:pt x="53578" y="223242"/>
                </a:lnTo>
                <a:lnTo>
                  <a:pt x="26789" y="214313"/>
                </a:lnTo>
                <a:lnTo>
                  <a:pt x="8930" y="205383"/>
                </a:lnTo>
                <a:lnTo>
                  <a:pt x="0" y="196453"/>
                </a:lnTo>
                <a:lnTo>
                  <a:pt x="8930" y="187524"/>
                </a:lnTo>
                <a:lnTo>
                  <a:pt x="8930" y="187524"/>
                </a:lnTo>
                <a:lnTo>
                  <a:pt x="893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741914" y="276820"/>
            <a:ext cx="142876" cy="62509"/>
          </a:xfrm>
          <a:custGeom>
            <a:avLst/>
            <a:gdLst/>
            <a:ahLst/>
            <a:cxnLst/>
            <a:rect l="0" t="0" r="0" b="0"/>
            <a:pathLst>
              <a:path w="142876" h="62509">
                <a:moveTo>
                  <a:pt x="893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44649" y="35719"/>
                </a:lnTo>
                <a:lnTo>
                  <a:pt x="53578" y="26789"/>
                </a:lnTo>
                <a:lnTo>
                  <a:pt x="53578" y="26789"/>
                </a:lnTo>
                <a:lnTo>
                  <a:pt x="62508" y="26789"/>
                </a:lnTo>
                <a:lnTo>
                  <a:pt x="62508" y="26789"/>
                </a:lnTo>
                <a:lnTo>
                  <a:pt x="71438" y="17860"/>
                </a:lnTo>
                <a:lnTo>
                  <a:pt x="71438" y="17860"/>
                </a:lnTo>
                <a:lnTo>
                  <a:pt x="71438" y="8930"/>
                </a:lnTo>
                <a:lnTo>
                  <a:pt x="62508" y="8930"/>
                </a:lnTo>
                <a:lnTo>
                  <a:pt x="62508" y="8930"/>
                </a:lnTo>
                <a:lnTo>
                  <a:pt x="53578" y="8930"/>
                </a:lnTo>
                <a:lnTo>
                  <a:pt x="44649" y="17860"/>
                </a:lnTo>
                <a:lnTo>
                  <a:pt x="35719" y="26789"/>
                </a:lnTo>
                <a:lnTo>
                  <a:pt x="44649" y="44649"/>
                </a:lnTo>
                <a:lnTo>
                  <a:pt x="53578" y="62508"/>
                </a:lnTo>
                <a:lnTo>
                  <a:pt x="71438" y="62508"/>
                </a:lnTo>
                <a:lnTo>
                  <a:pt x="89297" y="62508"/>
                </a:lnTo>
                <a:lnTo>
                  <a:pt x="107156" y="62508"/>
                </a:lnTo>
                <a:lnTo>
                  <a:pt x="125016" y="62508"/>
                </a:lnTo>
                <a:lnTo>
                  <a:pt x="133945" y="53578"/>
                </a:lnTo>
                <a:lnTo>
                  <a:pt x="142875" y="44649"/>
                </a:lnTo>
                <a:lnTo>
                  <a:pt x="142875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875859" y="116086"/>
            <a:ext cx="44650" cy="250032"/>
          </a:xfrm>
          <a:custGeom>
            <a:avLst/>
            <a:gdLst/>
            <a:ahLst/>
            <a:cxnLst/>
            <a:rect l="0" t="0" r="0" b="0"/>
            <a:pathLst>
              <a:path w="44650" h="250032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62508"/>
                </a:lnTo>
                <a:lnTo>
                  <a:pt x="17860" y="107156"/>
                </a:lnTo>
                <a:lnTo>
                  <a:pt x="17860" y="151805"/>
                </a:lnTo>
                <a:lnTo>
                  <a:pt x="17860" y="196453"/>
                </a:lnTo>
                <a:lnTo>
                  <a:pt x="17860" y="223242"/>
                </a:lnTo>
                <a:lnTo>
                  <a:pt x="17860" y="241101"/>
                </a:lnTo>
                <a:lnTo>
                  <a:pt x="26789" y="250031"/>
                </a:lnTo>
                <a:lnTo>
                  <a:pt x="35719" y="250031"/>
                </a:lnTo>
                <a:lnTo>
                  <a:pt x="44649" y="232172"/>
                </a:lnTo>
                <a:lnTo>
                  <a:pt x="44649" y="223242"/>
                </a:lnTo>
                <a:lnTo>
                  <a:pt x="4464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929438" y="276820"/>
            <a:ext cx="133946" cy="80368"/>
          </a:xfrm>
          <a:custGeom>
            <a:avLst/>
            <a:gdLst/>
            <a:ahLst/>
            <a:cxnLst/>
            <a:rect l="0" t="0" r="0" b="0"/>
            <a:pathLst>
              <a:path w="133946" h="80368">
                <a:moveTo>
                  <a:pt x="0" y="26789"/>
                </a:moveTo>
                <a:lnTo>
                  <a:pt x="0" y="35719"/>
                </a:lnTo>
                <a:lnTo>
                  <a:pt x="0" y="44649"/>
                </a:lnTo>
                <a:lnTo>
                  <a:pt x="8929" y="44649"/>
                </a:lnTo>
                <a:lnTo>
                  <a:pt x="17859" y="44649"/>
                </a:lnTo>
                <a:lnTo>
                  <a:pt x="35718" y="44649"/>
                </a:lnTo>
                <a:lnTo>
                  <a:pt x="53578" y="44649"/>
                </a:lnTo>
                <a:lnTo>
                  <a:pt x="62507" y="44649"/>
                </a:lnTo>
                <a:lnTo>
                  <a:pt x="71437" y="35719"/>
                </a:lnTo>
                <a:lnTo>
                  <a:pt x="80367" y="35719"/>
                </a:lnTo>
                <a:lnTo>
                  <a:pt x="80367" y="26789"/>
                </a:lnTo>
                <a:lnTo>
                  <a:pt x="80367" y="17860"/>
                </a:lnTo>
                <a:lnTo>
                  <a:pt x="80367" y="8930"/>
                </a:lnTo>
                <a:lnTo>
                  <a:pt x="80367" y="0"/>
                </a:lnTo>
                <a:lnTo>
                  <a:pt x="71437" y="0"/>
                </a:lnTo>
                <a:lnTo>
                  <a:pt x="53578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8929" y="44649"/>
                </a:lnTo>
                <a:lnTo>
                  <a:pt x="17859" y="62508"/>
                </a:lnTo>
                <a:lnTo>
                  <a:pt x="26789" y="71438"/>
                </a:lnTo>
                <a:lnTo>
                  <a:pt x="53578" y="80367"/>
                </a:lnTo>
                <a:lnTo>
                  <a:pt x="71437" y="80367"/>
                </a:lnTo>
                <a:lnTo>
                  <a:pt x="98226" y="80367"/>
                </a:lnTo>
                <a:lnTo>
                  <a:pt x="116085" y="80367"/>
                </a:lnTo>
                <a:lnTo>
                  <a:pt x="133945" y="71438"/>
                </a:lnTo>
                <a:lnTo>
                  <a:pt x="13394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072313" y="267891"/>
            <a:ext cx="116086" cy="98227"/>
          </a:xfrm>
          <a:custGeom>
            <a:avLst/>
            <a:gdLst/>
            <a:ahLst/>
            <a:cxnLst/>
            <a:rect l="0" t="0" r="0" b="0"/>
            <a:pathLst>
              <a:path w="116086" h="98227">
                <a:moveTo>
                  <a:pt x="8929" y="0"/>
                </a:move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8929" y="80367"/>
                </a:lnTo>
                <a:lnTo>
                  <a:pt x="8929" y="89296"/>
                </a:lnTo>
                <a:lnTo>
                  <a:pt x="17859" y="89296"/>
                </a:lnTo>
                <a:lnTo>
                  <a:pt x="17859" y="89296"/>
                </a:lnTo>
                <a:lnTo>
                  <a:pt x="17859" y="89296"/>
                </a:lnTo>
                <a:lnTo>
                  <a:pt x="26789" y="80367"/>
                </a:lnTo>
                <a:lnTo>
                  <a:pt x="26789" y="71437"/>
                </a:lnTo>
                <a:lnTo>
                  <a:pt x="26789" y="53578"/>
                </a:lnTo>
                <a:lnTo>
                  <a:pt x="35718" y="53578"/>
                </a:lnTo>
                <a:lnTo>
                  <a:pt x="35718" y="44648"/>
                </a:lnTo>
                <a:lnTo>
                  <a:pt x="44648" y="35718"/>
                </a:lnTo>
                <a:lnTo>
                  <a:pt x="53578" y="26789"/>
                </a:lnTo>
                <a:lnTo>
                  <a:pt x="62507" y="26789"/>
                </a:lnTo>
                <a:lnTo>
                  <a:pt x="71437" y="35718"/>
                </a:lnTo>
                <a:lnTo>
                  <a:pt x="80367" y="44648"/>
                </a:lnTo>
                <a:lnTo>
                  <a:pt x="89296" y="62507"/>
                </a:lnTo>
                <a:lnTo>
                  <a:pt x="89296" y="80367"/>
                </a:lnTo>
                <a:lnTo>
                  <a:pt x="98226" y="89296"/>
                </a:lnTo>
                <a:lnTo>
                  <a:pt x="98226" y="98226"/>
                </a:lnTo>
                <a:lnTo>
                  <a:pt x="107156" y="98226"/>
                </a:lnTo>
                <a:lnTo>
                  <a:pt x="107156" y="89296"/>
                </a:lnTo>
                <a:lnTo>
                  <a:pt x="116085" y="80367"/>
                </a:lnTo>
                <a:lnTo>
                  <a:pt x="116085" y="71437"/>
                </a:lnTo>
                <a:lnTo>
                  <a:pt x="11608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224117" y="276820"/>
            <a:ext cx="8931" cy="80368"/>
          </a:xfrm>
          <a:custGeom>
            <a:avLst/>
            <a:gdLst/>
            <a:ahLst/>
            <a:cxnLst/>
            <a:rect l="0" t="0" r="0" b="0"/>
            <a:pathLst>
              <a:path w="8931" h="80368">
                <a:moveTo>
                  <a:pt x="0" y="0"/>
                </a:moveTo>
                <a:lnTo>
                  <a:pt x="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9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71438"/>
                </a:lnTo>
                <a:lnTo>
                  <a:pt x="8930" y="62508"/>
                </a:lnTo>
                <a:lnTo>
                  <a:pt x="893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15188" y="214312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295555" y="285750"/>
            <a:ext cx="214313" cy="80368"/>
          </a:xfrm>
          <a:custGeom>
            <a:avLst/>
            <a:gdLst/>
            <a:ahLst/>
            <a:cxnLst/>
            <a:rect l="0" t="0" r="0" b="0"/>
            <a:pathLst>
              <a:path w="214313" h="80368">
                <a:moveTo>
                  <a:pt x="0" y="0"/>
                </a:move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71437"/>
                </a:lnTo>
                <a:lnTo>
                  <a:pt x="8929" y="80367"/>
                </a:lnTo>
                <a:lnTo>
                  <a:pt x="8929" y="80367"/>
                </a:lnTo>
                <a:lnTo>
                  <a:pt x="8929" y="80367"/>
                </a:lnTo>
                <a:lnTo>
                  <a:pt x="17859" y="71437"/>
                </a:lnTo>
                <a:lnTo>
                  <a:pt x="26789" y="62508"/>
                </a:lnTo>
                <a:lnTo>
                  <a:pt x="35718" y="53578"/>
                </a:lnTo>
                <a:lnTo>
                  <a:pt x="35718" y="44648"/>
                </a:lnTo>
                <a:lnTo>
                  <a:pt x="44648" y="35719"/>
                </a:lnTo>
                <a:lnTo>
                  <a:pt x="44648" y="35719"/>
                </a:lnTo>
                <a:lnTo>
                  <a:pt x="44648" y="26789"/>
                </a:lnTo>
                <a:lnTo>
                  <a:pt x="53578" y="17859"/>
                </a:lnTo>
                <a:lnTo>
                  <a:pt x="53578" y="8930"/>
                </a:lnTo>
                <a:lnTo>
                  <a:pt x="53578" y="17859"/>
                </a:lnTo>
                <a:lnTo>
                  <a:pt x="53578" y="26789"/>
                </a:lnTo>
                <a:lnTo>
                  <a:pt x="53578" y="35719"/>
                </a:lnTo>
                <a:lnTo>
                  <a:pt x="53578" y="44648"/>
                </a:lnTo>
                <a:lnTo>
                  <a:pt x="53578" y="53578"/>
                </a:lnTo>
                <a:lnTo>
                  <a:pt x="53578" y="62508"/>
                </a:lnTo>
                <a:lnTo>
                  <a:pt x="53578" y="62508"/>
                </a:lnTo>
                <a:lnTo>
                  <a:pt x="62508" y="62508"/>
                </a:lnTo>
                <a:lnTo>
                  <a:pt x="62508" y="62508"/>
                </a:lnTo>
                <a:lnTo>
                  <a:pt x="71437" y="53578"/>
                </a:lnTo>
                <a:lnTo>
                  <a:pt x="80367" y="44648"/>
                </a:lnTo>
                <a:lnTo>
                  <a:pt x="80367" y="35719"/>
                </a:lnTo>
                <a:lnTo>
                  <a:pt x="89297" y="35719"/>
                </a:lnTo>
                <a:lnTo>
                  <a:pt x="89297" y="35719"/>
                </a:lnTo>
                <a:lnTo>
                  <a:pt x="89297" y="26789"/>
                </a:lnTo>
                <a:lnTo>
                  <a:pt x="98226" y="17859"/>
                </a:lnTo>
                <a:lnTo>
                  <a:pt x="98226" y="17859"/>
                </a:lnTo>
                <a:lnTo>
                  <a:pt x="107156" y="17859"/>
                </a:lnTo>
                <a:lnTo>
                  <a:pt x="107156" y="2678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16086" y="44648"/>
                </a:lnTo>
                <a:lnTo>
                  <a:pt x="116086" y="35719"/>
                </a:lnTo>
                <a:lnTo>
                  <a:pt x="116086" y="35719"/>
                </a:lnTo>
                <a:lnTo>
                  <a:pt x="125015" y="35719"/>
                </a:lnTo>
                <a:lnTo>
                  <a:pt x="125015" y="26789"/>
                </a:lnTo>
                <a:lnTo>
                  <a:pt x="125015" y="26789"/>
                </a:lnTo>
                <a:lnTo>
                  <a:pt x="133945" y="26789"/>
                </a:lnTo>
                <a:lnTo>
                  <a:pt x="133945" y="17859"/>
                </a:lnTo>
                <a:lnTo>
                  <a:pt x="142875" y="17859"/>
                </a:lnTo>
                <a:lnTo>
                  <a:pt x="142875" y="8930"/>
                </a:lnTo>
                <a:lnTo>
                  <a:pt x="151804" y="17859"/>
                </a:lnTo>
                <a:lnTo>
                  <a:pt x="151804" y="17859"/>
                </a:lnTo>
                <a:lnTo>
                  <a:pt x="160734" y="26789"/>
                </a:lnTo>
                <a:lnTo>
                  <a:pt x="160734" y="35719"/>
                </a:lnTo>
                <a:lnTo>
                  <a:pt x="169664" y="35719"/>
                </a:lnTo>
                <a:lnTo>
                  <a:pt x="178593" y="35719"/>
                </a:lnTo>
                <a:lnTo>
                  <a:pt x="187523" y="35719"/>
                </a:lnTo>
                <a:lnTo>
                  <a:pt x="196453" y="35719"/>
                </a:lnTo>
                <a:lnTo>
                  <a:pt x="196453" y="26789"/>
                </a:lnTo>
                <a:lnTo>
                  <a:pt x="205383" y="26789"/>
                </a:lnTo>
                <a:lnTo>
                  <a:pt x="214312" y="17859"/>
                </a:lnTo>
                <a:lnTo>
                  <a:pt x="214312" y="17859"/>
                </a:lnTo>
                <a:lnTo>
                  <a:pt x="214312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572375" y="133945"/>
            <a:ext cx="160735" cy="205384"/>
          </a:xfrm>
          <a:custGeom>
            <a:avLst/>
            <a:gdLst/>
            <a:ahLst/>
            <a:cxnLst/>
            <a:rect l="0" t="0" r="0" b="0"/>
            <a:pathLst>
              <a:path w="160735" h="205384">
                <a:moveTo>
                  <a:pt x="893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107157"/>
                </a:lnTo>
                <a:lnTo>
                  <a:pt x="8930" y="133946"/>
                </a:lnTo>
                <a:lnTo>
                  <a:pt x="17859" y="151805"/>
                </a:lnTo>
                <a:lnTo>
                  <a:pt x="17859" y="169664"/>
                </a:lnTo>
                <a:lnTo>
                  <a:pt x="26789" y="169664"/>
                </a:lnTo>
                <a:lnTo>
                  <a:pt x="17859" y="169664"/>
                </a:lnTo>
                <a:lnTo>
                  <a:pt x="17859" y="160735"/>
                </a:lnTo>
                <a:lnTo>
                  <a:pt x="17859" y="160735"/>
                </a:lnTo>
                <a:lnTo>
                  <a:pt x="17859" y="142875"/>
                </a:lnTo>
                <a:lnTo>
                  <a:pt x="8930" y="133946"/>
                </a:lnTo>
                <a:lnTo>
                  <a:pt x="8930" y="107157"/>
                </a:lnTo>
                <a:lnTo>
                  <a:pt x="8930" y="89297"/>
                </a:lnTo>
                <a:lnTo>
                  <a:pt x="8930" y="62508"/>
                </a:lnTo>
                <a:lnTo>
                  <a:pt x="8930" y="44649"/>
                </a:lnTo>
                <a:lnTo>
                  <a:pt x="17859" y="35719"/>
                </a:lnTo>
                <a:lnTo>
                  <a:pt x="17859" y="26789"/>
                </a:lnTo>
                <a:lnTo>
                  <a:pt x="26789" y="17860"/>
                </a:lnTo>
                <a:lnTo>
                  <a:pt x="35719" y="8930"/>
                </a:lnTo>
                <a:lnTo>
                  <a:pt x="44648" y="0"/>
                </a:lnTo>
                <a:lnTo>
                  <a:pt x="62508" y="0"/>
                </a:lnTo>
                <a:lnTo>
                  <a:pt x="71438" y="0"/>
                </a:lnTo>
                <a:lnTo>
                  <a:pt x="80367" y="0"/>
                </a:lnTo>
                <a:lnTo>
                  <a:pt x="89297" y="8930"/>
                </a:lnTo>
                <a:lnTo>
                  <a:pt x="89297" y="17860"/>
                </a:lnTo>
                <a:lnTo>
                  <a:pt x="89297" y="26789"/>
                </a:lnTo>
                <a:lnTo>
                  <a:pt x="80367" y="62508"/>
                </a:lnTo>
                <a:lnTo>
                  <a:pt x="71438" y="107157"/>
                </a:lnTo>
                <a:lnTo>
                  <a:pt x="62508" y="133946"/>
                </a:lnTo>
                <a:lnTo>
                  <a:pt x="62508" y="160735"/>
                </a:lnTo>
                <a:lnTo>
                  <a:pt x="80367" y="187524"/>
                </a:lnTo>
                <a:lnTo>
                  <a:pt x="89297" y="196453"/>
                </a:lnTo>
                <a:lnTo>
                  <a:pt x="107156" y="196453"/>
                </a:lnTo>
                <a:lnTo>
                  <a:pt x="133945" y="205383"/>
                </a:lnTo>
                <a:lnTo>
                  <a:pt x="142875" y="196453"/>
                </a:lnTo>
                <a:lnTo>
                  <a:pt x="151805" y="187524"/>
                </a:lnTo>
                <a:lnTo>
                  <a:pt x="160734" y="187524"/>
                </a:lnTo>
                <a:lnTo>
                  <a:pt x="160734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786688" y="160734"/>
            <a:ext cx="53579" cy="125017"/>
          </a:xfrm>
          <a:custGeom>
            <a:avLst/>
            <a:gdLst/>
            <a:ahLst/>
            <a:cxnLst/>
            <a:rect l="0" t="0" r="0" b="0"/>
            <a:pathLst>
              <a:path w="53579" h="125017">
                <a:moveTo>
                  <a:pt x="26789" y="17860"/>
                </a:moveTo>
                <a:lnTo>
                  <a:pt x="26789" y="1786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1785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0368"/>
                </a:lnTo>
                <a:lnTo>
                  <a:pt x="8929" y="98227"/>
                </a:lnTo>
                <a:lnTo>
                  <a:pt x="17859" y="107157"/>
                </a:lnTo>
                <a:lnTo>
                  <a:pt x="26789" y="116086"/>
                </a:lnTo>
                <a:lnTo>
                  <a:pt x="35718" y="116086"/>
                </a:lnTo>
                <a:lnTo>
                  <a:pt x="53578" y="125016"/>
                </a:lnTo>
                <a:lnTo>
                  <a:pt x="5357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367116" y="133945"/>
            <a:ext cx="160736" cy="196454"/>
          </a:xfrm>
          <a:custGeom>
            <a:avLst/>
            <a:gdLst/>
            <a:ahLst/>
            <a:cxnLst/>
            <a:rect l="0" t="0" r="0" b="0"/>
            <a:pathLst>
              <a:path w="160736" h="196454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71438"/>
                </a:lnTo>
                <a:lnTo>
                  <a:pt x="8930" y="107157"/>
                </a:lnTo>
                <a:lnTo>
                  <a:pt x="17860" y="142875"/>
                </a:lnTo>
                <a:lnTo>
                  <a:pt x="26789" y="169664"/>
                </a:lnTo>
                <a:lnTo>
                  <a:pt x="35719" y="178594"/>
                </a:lnTo>
                <a:lnTo>
                  <a:pt x="35719" y="187524"/>
                </a:lnTo>
                <a:lnTo>
                  <a:pt x="44649" y="187524"/>
                </a:lnTo>
                <a:lnTo>
                  <a:pt x="44649" y="178594"/>
                </a:lnTo>
                <a:lnTo>
                  <a:pt x="44649" y="169664"/>
                </a:lnTo>
                <a:lnTo>
                  <a:pt x="44649" y="169664"/>
                </a:lnTo>
                <a:lnTo>
                  <a:pt x="53579" y="151805"/>
                </a:lnTo>
                <a:lnTo>
                  <a:pt x="53579" y="133946"/>
                </a:lnTo>
                <a:lnTo>
                  <a:pt x="62508" y="107157"/>
                </a:lnTo>
                <a:lnTo>
                  <a:pt x="62508" y="89297"/>
                </a:lnTo>
                <a:lnTo>
                  <a:pt x="62508" y="71438"/>
                </a:lnTo>
                <a:lnTo>
                  <a:pt x="71438" y="53578"/>
                </a:lnTo>
                <a:lnTo>
                  <a:pt x="71438" y="53578"/>
                </a:lnTo>
                <a:lnTo>
                  <a:pt x="71438" y="53578"/>
                </a:lnTo>
                <a:lnTo>
                  <a:pt x="71438" y="53578"/>
                </a:lnTo>
                <a:lnTo>
                  <a:pt x="71438" y="80367"/>
                </a:lnTo>
                <a:lnTo>
                  <a:pt x="80368" y="116086"/>
                </a:lnTo>
                <a:lnTo>
                  <a:pt x="89297" y="151805"/>
                </a:lnTo>
                <a:lnTo>
                  <a:pt x="107157" y="178594"/>
                </a:lnTo>
                <a:lnTo>
                  <a:pt x="116086" y="196453"/>
                </a:lnTo>
                <a:lnTo>
                  <a:pt x="133946" y="196453"/>
                </a:lnTo>
                <a:lnTo>
                  <a:pt x="151805" y="196453"/>
                </a:lnTo>
                <a:lnTo>
                  <a:pt x="151805" y="187524"/>
                </a:lnTo>
                <a:lnTo>
                  <a:pt x="160735" y="178594"/>
                </a:lnTo>
                <a:lnTo>
                  <a:pt x="160735" y="169664"/>
                </a:lnTo>
                <a:lnTo>
                  <a:pt x="160735" y="151805"/>
                </a:lnTo>
                <a:lnTo>
                  <a:pt x="160735" y="133946"/>
                </a:lnTo>
                <a:lnTo>
                  <a:pt x="160735" y="107157"/>
                </a:lnTo>
                <a:lnTo>
                  <a:pt x="160735" y="89297"/>
                </a:lnTo>
                <a:lnTo>
                  <a:pt x="160735" y="62508"/>
                </a:lnTo>
                <a:lnTo>
                  <a:pt x="160735" y="44649"/>
                </a:lnTo>
                <a:lnTo>
                  <a:pt x="151805" y="35719"/>
                </a:lnTo>
                <a:lnTo>
                  <a:pt x="151805" y="26789"/>
                </a:lnTo>
                <a:lnTo>
                  <a:pt x="160735" y="26789"/>
                </a:lnTo>
                <a:lnTo>
                  <a:pt x="160735" y="26789"/>
                </a:lnTo>
                <a:lnTo>
                  <a:pt x="16073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536780" y="241102"/>
            <a:ext cx="98228" cy="98227"/>
          </a:xfrm>
          <a:custGeom>
            <a:avLst/>
            <a:gdLst/>
            <a:ahLst/>
            <a:cxnLst/>
            <a:rect l="0" t="0" r="0" b="0"/>
            <a:pathLst>
              <a:path w="98228" h="98227">
                <a:moveTo>
                  <a:pt x="26790" y="0"/>
                </a:moveTo>
                <a:lnTo>
                  <a:pt x="17860" y="8929"/>
                </a:lnTo>
                <a:lnTo>
                  <a:pt x="893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8"/>
                </a:lnTo>
                <a:lnTo>
                  <a:pt x="8930" y="35718"/>
                </a:lnTo>
                <a:lnTo>
                  <a:pt x="17860" y="35718"/>
                </a:lnTo>
                <a:lnTo>
                  <a:pt x="26790" y="35718"/>
                </a:lnTo>
                <a:lnTo>
                  <a:pt x="35719" y="35718"/>
                </a:lnTo>
                <a:lnTo>
                  <a:pt x="44649" y="26789"/>
                </a:lnTo>
                <a:lnTo>
                  <a:pt x="53579" y="26789"/>
                </a:lnTo>
                <a:lnTo>
                  <a:pt x="53579" y="26789"/>
                </a:lnTo>
                <a:lnTo>
                  <a:pt x="53579" y="17859"/>
                </a:lnTo>
                <a:lnTo>
                  <a:pt x="53579" y="17859"/>
                </a:lnTo>
                <a:lnTo>
                  <a:pt x="44649" y="17859"/>
                </a:lnTo>
                <a:lnTo>
                  <a:pt x="26790" y="26789"/>
                </a:lnTo>
                <a:lnTo>
                  <a:pt x="26790" y="44648"/>
                </a:lnTo>
                <a:lnTo>
                  <a:pt x="26790" y="71437"/>
                </a:lnTo>
                <a:lnTo>
                  <a:pt x="35719" y="80367"/>
                </a:lnTo>
                <a:lnTo>
                  <a:pt x="44649" y="89296"/>
                </a:lnTo>
                <a:lnTo>
                  <a:pt x="62508" y="98226"/>
                </a:lnTo>
                <a:lnTo>
                  <a:pt x="80368" y="98226"/>
                </a:lnTo>
                <a:lnTo>
                  <a:pt x="80368" y="89296"/>
                </a:lnTo>
                <a:lnTo>
                  <a:pt x="89297" y="80367"/>
                </a:lnTo>
                <a:lnTo>
                  <a:pt x="98227" y="71437"/>
                </a:lnTo>
                <a:lnTo>
                  <a:pt x="9822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643937" y="125016"/>
            <a:ext cx="89298" cy="214313"/>
          </a:xfrm>
          <a:custGeom>
            <a:avLst/>
            <a:gdLst/>
            <a:ahLst/>
            <a:cxnLst/>
            <a:rect l="0" t="0" r="0" b="0"/>
            <a:pathLst>
              <a:path w="89298" h="214313">
                <a:moveTo>
                  <a:pt x="8929" y="8929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26789"/>
                </a:lnTo>
                <a:lnTo>
                  <a:pt x="8929" y="35718"/>
                </a:lnTo>
                <a:lnTo>
                  <a:pt x="8929" y="53578"/>
                </a:lnTo>
                <a:lnTo>
                  <a:pt x="17859" y="71437"/>
                </a:lnTo>
                <a:lnTo>
                  <a:pt x="26789" y="116086"/>
                </a:lnTo>
                <a:lnTo>
                  <a:pt x="35718" y="133945"/>
                </a:lnTo>
                <a:lnTo>
                  <a:pt x="35718" y="151804"/>
                </a:lnTo>
                <a:lnTo>
                  <a:pt x="35718" y="160734"/>
                </a:lnTo>
                <a:lnTo>
                  <a:pt x="44648" y="169664"/>
                </a:lnTo>
                <a:lnTo>
                  <a:pt x="44648" y="160734"/>
                </a:lnTo>
                <a:lnTo>
                  <a:pt x="53578" y="160734"/>
                </a:lnTo>
                <a:lnTo>
                  <a:pt x="53578" y="151804"/>
                </a:lnTo>
                <a:lnTo>
                  <a:pt x="62508" y="142875"/>
                </a:lnTo>
                <a:lnTo>
                  <a:pt x="62508" y="142875"/>
                </a:lnTo>
                <a:lnTo>
                  <a:pt x="71437" y="142875"/>
                </a:lnTo>
                <a:lnTo>
                  <a:pt x="80367" y="142875"/>
                </a:lnTo>
                <a:lnTo>
                  <a:pt x="89297" y="151804"/>
                </a:lnTo>
                <a:lnTo>
                  <a:pt x="89297" y="169664"/>
                </a:lnTo>
                <a:lnTo>
                  <a:pt x="80367" y="187523"/>
                </a:lnTo>
                <a:lnTo>
                  <a:pt x="71437" y="205382"/>
                </a:lnTo>
                <a:lnTo>
                  <a:pt x="62508" y="214312"/>
                </a:lnTo>
                <a:lnTo>
                  <a:pt x="62508" y="214312"/>
                </a:lnTo>
                <a:lnTo>
                  <a:pt x="62508" y="205382"/>
                </a:lnTo>
                <a:lnTo>
                  <a:pt x="62508" y="205382"/>
                </a:lnTo>
                <a:lnTo>
                  <a:pt x="71437" y="196453"/>
                </a:lnTo>
                <a:lnTo>
                  <a:pt x="7143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777882" y="151805"/>
            <a:ext cx="35720" cy="178594"/>
          </a:xfrm>
          <a:custGeom>
            <a:avLst/>
            <a:gdLst/>
            <a:ahLst/>
            <a:cxnLst/>
            <a:rect l="0" t="0" r="0" b="0"/>
            <a:pathLst>
              <a:path w="35720" h="178594">
                <a:moveTo>
                  <a:pt x="8930" y="8929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44648"/>
                </a:lnTo>
                <a:lnTo>
                  <a:pt x="17859" y="80367"/>
                </a:lnTo>
                <a:lnTo>
                  <a:pt x="26789" y="116086"/>
                </a:lnTo>
                <a:lnTo>
                  <a:pt x="26789" y="151804"/>
                </a:lnTo>
                <a:lnTo>
                  <a:pt x="35719" y="169664"/>
                </a:lnTo>
                <a:lnTo>
                  <a:pt x="35719" y="178593"/>
                </a:lnTo>
                <a:lnTo>
                  <a:pt x="26789" y="178593"/>
                </a:lnTo>
                <a:lnTo>
                  <a:pt x="26789" y="178593"/>
                </a:lnTo>
                <a:lnTo>
                  <a:pt x="26789" y="169664"/>
                </a:lnTo>
                <a:lnTo>
                  <a:pt x="17859" y="151804"/>
                </a:lnTo>
                <a:lnTo>
                  <a:pt x="17859" y="142875"/>
                </a:lnTo>
                <a:lnTo>
                  <a:pt x="1785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768952" y="133945"/>
            <a:ext cx="116087" cy="187525"/>
          </a:xfrm>
          <a:custGeom>
            <a:avLst/>
            <a:gdLst/>
            <a:ahLst/>
            <a:cxnLst/>
            <a:rect l="0" t="0" r="0" b="0"/>
            <a:pathLst>
              <a:path w="116087" h="187525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0"/>
                </a:lnTo>
                <a:lnTo>
                  <a:pt x="62508" y="8930"/>
                </a:lnTo>
                <a:lnTo>
                  <a:pt x="71438" y="17860"/>
                </a:lnTo>
                <a:lnTo>
                  <a:pt x="89297" y="35719"/>
                </a:lnTo>
                <a:lnTo>
                  <a:pt x="116086" y="80367"/>
                </a:lnTo>
                <a:lnTo>
                  <a:pt x="107157" y="116086"/>
                </a:lnTo>
                <a:lnTo>
                  <a:pt x="89297" y="151805"/>
                </a:lnTo>
                <a:lnTo>
                  <a:pt x="62508" y="178594"/>
                </a:lnTo>
                <a:lnTo>
                  <a:pt x="35719" y="187524"/>
                </a:lnTo>
                <a:lnTo>
                  <a:pt x="26789" y="187524"/>
                </a:lnTo>
                <a:lnTo>
                  <a:pt x="35719" y="187524"/>
                </a:lnTo>
                <a:lnTo>
                  <a:pt x="35719" y="187524"/>
                </a:lnTo>
                <a:lnTo>
                  <a:pt x="35719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920757" y="250031"/>
            <a:ext cx="71439" cy="80368"/>
          </a:xfrm>
          <a:custGeom>
            <a:avLst/>
            <a:gdLst/>
            <a:ahLst/>
            <a:cxnLst/>
            <a:rect l="0" t="0" r="0" b="0"/>
            <a:pathLst>
              <a:path w="71439" h="80368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71438"/>
                </a:lnTo>
                <a:lnTo>
                  <a:pt x="8930" y="71438"/>
                </a:lnTo>
                <a:lnTo>
                  <a:pt x="17859" y="62508"/>
                </a:lnTo>
                <a:lnTo>
                  <a:pt x="17859" y="53578"/>
                </a:lnTo>
                <a:lnTo>
                  <a:pt x="26789" y="44649"/>
                </a:lnTo>
                <a:lnTo>
                  <a:pt x="26789" y="35719"/>
                </a:lnTo>
                <a:lnTo>
                  <a:pt x="35719" y="26789"/>
                </a:lnTo>
                <a:lnTo>
                  <a:pt x="53578" y="17860"/>
                </a:lnTo>
                <a:lnTo>
                  <a:pt x="53578" y="8930"/>
                </a:lnTo>
                <a:lnTo>
                  <a:pt x="71438" y="8930"/>
                </a:lnTo>
                <a:lnTo>
                  <a:pt x="7143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652742" y="410766"/>
            <a:ext cx="446486" cy="276821"/>
          </a:xfrm>
          <a:custGeom>
            <a:avLst/>
            <a:gdLst/>
            <a:ahLst/>
            <a:cxnLst/>
            <a:rect l="0" t="0" r="0" b="0"/>
            <a:pathLst>
              <a:path w="446486" h="2768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26789" y="17859"/>
                </a:lnTo>
                <a:lnTo>
                  <a:pt x="35719" y="26789"/>
                </a:lnTo>
                <a:lnTo>
                  <a:pt x="62508" y="44648"/>
                </a:lnTo>
                <a:lnTo>
                  <a:pt x="89297" y="62507"/>
                </a:lnTo>
                <a:lnTo>
                  <a:pt x="133946" y="89296"/>
                </a:lnTo>
                <a:lnTo>
                  <a:pt x="187524" y="125015"/>
                </a:lnTo>
                <a:lnTo>
                  <a:pt x="241102" y="151804"/>
                </a:lnTo>
                <a:lnTo>
                  <a:pt x="294680" y="187523"/>
                </a:lnTo>
                <a:lnTo>
                  <a:pt x="339328" y="223242"/>
                </a:lnTo>
                <a:lnTo>
                  <a:pt x="383977" y="250031"/>
                </a:lnTo>
                <a:lnTo>
                  <a:pt x="410766" y="267890"/>
                </a:lnTo>
                <a:lnTo>
                  <a:pt x="428625" y="276820"/>
                </a:lnTo>
                <a:lnTo>
                  <a:pt x="437555" y="276820"/>
                </a:lnTo>
                <a:lnTo>
                  <a:pt x="446485" y="267890"/>
                </a:lnTo>
                <a:lnTo>
                  <a:pt x="446485" y="258961"/>
                </a:lnTo>
                <a:lnTo>
                  <a:pt x="446485" y="250031"/>
                </a:lnTo>
                <a:lnTo>
                  <a:pt x="437555" y="232172"/>
                </a:lnTo>
                <a:lnTo>
                  <a:pt x="437555" y="214312"/>
                </a:lnTo>
                <a:lnTo>
                  <a:pt x="437555" y="196453"/>
                </a:lnTo>
                <a:lnTo>
                  <a:pt x="446485" y="178593"/>
                </a:lnTo>
                <a:lnTo>
                  <a:pt x="44648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117086" y="383977"/>
            <a:ext cx="232172" cy="267891"/>
          </a:xfrm>
          <a:custGeom>
            <a:avLst/>
            <a:gdLst/>
            <a:ahLst/>
            <a:cxnLst/>
            <a:rect l="0" t="0" r="0" b="0"/>
            <a:pathLst>
              <a:path w="232172" h="267891">
                <a:moveTo>
                  <a:pt x="214312" y="8929"/>
                </a:moveTo>
                <a:lnTo>
                  <a:pt x="214312" y="8929"/>
                </a:lnTo>
                <a:lnTo>
                  <a:pt x="223241" y="8929"/>
                </a:lnTo>
                <a:lnTo>
                  <a:pt x="223241" y="0"/>
                </a:lnTo>
                <a:lnTo>
                  <a:pt x="223241" y="0"/>
                </a:lnTo>
                <a:lnTo>
                  <a:pt x="232171" y="0"/>
                </a:lnTo>
                <a:lnTo>
                  <a:pt x="232171" y="0"/>
                </a:lnTo>
                <a:lnTo>
                  <a:pt x="223241" y="0"/>
                </a:lnTo>
                <a:lnTo>
                  <a:pt x="223241" y="0"/>
                </a:lnTo>
                <a:lnTo>
                  <a:pt x="223241" y="0"/>
                </a:lnTo>
                <a:lnTo>
                  <a:pt x="214312" y="8929"/>
                </a:lnTo>
                <a:lnTo>
                  <a:pt x="205382" y="17859"/>
                </a:lnTo>
                <a:lnTo>
                  <a:pt x="196452" y="26789"/>
                </a:lnTo>
                <a:lnTo>
                  <a:pt x="187523" y="44648"/>
                </a:lnTo>
                <a:lnTo>
                  <a:pt x="169663" y="71437"/>
                </a:lnTo>
                <a:lnTo>
                  <a:pt x="142874" y="98226"/>
                </a:lnTo>
                <a:lnTo>
                  <a:pt x="116085" y="133945"/>
                </a:lnTo>
                <a:lnTo>
                  <a:pt x="89296" y="160734"/>
                </a:lnTo>
                <a:lnTo>
                  <a:pt x="62508" y="196453"/>
                </a:lnTo>
                <a:lnTo>
                  <a:pt x="35719" y="223242"/>
                </a:lnTo>
                <a:lnTo>
                  <a:pt x="17859" y="250031"/>
                </a:lnTo>
                <a:lnTo>
                  <a:pt x="8930" y="258961"/>
                </a:lnTo>
                <a:lnTo>
                  <a:pt x="0" y="267890"/>
                </a:lnTo>
                <a:lnTo>
                  <a:pt x="0" y="267890"/>
                </a:lnTo>
                <a:lnTo>
                  <a:pt x="8930" y="258961"/>
                </a:lnTo>
                <a:lnTo>
                  <a:pt x="8930" y="241101"/>
                </a:lnTo>
                <a:lnTo>
                  <a:pt x="17859" y="223242"/>
                </a:lnTo>
                <a:lnTo>
                  <a:pt x="17859" y="196453"/>
                </a:lnTo>
                <a:lnTo>
                  <a:pt x="1785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054578" y="696516"/>
            <a:ext cx="62509" cy="383977"/>
          </a:xfrm>
          <a:custGeom>
            <a:avLst/>
            <a:gdLst/>
            <a:ahLst/>
            <a:cxnLst/>
            <a:rect l="0" t="0" r="0" b="0"/>
            <a:pathLst>
              <a:path w="62509" h="383977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30" y="53578"/>
                </a:lnTo>
                <a:lnTo>
                  <a:pt x="17860" y="89296"/>
                </a:lnTo>
                <a:lnTo>
                  <a:pt x="17860" y="125015"/>
                </a:lnTo>
                <a:lnTo>
                  <a:pt x="35719" y="169664"/>
                </a:lnTo>
                <a:lnTo>
                  <a:pt x="44649" y="214312"/>
                </a:lnTo>
                <a:lnTo>
                  <a:pt x="44649" y="258960"/>
                </a:lnTo>
                <a:lnTo>
                  <a:pt x="53578" y="303609"/>
                </a:lnTo>
                <a:lnTo>
                  <a:pt x="53578" y="339328"/>
                </a:lnTo>
                <a:lnTo>
                  <a:pt x="53578" y="366117"/>
                </a:lnTo>
                <a:lnTo>
                  <a:pt x="44649" y="383976"/>
                </a:lnTo>
                <a:lnTo>
                  <a:pt x="44649" y="383976"/>
                </a:lnTo>
                <a:lnTo>
                  <a:pt x="44649" y="383976"/>
                </a:lnTo>
                <a:lnTo>
                  <a:pt x="53578" y="366117"/>
                </a:lnTo>
                <a:lnTo>
                  <a:pt x="53578" y="348257"/>
                </a:lnTo>
                <a:lnTo>
                  <a:pt x="62508" y="330398"/>
                </a:lnTo>
                <a:lnTo>
                  <a:pt x="62508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804547" y="1205508"/>
            <a:ext cx="178595" cy="232172"/>
          </a:xfrm>
          <a:custGeom>
            <a:avLst/>
            <a:gdLst/>
            <a:ahLst/>
            <a:cxnLst/>
            <a:rect l="0" t="0" r="0" b="0"/>
            <a:pathLst>
              <a:path w="178595" h="232172">
                <a:moveTo>
                  <a:pt x="169664" y="71437"/>
                </a:moveTo>
                <a:lnTo>
                  <a:pt x="169664" y="62508"/>
                </a:lnTo>
                <a:lnTo>
                  <a:pt x="178594" y="62508"/>
                </a:lnTo>
                <a:lnTo>
                  <a:pt x="178594" y="53578"/>
                </a:lnTo>
                <a:lnTo>
                  <a:pt x="178594" y="35719"/>
                </a:lnTo>
                <a:lnTo>
                  <a:pt x="178594" y="26789"/>
                </a:lnTo>
                <a:lnTo>
                  <a:pt x="178594" y="17859"/>
                </a:lnTo>
                <a:lnTo>
                  <a:pt x="178594" y="8929"/>
                </a:lnTo>
                <a:lnTo>
                  <a:pt x="160734" y="0"/>
                </a:lnTo>
                <a:lnTo>
                  <a:pt x="142875" y="0"/>
                </a:lnTo>
                <a:lnTo>
                  <a:pt x="125016" y="0"/>
                </a:lnTo>
                <a:lnTo>
                  <a:pt x="98226" y="8929"/>
                </a:lnTo>
                <a:lnTo>
                  <a:pt x="71437" y="17859"/>
                </a:lnTo>
                <a:lnTo>
                  <a:pt x="44648" y="35719"/>
                </a:lnTo>
                <a:lnTo>
                  <a:pt x="26789" y="44648"/>
                </a:lnTo>
                <a:lnTo>
                  <a:pt x="8930" y="62508"/>
                </a:lnTo>
                <a:lnTo>
                  <a:pt x="0" y="71437"/>
                </a:lnTo>
                <a:lnTo>
                  <a:pt x="8930" y="80367"/>
                </a:lnTo>
                <a:lnTo>
                  <a:pt x="17859" y="80367"/>
                </a:lnTo>
                <a:lnTo>
                  <a:pt x="35719" y="89297"/>
                </a:lnTo>
                <a:lnTo>
                  <a:pt x="53578" y="98226"/>
                </a:lnTo>
                <a:lnTo>
                  <a:pt x="80367" y="116086"/>
                </a:lnTo>
                <a:lnTo>
                  <a:pt x="116086" y="125015"/>
                </a:lnTo>
                <a:lnTo>
                  <a:pt x="142875" y="142875"/>
                </a:lnTo>
                <a:lnTo>
                  <a:pt x="151805" y="160734"/>
                </a:lnTo>
                <a:lnTo>
                  <a:pt x="160734" y="187523"/>
                </a:lnTo>
                <a:lnTo>
                  <a:pt x="160734" y="205382"/>
                </a:lnTo>
                <a:lnTo>
                  <a:pt x="142875" y="214312"/>
                </a:lnTo>
                <a:lnTo>
                  <a:pt x="125016" y="232171"/>
                </a:lnTo>
                <a:lnTo>
                  <a:pt x="98226" y="232171"/>
                </a:lnTo>
                <a:lnTo>
                  <a:pt x="71437" y="232171"/>
                </a:lnTo>
                <a:lnTo>
                  <a:pt x="53578" y="223242"/>
                </a:lnTo>
                <a:lnTo>
                  <a:pt x="35719" y="205382"/>
                </a:lnTo>
                <a:lnTo>
                  <a:pt x="17859" y="187523"/>
                </a:lnTo>
                <a:lnTo>
                  <a:pt x="17859" y="178594"/>
                </a:lnTo>
                <a:lnTo>
                  <a:pt x="26789" y="160734"/>
                </a:lnTo>
                <a:lnTo>
                  <a:pt x="44648" y="151805"/>
                </a:lnTo>
                <a:lnTo>
                  <a:pt x="71437" y="133945"/>
                </a:lnTo>
                <a:lnTo>
                  <a:pt x="7143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983141" y="1312664"/>
            <a:ext cx="205383" cy="98227"/>
          </a:xfrm>
          <a:custGeom>
            <a:avLst/>
            <a:gdLst/>
            <a:ahLst/>
            <a:cxnLst/>
            <a:rect l="0" t="0" r="0" b="0"/>
            <a:pathLst>
              <a:path w="205383" h="98227">
                <a:moveTo>
                  <a:pt x="17859" y="35719"/>
                </a:moveTo>
                <a:lnTo>
                  <a:pt x="17859" y="44649"/>
                </a:lnTo>
                <a:lnTo>
                  <a:pt x="8929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29" y="71438"/>
                </a:lnTo>
                <a:lnTo>
                  <a:pt x="26789" y="71438"/>
                </a:lnTo>
                <a:lnTo>
                  <a:pt x="44648" y="71438"/>
                </a:lnTo>
                <a:lnTo>
                  <a:pt x="62507" y="62508"/>
                </a:lnTo>
                <a:lnTo>
                  <a:pt x="80367" y="53578"/>
                </a:lnTo>
                <a:lnTo>
                  <a:pt x="98226" y="44649"/>
                </a:lnTo>
                <a:lnTo>
                  <a:pt x="98226" y="35719"/>
                </a:lnTo>
                <a:lnTo>
                  <a:pt x="107156" y="17859"/>
                </a:lnTo>
                <a:lnTo>
                  <a:pt x="98226" y="8930"/>
                </a:lnTo>
                <a:lnTo>
                  <a:pt x="89297" y="0"/>
                </a:lnTo>
                <a:lnTo>
                  <a:pt x="71437" y="0"/>
                </a:lnTo>
                <a:lnTo>
                  <a:pt x="53578" y="0"/>
                </a:lnTo>
                <a:lnTo>
                  <a:pt x="44648" y="17859"/>
                </a:lnTo>
                <a:lnTo>
                  <a:pt x="35718" y="35719"/>
                </a:lnTo>
                <a:lnTo>
                  <a:pt x="26789" y="53578"/>
                </a:lnTo>
                <a:lnTo>
                  <a:pt x="26789" y="71438"/>
                </a:lnTo>
                <a:lnTo>
                  <a:pt x="44648" y="80367"/>
                </a:lnTo>
                <a:lnTo>
                  <a:pt x="62507" y="89297"/>
                </a:lnTo>
                <a:lnTo>
                  <a:pt x="89297" y="98226"/>
                </a:lnTo>
                <a:lnTo>
                  <a:pt x="116086" y="98226"/>
                </a:lnTo>
                <a:lnTo>
                  <a:pt x="142875" y="89297"/>
                </a:lnTo>
                <a:lnTo>
                  <a:pt x="169664" y="80367"/>
                </a:lnTo>
                <a:lnTo>
                  <a:pt x="187523" y="62508"/>
                </a:lnTo>
                <a:lnTo>
                  <a:pt x="205382" y="44649"/>
                </a:lnTo>
                <a:lnTo>
                  <a:pt x="205382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161734" y="1178719"/>
            <a:ext cx="44649" cy="241102"/>
          </a:xfrm>
          <a:custGeom>
            <a:avLst/>
            <a:gdLst/>
            <a:ahLst/>
            <a:cxnLst/>
            <a:rect l="0" t="0" r="0" b="0"/>
            <a:pathLst>
              <a:path w="44649" h="241102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8930" y="125015"/>
                </a:lnTo>
                <a:lnTo>
                  <a:pt x="8930" y="160734"/>
                </a:lnTo>
                <a:lnTo>
                  <a:pt x="17860" y="187523"/>
                </a:lnTo>
                <a:lnTo>
                  <a:pt x="26789" y="214312"/>
                </a:lnTo>
                <a:lnTo>
                  <a:pt x="35718" y="232171"/>
                </a:lnTo>
                <a:lnTo>
                  <a:pt x="44648" y="241101"/>
                </a:lnTo>
                <a:lnTo>
                  <a:pt x="44648" y="241101"/>
                </a:lnTo>
                <a:lnTo>
                  <a:pt x="44648" y="241101"/>
                </a:lnTo>
                <a:lnTo>
                  <a:pt x="44648" y="232171"/>
                </a:lnTo>
                <a:lnTo>
                  <a:pt x="44648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233171" y="1303734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8930" y="71438"/>
                </a:lnTo>
                <a:lnTo>
                  <a:pt x="17859" y="80368"/>
                </a:lnTo>
                <a:lnTo>
                  <a:pt x="35719" y="80368"/>
                </a:lnTo>
                <a:lnTo>
                  <a:pt x="44649" y="80368"/>
                </a:lnTo>
                <a:lnTo>
                  <a:pt x="62508" y="80368"/>
                </a:lnTo>
                <a:lnTo>
                  <a:pt x="80367" y="71438"/>
                </a:lnTo>
                <a:lnTo>
                  <a:pt x="89297" y="71438"/>
                </a:lnTo>
                <a:lnTo>
                  <a:pt x="98227" y="62508"/>
                </a:lnTo>
                <a:lnTo>
                  <a:pt x="98227" y="44649"/>
                </a:lnTo>
                <a:lnTo>
                  <a:pt x="98227" y="35719"/>
                </a:lnTo>
                <a:lnTo>
                  <a:pt x="89297" y="17860"/>
                </a:lnTo>
                <a:lnTo>
                  <a:pt x="71438" y="8930"/>
                </a:lnTo>
                <a:lnTo>
                  <a:pt x="53578" y="0"/>
                </a:lnTo>
                <a:lnTo>
                  <a:pt x="44649" y="0"/>
                </a:lnTo>
                <a:lnTo>
                  <a:pt x="26789" y="17860"/>
                </a:lnTo>
                <a:lnTo>
                  <a:pt x="17859" y="35719"/>
                </a:lnTo>
                <a:lnTo>
                  <a:pt x="8930" y="62508"/>
                </a:lnTo>
                <a:lnTo>
                  <a:pt x="8930" y="80368"/>
                </a:lnTo>
                <a:lnTo>
                  <a:pt x="17859" y="107156"/>
                </a:lnTo>
                <a:lnTo>
                  <a:pt x="26789" y="125016"/>
                </a:lnTo>
                <a:lnTo>
                  <a:pt x="44649" y="133945"/>
                </a:lnTo>
                <a:lnTo>
                  <a:pt x="62508" y="142875"/>
                </a:lnTo>
                <a:lnTo>
                  <a:pt x="80367" y="142875"/>
                </a:lnTo>
                <a:lnTo>
                  <a:pt x="98227" y="133945"/>
                </a:lnTo>
                <a:lnTo>
                  <a:pt x="116086" y="125016"/>
                </a:lnTo>
                <a:lnTo>
                  <a:pt x="125016" y="107156"/>
                </a:lnTo>
                <a:lnTo>
                  <a:pt x="133945" y="80368"/>
                </a:lnTo>
                <a:lnTo>
                  <a:pt x="142875" y="53579"/>
                </a:lnTo>
                <a:lnTo>
                  <a:pt x="142875" y="26789"/>
                </a:lnTo>
                <a:lnTo>
                  <a:pt x="14287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358187" y="1321594"/>
            <a:ext cx="169665" cy="116086"/>
          </a:xfrm>
          <a:custGeom>
            <a:avLst/>
            <a:gdLst/>
            <a:ahLst/>
            <a:cxnLst/>
            <a:rect l="0" t="0" r="0" b="0"/>
            <a:pathLst>
              <a:path w="169665" h="11608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29" y="71437"/>
                </a:lnTo>
                <a:lnTo>
                  <a:pt x="8929" y="89296"/>
                </a:lnTo>
                <a:lnTo>
                  <a:pt x="17859" y="98226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8" y="107156"/>
                </a:lnTo>
                <a:lnTo>
                  <a:pt x="35718" y="98226"/>
                </a:lnTo>
                <a:lnTo>
                  <a:pt x="44648" y="89296"/>
                </a:lnTo>
                <a:lnTo>
                  <a:pt x="53578" y="71437"/>
                </a:lnTo>
                <a:lnTo>
                  <a:pt x="53578" y="53578"/>
                </a:lnTo>
                <a:lnTo>
                  <a:pt x="62508" y="35719"/>
                </a:lnTo>
                <a:lnTo>
                  <a:pt x="62508" y="26789"/>
                </a:lnTo>
                <a:lnTo>
                  <a:pt x="71437" y="17859"/>
                </a:lnTo>
                <a:lnTo>
                  <a:pt x="71437" y="17859"/>
                </a:lnTo>
                <a:lnTo>
                  <a:pt x="80367" y="26789"/>
                </a:lnTo>
                <a:lnTo>
                  <a:pt x="89297" y="44648"/>
                </a:lnTo>
                <a:lnTo>
                  <a:pt x="89297" y="62508"/>
                </a:lnTo>
                <a:lnTo>
                  <a:pt x="98226" y="80367"/>
                </a:lnTo>
                <a:lnTo>
                  <a:pt x="98226" y="89296"/>
                </a:lnTo>
                <a:lnTo>
                  <a:pt x="107156" y="98226"/>
                </a:lnTo>
                <a:lnTo>
                  <a:pt x="107156" y="107156"/>
                </a:lnTo>
                <a:lnTo>
                  <a:pt x="116086" y="116085"/>
                </a:lnTo>
                <a:lnTo>
                  <a:pt x="125015" y="107156"/>
                </a:lnTo>
                <a:lnTo>
                  <a:pt x="133945" y="107156"/>
                </a:lnTo>
                <a:lnTo>
                  <a:pt x="142875" y="89296"/>
                </a:lnTo>
                <a:lnTo>
                  <a:pt x="151804" y="71437"/>
                </a:lnTo>
                <a:lnTo>
                  <a:pt x="160734" y="44648"/>
                </a:lnTo>
                <a:lnTo>
                  <a:pt x="169664" y="26789"/>
                </a:lnTo>
                <a:lnTo>
                  <a:pt x="16966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501062" y="1321594"/>
            <a:ext cx="35719" cy="125016"/>
          </a:xfrm>
          <a:custGeom>
            <a:avLst/>
            <a:gdLst/>
            <a:ahLst/>
            <a:cxnLst/>
            <a:rect l="0" t="0" r="0" b="0"/>
            <a:pathLst>
              <a:path w="35719" h="125016">
                <a:moveTo>
                  <a:pt x="8929" y="44648"/>
                </a:moveTo>
                <a:lnTo>
                  <a:pt x="8929" y="44648"/>
                </a:lnTo>
                <a:lnTo>
                  <a:pt x="8929" y="53578"/>
                </a:lnTo>
                <a:lnTo>
                  <a:pt x="0" y="71437"/>
                </a:lnTo>
                <a:lnTo>
                  <a:pt x="8929" y="80367"/>
                </a:lnTo>
                <a:lnTo>
                  <a:pt x="8929" y="98226"/>
                </a:lnTo>
                <a:lnTo>
                  <a:pt x="17859" y="107156"/>
                </a:lnTo>
                <a:lnTo>
                  <a:pt x="17859" y="116085"/>
                </a:lnTo>
                <a:lnTo>
                  <a:pt x="26789" y="125015"/>
                </a:lnTo>
                <a:lnTo>
                  <a:pt x="26789" y="125015"/>
                </a:lnTo>
                <a:lnTo>
                  <a:pt x="35718" y="116085"/>
                </a:lnTo>
                <a:lnTo>
                  <a:pt x="35718" y="107156"/>
                </a:lnTo>
                <a:lnTo>
                  <a:pt x="35718" y="89296"/>
                </a:lnTo>
                <a:lnTo>
                  <a:pt x="35718" y="62508"/>
                </a:lnTo>
                <a:lnTo>
                  <a:pt x="26789" y="3571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492132" y="1232297"/>
            <a:ext cx="35720" cy="35720"/>
          </a:xfrm>
          <a:custGeom>
            <a:avLst/>
            <a:gdLst/>
            <a:ahLst/>
            <a:cxnLst/>
            <a:rect l="0" t="0" r="0" b="0"/>
            <a:pathLst>
              <a:path w="35720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26789" y="26789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545710" y="1339453"/>
            <a:ext cx="294681" cy="98227"/>
          </a:xfrm>
          <a:custGeom>
            <a:avLst/>
            <a:gdLst/>
            <a:ahLst/>
            <a:cxnLst/>
            <a:rect l="0" t="0" r="0" b="0"/>
            <a:pathLst>
              <a:path w="294681" h="98227">
                <a:moveTo>
                  <a:pt x="0" y="17860"/>
                </a:moveTo>
                <a:lnTo>
                  <a:pt x="893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17860" y="44649"/>
                </a:lnTo>
                <a:lnTo>
                  <a:pt x="26789" y="62508"/>
                </a:lnTo>
                <a:lnTo>
                  <a:pt x="35719" y="80367"/>
                </a:lnTo>
                <a:lnTo>
                  <a:pt x="35719" y="89297"/>
                </a:lnTo>
                <a:lnTo>
                  <a:pt x="35719" y="98226"/>
                </a:lnTo>
                <a:lnTo>
                  <a:pt x="35719" y="98226"/>
                </a:lnTo>
                <a:lnTo>
                  <a:pt x="44649" y="98226"/>
                </a:lnTo>
                <a:lnTo>
                  <a:pt x="44649" y="89297"/>
                </a:lnTo>
                <a:lnTo>
                  <a:pt x="53578" y="80367"/>
                </a:lnTo>
                <a:lnTo>
                  <a:pt x="71438" y="62508"/>
                </a:lnTo>
                <a:lnTo>
                  <a:pt x="80367" y="53578"/>
                </a:lnTo>
                <a:lnTo>
                  <a:pt x="98227" y="3571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35719"/>
                </a:lnTo>
                <a:lnTo>
                  <a:pt x="98227" y="44649"/>
                </a:lnTo>
                <a:lnTo>
                  <a:pt x="98227" y="62508"/>
                </a:lnTo>
                <a:lnTo>
                  <a:pt x="98227" y="71437"/>
                </a:lnTo>
                <a:lnTo>
                  <a:pt x="98227" y="80367"/>
                </a:lnTo>
                <a:lnTo>
                  <a:pt x="98227" y="89297"/>
                </a:lnTo>
                <a:lnTo>
                  <a:pt x="98227" y="89297"/>
                </a:lnTo>
                <a:lnTo>
                  <a:pt x="107156" y="89297"/>
                </a:lnTo>
                <a:lnTo>
                  <a:pt x="107156" y="89297"/>
                </a:lnTo>
                <a:lnTo>
                  <a:pt x="125016" y="80367"/>
                </a:lnTo>
                <a:lnTo>
                  <a:pt x="133945" y="62508"/>
                </a:lnTo>
                <a:lnTo>
                  <a:pt x="142875" y="53578"/>
                </a:lnTo>
                <a:lnTo>
                  <a:pt x="151805" y="35719"/>
                </a:lnTo>
                <a:lnTo>
                  <a:pt x="160735" y="26789"/>
                </a:lnTo>
                <a:lnTo>
                  <a:pt x="169664" y="17860"/>
                </a:lnTo>
                <a:lnTo>
                  <a:pt x="169664" y="8930"/>
                </a:lnTo>
                <a:lnTo>
                  <a:pt x="169664" y="17860"/>
                </a:lnTo>
                <a:lnTo>
                  <a:pt x="169664" y="26789"/>
                </a:lnTo>
                <a:lnTo>
                  <a:pt x="160735" y="35719"/>
                </a:lnTo>
                <a:lnTo>
                  <a:pt x="160735" y="44649"/>
                </a:lnTo>
                <a:lnTo>
                  <a:pt x="160735" y="53578"/>
                </a:lnTo>
                <a:lnTo>
                  <a:pt x="160735" y="53578"/>
                </a:lnTo>
                <a:lnTo>
                  <a:pt x="169664" y="53578"/>
                </a:lnTo>
                <a:lnTo>
                  <a:pt x="169664" y="53578"/>
                </a:lnTo>
                <a:lnTo>
                  <a:pt x="169664" y="53578"/>
                </a:lnTo>
                <a:lnTo>
                  <a:pt x="178594" y="44649"/>
                </a:lnTo>
                <a:lnTo>
                  <a:pt x="187524" y="35719"/>
                </a:lnTo>
                <a:lnTo>
                  <a:pt x="187524" y="26789"/>
                </a:lnTo>
                <a:lnTo>
                  <a:pt x="196453" y="26789"/>
                </a:lnTo>
                <a:lnTo>
                  <a:pt x="205383" y="26789"/>
                </a:lnTo>
                <a:lnTo>
                  <a:pt x="205383" y="26789"/>
                </a:lnTo>
                <a:lnTo>
                  <a:pt x="214313" y="35719"/>
                </a:lnTo>
                <a:lnTo>
                  <a:pt x="223242" y="44649"/>
                </a:lnTo>
                <a:lnTo>
                  <a:pt x="223242" y="53578"/>
                </a:lnTo>
                <a:lnTo>
                  <a:pt x="223242" y="53578"/>
                </a:lnTo>
                <a:lnTo>
                  <a:pt x="232172" y="53578"/>
                </a:lnTo>
                <a:lnTo>
                  <a:pt x="232172" y="62508"/>
                </a:lnTo>
                <a:lnTo>
                  <a:pt x="241102" y="62508"/>
                </a:lnTo>
                <a:lnTo>
                  <a:pt x="250031" y="53578"/>
                </a:lnTo>
                <a:lnTo>
                  <a:pt x="250031" y="44649"/>
                </a:lnTo>
                <a:lnTo>
                  <a:pt x="258961" y="35719"/>
                </a:lnTo>
                <a:lnTo>
                  <a:pt x="267891" y="26789"/>
                </a:lnTo>
                <a:lnTo>
                  <a:pt x="276820" y="17860"/>
                </a:lnTo>
                <a:lnTo>
                  <a:pt x="285750" y="8930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858249" y="1268016"/>
            <a:ext cx="116087" cy="116087"/>
          </a:xfrm>
          <a:custGeom>
            <a:avLst/>
            <a:gdLst/>
            <a:ahLst/>
            <a:cxnLst/>
            <a:rect l="0" t="0" r="0" b="0"/>
            <a:pathLst>
              <a:path w="116087" h="116087">
                <a:moveTo>
                  <a:pt x="17860" y="892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0367" y="0"/>
                </a:lnTo>
                <a:lnTo>
                  <a:pt x="80367" y="8929"/>
                </a:lnTo>
                <a:lnTo>
                  <a:pt x="89297" y="17859"/>
                </a:lnTo>
                <a:lnTo>
                  <a:pt x="80367" y="26789"/>
                </a:lnTo>
                <a:lnTo>
                  <a:pt x="80367" y="44648"/>
                </a:lnTo>
                <a:lnTo>
                  <a:pt x="71438" y="62507"/>
                </a:lnTo>
                <a:lnTo>
                  <a:pt x="62508" y="71437"/>
                </a:lnTo>
                <a:lnTo>
                  <a:pt x="53578" y="89297"/>
                </a:lnTo>
                <a:lnTo>
                  <a:pt x="53578" y="98226"/>
                </a:lnTo>
                <a:lnTo>
                  <a:pt x="44649" y="98226"/>
                </a:lnTo>
                <a:lnTo>
                  <a:pt x="53578" y="107156"/>
                </a:lnTo>
                <a:lnTo>
                  <a:pt x="62508" y="116086"/>
                </a:lnTo>
                <a:lnTo>
                  <a:pt x="62508" y="116086"/>
                </a:lnTo>
                <a:lnTo>
                  <a:pt x="80367" y="116086"/>
                </a:lnTo>
                <a:lnTo>
                  <a:pt x="89297" y="116086"/>
                </a:lnTo>
                <a:lnTo>
                  <a:pt x="98227" y="116086"/>
                </a:lnTo>
                <a:lnTo>
                  <a:pt x="107156" y="116086"/>
                </a:lnTo>
                <a:lnTo>
                  <a:pt x="116086" y="116086"/>
                </a:lnTo>
                <a:lnTo>
                  <a:pt x="11608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697391" y="1393031"/>
            <a:ext cx="1259086" cy="116087"/>
          </a:xfrm>
          <a:custGeom>
            <a:avLst/>
            <a:gdLst/>
            <a:ahLst/>
            <a:cxnLst/>
            <a:rect l="0" t="0" r="0" b="0"/>
            <a:pathLst>
              <a:path w="1259086" h="116087">
                <a:moveTo>
                  <a:pt x="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8929" y="116086"/>
                </a:lnTo>
                <a:lnTo>
                  <a:pt x="8929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35718" y="116086"/>
                </a:lnTo>
                <a:lnTo>
                  <a:pt x="35718" y="116086"/>
                </a:lnTo>
                <a:lnTo>
                  <a:pt x="53578" y="116086"/>
                </a:lnTo>
                <a:lnTo>
                  <a:pt x="71437" y="116086"/>
                </a:lnTo>
                <a:lnTo>
                  <a:pt x="98226" y="116086"/>
                </a:lnTo>
                <a:lnTo>
                  <a:pt x="125015" y="116086"/>
                </a:lnTo>
                <a:lnTo>
                  <a:pt x="169664" y="116086"/>
                </a:lnTo>
                <a:lnTo>
                  <a:pt x="223242" y="116086"/>
                </a:lnTo>
                <a:lnTo>
                  <a:pt x="276820" y="116086"/>
                </a:lnTo>
                <a:lnTo>
                  <a:pt x="339328" y="116086"/>
                </a:lnTo>
                <a:lnTo>
                  <a:pt x="410765" y="116086"/>
                </a:lnTo>
                <a:lnTo>
                  <a:pt x="491132" y="116086"/>
                </a:lnTo>
                <a:lnTo>
                  <a:pt x="571499" y="107156"/>
                </a:lnTo>
                <a:lnTo>
                  <a:pt x="651866" y="107156"/>
                </a:lnTo>
                <a:lnTo>
                  <a:pt x="732233" y="107156"/>
                </a:lnTo>
                <a:lnTo>
                  <a:pt x="812600" y="98227"/>
                </a:lnTo>
                <a:lnTo>
                  <a:pt x="884038" y="89297"/>
                </a:lnTo>
                <a:lnTo>
                  <a:pt x="955475" y="89297"/>
                </a:lnTo>
                <a:lnTo>
                  <a:pt x="1009054" y="80367"/>
                </a:lnTo>
                <a:lnTo>
                  <a:pt x="1035843" y="80367"/>
                </a:lnTo>
                <a:lnTo>
                  <a:pt x="1071561" y="80367"/>
                </a:lnTo>
                <a:lnTo>
                  <a:pt x="1098350" y="80367"/>
                </a:lnTo>
                <a:lnTo>
                  <a:pt x="1134069" y="80367"/>
                </a:lnTo>
                <a:lnTo>
                  <a:pt x="1160858" y="80367"/>
                </a:lnTo>
                <a:lnTo>
                  <a:pt x="1196577" y="80367"/>
                </a:lnTo>
                <a:lnTo>
                  <a:pt x="1214436" y="80367"/>
                </a:lnTo>
                <a:lnTo>
                  <a:pt x="1232296" y="89297"/>
                </a:lnTo>
                <a:lnTo>
                  <a:pt x="1241225" y="89297"/>
                </a:lnTo>
                <a:lnTo>
                  <a:pt x="1241225" y="89297"/>
                </a:lnTo>
                <a:lnTo>
                  <a:pt x="1241225" y="89297"/>
                </a:lnTo>
                <a:lnTo>
                  <a:pt x="1241225" y="89297"/>
                </a:lnTo>
                <a:lnTo>
                  <a:pt x="1250155" y="89297"/>
                </a:lnTo>
                <a:lnTo>
                  <a:pt x="1250155" y="89297"/>
                </a:lnTo>
                <a:lnTo>
                  <a:pt x="1250155" y="89297"/>
                </a:lnTo>
                <a:lnTo>
                  <a:pt x="1250155" y="89297"/>
                </a:lnTo>
                <a:lnTo>
                  <a:pt x="1250155" y="89297"/>
                </a:lnTo>
                <a:lnTo>
                  <a:pt x="1250155" y="89297"/>
                </a:lnTo>
                <a:lnTo>
                  <a:pt x="1250155" y="89297"/>
                </a:lnTo>
                <a:lnTo>
                  <a:pt x="1259085" y="89297"/>
                </a:lnTo>
                <a:lnTo>
                  <a:pt x="1259085" y="89297"/>
                </a:lnTo>
                <a:lnTo>
                  <a:pt x="1259085" y="89297"/>
                </a:lnTo>
                <a:lnTo>
                  <a:pt x="1259085" y="89297"/>
                </a:lnTo>
                <a:lnTo>
                  <a:pt x="1259085" y="89297"/>
                </a:lnTo>
                <a:lnTo>
                  <a:pt x="1259085" y="89297"/>
                </a:lnTo>
                <a:lnTo>
                  <a:pt x="1250155" y="80367"/>
                </a:lnTo>
                <a:lnTo>
                  <a:pt x="1250155" y="80367"/>
                </a:lnTo>
                <a:lnTo>
                  <a:pt x="1250155" y="80367"/>
                </a:lnTo>
                <a:lnTo>
                  <a:pt x="1250155" y="71438"/>
                </a:lnTo>
                <a:lnTo>
                  <a:pt x="1241225" y="62508"/>
                </a:lnTo>
                <a:lnTo>
                  <a:pt x="1241225" y="53578"/>
                </a:lnTo>
                <a:lnTo>
                  <a:pt x="1241225" y="35719"/>
                </a:lnTo>
                <a:lnTo>
                  <a:pt x="1241225" y="17859"/>
                </a:lnTo>
                <a:lnTo>
                  <a:pt x="1241225" y="0"/>
                </a:lnTo>
                <a:lnTo>
                  <a:pt x="12412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 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 2 </a:t>
            </a:r>
            <a:r>
              <a:rPr lang="en-US" dirty="0" smtClean="0"/>
              <a:t>aka</a:t>
            </a:r>
            <a:r>
              <a:rPr lang="en-US" dirty="0"/>
              <a:t>. Selenium </a:t>
            </a:r>
            <a:r>
              <a:rPr lang="en-US" dirty="0" err="1" smtClean="0"/>
              <a:t>Webdriver</a:t>
            </a:r>
            <a:endParaRPr lang="en-US" dirty="0" smtClean="0"/>
          </a:p>
          <a:p>
            <a:r>
              <a:rPr lang="en-US" dirty="0" smtClean="0"/>
              <a:t>Selenium </a:t>
            </a:r>
            <a:r>
              <a:rPr lang="en-US" dirty="0"/>
              <a:t>1 </a:t>
            </a:r>
            <a:r>
              <a:rPr lang="en-US" dirty="0" smtClean="0"/>
              <a:t>aka</a:t>
            </a:r>
            <a:r>
              <a:rPr lang="en-US" dirty="0"/>
              <a:t>. Selenium RC or Remote </a:t>
            </a:r>
            <a:r>
              <a:rPr lang="en-US" dirty="0" smtClean="0"/>
              <a:t>Control</a:t>
            </a:r>
          </a:p>
          <a:p>
            <a:r>
              <a:rPr lang="en-US" dirty="0"/>
              <a:t>Selenium IDE </a:t>
            </a:r>
            <a:r>
              <a:rPr lang="en-US" dirty="0" smtClean="0"/>
              <a:t>is </a:t>
            </a:r>
            <a:r>
              <a:rPr lang="en-US" dirty="0"/>
              <a:t>a prototyping tool for building test scripts</a:t>
            </a:r>
            <a:r>
              <a:rPr lang="en-US" dirty="0" smtClean="0"/>
              <a:t>.</a:t>
            </a:r>
          </a:p>
          <a:p>
            <a:r>
              <a:rPr lang="en-US" dirty="0"/>
              <a:t>Selenium-Grid allows </a:t>
            </a:r>
            <a:r>
              <a:rPr lang="en-US" dirty="0" smtClean="0"/>
              <a:t>scaling </a:t>
            </a:r>
            <a:r>
              <a:rPr lang="en-US" dirty="0"/>
              <a:t>for large test suites and for test suites that must be run in multiple environments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3687961" y="2071687"/>
            <a:ext cx="3411142" cy="71439"/>
          </a:xfrm>
          <a:custGeom>
            <a:avLst/>
            <a:gdLst/>
            <a:ahLst/>
            <a:cxnLst/>
            <a:rect l="0" t="0" r="0" b="0"/>
            <a:pathLst>
              <a:path w="3411142" h="71439">
                <a:moveTo>
                  <a:pt x="17859" y="62508"/>
                </a:moveTo>
                <a:lnTo>
                  <a:pt x="17859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44649"/>
                </a:lnTo>
                <a:lnTo>
                  <a:pt x="8930" y="44649"/>
                </a:lnTo>
                <a:lnTo>
                  <a:pt x="17859" y="44649"/>
                </a:lnTo>
                <a:lnTo>
                  <a:pt x="26789" y="35719"/>
                </a:lnTo>
                <a:lnTo>
                  <a:pt x="44648" y="35719"/>
                </a:lnTo>
                <a:lnTo>
                  <a:pt x="53578" y="26789"/>
                </a:lnTo>
                <a:lnTo>
                  <a:pt x="71437" y="26789"/>
                </a:lnTo>
                <a:lnTo>
                  <a:pt x="89297" y="26789"/>
                </a:lnTo>
                <a:lnTo>
                  <a:pt x="107156" y="17860"/>
                </a:lnTo>
                <a:lnTo>
                  <a:pt x="133945" y="17860"/>
                </a:lnTo>
                <a:lnTo>
                  <a:pt x="160734" y="17860"/>
                </a:lnTo>
                <a:lnTo>
                  <a:pt x="196453" y="17860"/>
                </a:lnTo>
                <a:lnTo>
                  <a:pt x="232172" y="8930"/>
                </a:lnTo>
                <a:lnTo>
                  <a:pt x="267891" y="8930"/>
                </a:lnTo>
                <a:lnTo>
                  <a:pt x="312539" y="8930"/>
                </a:lnTo>
                <a:lnTo>
                  <a:pt x="357187" y="8930"/>
                </a:lnTo>
                <a:lnTo>
                  <a:pt x="401836" y="0"/>
                </a:lnTo>
                <a:lnTo>
                  <a:pt x="446484" y="8930"/>
                </a:lnTo>
                <a:lnTo>
                  <a:pt x="500062" y="8930"/>
                </a:lnTo>
                <a:lnTo>
                  <a:pt x="553641" y="8930"/>
                </a:lnTo>
                <a:lnTo>
                  <a:pt x="607219" y="8930"/>
                </a:lnTo>
                <a:lnTo>
                  <a:pt x="669727" y="8930"/>
                </a:lnTo>
                <a:lnTo>
                  <a:pt x="732234" y="8930"/>
                </a:lnTo>
                <a:lnTo>
                  <a:pt x="803672" y="17860"/>
                </a:lnTo>
                <a:lnTo>
                  <a:pt x="875109" y="17860"/>
                </a:lnTo>
                <a:lnTo>
                  <a:pt x="946547" y="17860"/>
                </a:lnTo>
                <a:lnTo>
                  <a:pt x="1017984" y="17860"/>
                </a:lnTo>
                <a:lnTo>
                  <a:pt x="1098352" y="17860"/>
                </a:lnTo>
                <a:lnTo>
                  <a:pt x="1178719" y="17860"/>
                </a:lnTo>
                <a:lnTo>
                  <a:pt x="1259086" y="8930"/>
                </a:lnTo>
                <a:lnTo>
                  <a:pt x="1339453" y="8930"/>
                </a:lnTo>
                <a:lnTo>
                  <a:pt x="1419820" y="8930"/>
                </a:lnTo>
                <a:lnTo>
                  <a:pt x="1509117" y="17860"/>
                </a:lnTo>
                <a:lnTo>
                  <a:pt x="1589484" y="17860"/>
                </a:lnTo>
                <a:lnTo>
                  <a:pt x="1669852" y="26789"/>
                </a:lnTo>
                <a:lnTo>
                  <a:pt x="1750219" y="26789"/>
                </a:lnTo>
                <a:lnTo>
                  <a:pt x="1830586" y="35719"/>
                </a:lnTo>
                <a:lnTo>
                  <a:pt x="1910953" y="35719"/>
                </a:lnTo>
                <a:lnTo>
                  <a:pt x="2000250" y="35719"/>
                </a:lnTo>
                <a:lnTo>
                  <a:pt x="2089547" y="35719"/>
                </a:lnTo>
                <a:lnTo>
                  <a:pt x="2169914" y="35719"/>
                </a:lnTo>
                <a:lnTo>
                  <a:pt x="2259211" y="44649"/>
                </a:lnTo>
                <a:lnTo>
                  <a:pt x="2339578" y="44649"/>
                </a:lnTo>
                <a:lnTo>
                  <a:pt x="2428875" y="44649"/>
                </a:lnTo>
                <a:lnTo>
                  <a:pt x="2509242" y="44649"/>
                </a:lnTo>
                <a:lnTo>
                  <a:pt x="2580680" y="44649"/>
                </a:lnTo>
                <a:lnTo>
                  <a:pt x="2661047" y="44649"/>
                </a:lnTo>
                <a:lnTo>
                  <a:pt x="2741414" y="53578"/>
                </a:lnTo>
                <a:lnTo>
                  <a:pt x="2812852" y="53578"/>
                </a:lnTo>
                <a:lnTo>
                  <a:pt x="2893219" y="53578"/>
                </a:lnTo>
                <a:lnTo>
                  <a:pt x="2955727" y="62508"/>
                </a:lnTo>
                <a:lnTo>
                  <a:pt x="3027164" y="62508"/>
                </a:lnTo>
                <a:lnTo>
                  <a:pt x="3089672" y="62508"/>
                </a:lnTo>
                <a:lnTo>
                  <a:pt x="3143250" y="62508"/>
                </a:lnTo>
                <a:lnTo>
                  <a:pt x="3205758" y="62508"/>
                </a:lnTo>
                <a:lnTo>
                  <a:pt x="3250406" y="62508"/>
                </a:lnTo>
                <a:lnTo>
                  <a:pt x="3295055" y="62508"/>
                </a:lnTo>
                <a:lnTo>
                  <a:pt x="3330773" y="62508"/>
                </a:lnTo>
                <a:lnTo>
                  <a:pt x="3357562" y="62508"/>
                </a:lnTo>
                <a:lnTo>
                  <a:pt x="3384352" y="62508"/>
                </a:lnTo>
                <a:lnTo>
                  <a:pt x="3402211" y="71438"/>
                </a:lnTo>
                <a:lnTo>
                  <a:pt x="3411141" y="71438"/>
                </a:lnTo>
                <a:lnTo>
                  <a:pt x="3411141" y="71438"/>
                </a:lnTo>
                <a:lnTo>
                  <a:pt x="3411141" y="71438"/>
                </a:lnTo>
                <a:lnTo>
                  <a:pt x="3393281" y="71438"/>
                </a:lnTo>
                <a:lnTo>
                  <a:pt x="3393281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580805" y="2634258"/>
            <a:ext cx="2178844" cy="71438"/>
          </a:xfrm>
          <a:custGeom>
            <a:avLst/>
            <a:gdLst/>
            <a:ahLst/>
            <a:cxnLst/>
            <a:rect l="0" t="0" r="0" b="0"/>
            <a:pathLst>
              <a:path w="2178844" h="71438">
                <a:moveTo>
                  <a:pt x="0" y="17859"/>
                </a:move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35719"/>
                </a:lnTo>
                <a:lnTo>
                  <a:pt x="8929" y="35719"/>
                </a:lnTo>
                <a:lnTo>
                  <a:pt x="17859" y="44648"/>
                </a:lnTo>
                <a:lnTo>
                  <a:pt x="17859" y="44648"/>
                </a:lnTo>
                <a:lnTo>
                  <a:pt x="26789" y="53578"/>
                </a:lnTo>
                <a:lnTo>
                  <a:pt x="26789" y="53578"/>
                </a:lnTo>
                <a:lnTo>
                  <a:pt x="35718" y="62508"/>
                </a:lnTo>
                <a:lnTo>
                  <a:pt x="44648" y="62508"/>
                </a:lnTo>
                <a:lnTo>
                  <a:pt x="62508" y="62508"/>
                </a:lnTo>
                <a:lnTo>
                  <a:pt x="71437" y="62508"/>
                </a:lnTo>
                <a:lnTo>
                  <a:pt x="89297" y="71437"/>
                </a:lnTo>
                <a:lnTo>
                  <a:pt x="107156" y="71437"/>
                </a:lnTo>
                <a:lnTo>
                  <a:pt x="133945" y="71437"/>
                </a:lnTo>
                <a:lnTo>
                  <a:pt x="151804" y="71437"/>
                </a:lnTo>
                <a:lnTo>
                  <a:pt x="178593" y="71437"/>
                </a:lnTo>
                <a:lnTo>
                  <a:pt x="205383" y="71437"/>
                </a:lnTo>
                <a:lnTo>
                  <a:pt x="241101" y="71437"/>
                </a:lnTo>
                <a:lnTo>
                  <a:pt x="267890" y="71437"/>
                </a:lnTo>
                <a:lnTo>
                  <a:pt x="303609" y="71437"/>
                </a:lnTo>
                <a:lnTo>
                  <a:pt x="348258" y="71437"/>
                </a:lnTo>
                <a:lnTo>
                  <a:pt x="383976" y="71437"/>
                </a:lnTo>
                <a:lnTo>
                  <a:pt x="428625" y="71437"/>
                </a:lnTo>
                <a:lnTo>
                  <a:pt x="473273" y="62508"/>
                </a:lnTo>
                <a:lnTo>
                  <a:pt x="517922" y="62508"/>
                </a:lnTo>
                <a:lnTo>
                  <a:pt x="562570" y="62508"/>
                </a:lnTo>
                <a:lnTo>
                  <a:pt x="616148" y="62508"/>
                </a:lnTo>
                <a:lnTo>
                  <a:pt x="660797" y="62508"/>
                </a:lnTo>
                <a:lnTo>
                  <a:pt x="714375" y="53578"/>
                </a:lnTo>
                <a:lnTo>
                  <a:pt x="776883" y="53578"/>
                </a:lnTo>
                <a:lnTo>
                  <a:pt x="839390" y="53578"/>
                </a:lnTo>
                <a:lnTo>
                  <a:pt x="901898" y="53578"/>
                </a:lnTo>
                <a:lnTo>
                  <a:pt x="964406" y="44648"/>
                </a:lnTo>
                <a:lnTo>
                  <a:pt x="1026914" y="44648"/>
                </a:lnTo>
                <a:lnTo>
                  <a:pt x="1089422" y="44648"/>
                </a:lnTo>
                <a:lnTo>
                  <a:pt x="1151929" y="35719"/>
                </a:lnTo>
                <a:lnTo>
                  <a:pt x="1214437" y="26789"/>
                </a:lnTo>
                <a:lnTo>
                  <a:pt x="1276945" y="26789"/>
                </a:lnTo>
                <a:lnTo>
                  <a:pt x="1339453" y="26789"/>
                </a:lnTo>
                <a:lnTo>
                  <a:pt x="1393031" y="26789"/>
                </a:lnTo>
                <a:lnTo>
                  <a:pt x="1455539" y="35719"/>
                </a:lnTo>
                <a:lnTo>
                  <a:pt x="1509117" y="35719"/>
                </a:lnTo>
                <a:lnTo>
                  <a:pt x="1571625" y="44648"/>
                </a:lnTo>
                <a:lnTo>
                  <a:pt x="1625203" y="44648"/>
                </a:lnTo>
                <a:lnTo>
                  <a:pt x="1678781" y="44648"/>
                </a:lnTo>
                <a:lnTo>
                  <a:pt x="1732359" y="53578"/>
                </a:lnTo>
                <a:lnTo>
                  <a:pt x="1785937" y="53578"/>
                </a:lnTo>
                <a:lnTo>
                  <a:pt x="1830586" y="53578"/>
                </a:lnTo>
                <a:lnTo>
                  <a:pt x="1875234" y="53578"/>
                </a:lnTo>
                <a:lnTo>
                  <a:pt x="1919883" y="53578"/>
                </a:lnTo>
                <a:lnTo>
                  <a:pt x="1964531" y="53578"/>
                </a:lnTo>
                <a:lnTo>
                  <a:pt x="2000250" y="53578"/>
                </a:lnTo>
                <a:lnTo>
                  <a:pt x="2035968" y="53578"/>
                </a:lnTo>
                <a:lnTo>
                  <a:pt x="2062758" y="53578"/>
                </a:lnTo>
                <a:lnTo>
                  <a:pt x="2089547" y="53578"/>
                </a:lnTo>
                <a:lnTo>
                  <a:pt x="2107406" y="53578"/>
                </a:lnTo>
                <a:lnTo>
                  <a:pt x="2134195" y="53578"/>
                </a:lnTo>
                <a:lnTo>
                  <a:pt x="2143125" y="53578"/>
                </a:lnTo>
                <a:lnTo>
                  <a:pt x="2160984" y="53578"/>
                </a:lnTo>
                <a:lnTo>
                  <a:pt x="2169914" y="53578"/>
                </a:lnTo>
                <a:lnTo>
                  <a:pt x="2178843" y="44648"/>
                </a:lnTo>
                <a:lnTo>
                  <a:pt x="2178843" y="44648"/>
                </a:lnTo>
                <a:lnTo>
                  <a:pt x="2178843" y="53578"/>
                </a:lnTo>
                <a:lnTo>
                  <a:pt x="217884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429375" y="2678906"/>
            <a:ext cx="1285876" cy="44650"/>
          </a:xfrm>
          <a:custGeom>
            <a:avLst/>
            <a:gdLst/>
            <a:ahLst/>
            <a:cxnLst/>
            <a:rect l="0" t="0" r="0" b="0"/>
            <a:pathLst>
              <a:path w="1285876" h="4465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8930"/>
                </a:lnTo>
                <a:lnTo>
                  <a:pt x="44648" y="17860"/>
                </a:lnTo>
                <a:lnTo>
                  <a:pt x="71438" y="26789"/>
                </a:lnTo>
                <a:lnTo>
                  <a:pt x="98227" y="35719"/>
                </a:lnTo>
                <a:lnTo>
                  <a:pt x="133945" y="44649"/>
                </a:lnTo>
                <a:lnTo>
                  <a:pt x="187523" y="44649"/>
                </a:lnTo>
                <a:lnTo>
                  <a:pt x="241102" y="44649"/>
                </a:lnTo>
                <a:lnTo>
                  <a:pt x="303609" y="44649"/>
                </a:lnTo>
                <a:lnTo>
                  <a:pt x="375047" y="44649"/>
                </a:lnTo>
                <a:lnTo>
                  <a:pt x="455414" y="35719"/>
                </a:lnTo>
                <a:lnTo>
                  <a:pt x="544711" y="26789"/>
                </a:lnTo>
                <a:lnTo>
                  <a:pt x="634008" y="26789"/>
                </a:lnTo>
                <a:lnTo>
                  <a:pt x="723305" y="17860"/>
                </a:lnTo>
                <a:lnTo>
                  <a:pt x="812602" y="8930"/>
                </a:lnTo>
                <a:lnTo>
                  <a:pt x="901898" y="8930"/>
                </a:lnTo>
                <a:lnTo>
                  <a:pt x="982266" y="8930"/>
                </a:lnTo>
                <a:lnTo>
                  <a:pt x="1062633" y="8930"/>
                </a:lnTo>
                <a:lnTo>
                  <a:pt x="1125141" y="8930"/>
                </a:lnTo>
                <a:lnTo>
                  <a:pt x="1187648" y="8930"/>
                </a:lnTo>
                <a:lnTo>
                  <a:pt x="1232297" y="17860"/>
                </a:lnTo>
                <a:lnTo>
                  <a:pt x="1268016" y="17860"/>
                </a:lnTo>
                <a:lnTo>
                  <a:pt x="1285875" y="8930"/>
                </a:lnTo>
                <a:lnTo>
                  <a:pt x="128587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03672" y="3071812"/>
            <a:ext cx="1241227" cy="35720"/>
          </a:xfrm>
          <a:custGeom>
            <a:avLst/>
            <a:gdLst/>
            <a:ahLst/>
            <a:cxnLst/>
            <a:rect l="0" t="0" r="0" b="0"/>
            <a:pathLst>
              <a:path w="1241227" h="35720">
                <a:moveTo>
                  <a:pt x="17859" y="35719"/>
                </a:moveTo>
                <a:lnTo>
                  <a:pt x="17859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0" y="26789"/>
                </a:lnTo>
                <a:lnTo>
                  <a:pt x="0" y="17859"/>
                </a:lnTo>
                <a:lnTo>
                  <a:pt x="8930" y="17859"/>
                </a:lnTo>
                <a:lnTo>
                  <a:pt x="26789" y="8930"/>
                </a:lnTo>
                <a:lnTo>
                  <a:pt x="44648" y="8930"/>
                </a:lnTo>
                <a:lnTo>
                  <a:pt x="71437" y="8930"/>
                </a:lnTo>
                <a:lnTo>
                  <a:pt x="116086" y="0"/>
                </a:lnTo>
                <a:lnTo>
                  <a:pt x="151805" y="0"/>
                </a:lnTo>
                <a:lnTo>
                  <a:pt x="205383" y="0"/>
                </a:lnTo>
                <a:lnTo>
                  <a:pt x="258961" y="0"/>
                </a:lnTo>
                <a:lnTo>
                  <a:pt x="312539" y="0"/>
                </a:lnTo>
                <a:lnTo>
                  <a:pt x="375047" y="8930"/>
                </a:lnTo>
                <a:lnTo>
                  <a:pt x="437555" y="8930"/>
                </a:lnTo>
                <a:lnTo>
                  <a:pt x="508992" y="8930"/>
                </a:lnTo>
                <a:lnTo>
                  <a:pt x="580430" y="8930"/>
                </a:lnTo>
                <a:lnTo>
                  <a:pt x="651867" y="8930"/>
                </a:lnTo>
                <a:lnTo>
                  <a:pt x="732234" y="8930"/>
                </a:lnTo>
                <a:lnTo>
                  <a:pt x="803672" y="8930"/>
                </a:lnTo>
                <a:lnTo>
                  <a:pt x="875109" y="8930"/>
                </a:lnTo>
                <a:lnTo>
                  <a:pt x="946547" y="17859"/>
                </a:lnTo>
                <a:lnTo>
                  <a:pt x="1017984" y="26789"/>
                </a:lnTo>
                <a:lnTo>
                  <a:pt x="1098351" y="26789"/>
                </a:lnTo>
                <a:lnTo>
                  <a:pt x="1169789" y="26789"/>
                </a:lnTo>
                <a:lnTo>
                  <a:pt x="1241226" y="26789"/>
                </a:lnTo>
                <a:lnTo>
                  <a:pt x="124122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937617" y="4759523"/>
            <a:ext cx="2071689" cy="71439"/>
          </a:xfrm>
          <a:custGeom>
            <a:avLst/>
            <a:gdLst/>
            <a:ahLst/>
            <a:cxnLst/>
            <a:rect l="0" t="0" r="0" b="0"/>
            <a:pathLst>
              <a:path w="2071689" h="7143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26789" y="53578"/>
                </a:lnTo>
                <a:lnTo>
                  <a:pt x="44649" y="62508"/>
                </a:lnTo>
                <a:lnTo>
                  <a:pt x="53578" y="62508"/>
                </a:lnTo>
                <a:lnTo>
                  <a:pt x="80367" y="62508"/>
                </a:lnTo>
                <a:lnTo>
                  <a:pt x="107157" y="62508"/>
                </a:lnTo>
                <a:lnTo>
                  <a:pt x="133946" y="71438"/>
                </a:lnTo>
                <a:lnTo>
                  <a:pt x="169664" y="71438"/>
                </a:lnTo>
                <a:lnTo>
                  <a:pt x="205383" y="62508"/>
                </a:lnTo>
                <a:lnTo>
                  <a:pt x="250032" y="62508"/>
                </a:lnTo>
                <a:lnTo>
                  <a:pt x="294680" y="62508"/>
                </a:lnTo>
                <a:lnTo>
                  <a:pt x="339328" y="62508"/>
                </a:lnTo>
                <a:lnTo>
                  <a:pt x="383977" y="53578"/>
                </a:lnTo>
                <a:lnTo>
                  <a:pt x="428625" y="53578"/>
                </a:lnTo>
                <a:lnTo>
                  <a:pt x="482203" y="53578"/>
                </a:lnTo>
                <a:lnTo>
                  <a:pt x="535781" y="53578"/>
                </a:lnTo>
                <a:lnTo>
                  <a:pt x="598289" y="53578"/>
                </a:lnTo>
                <a:lnTo>
                  <a:pt x="660797" y="53578"/>
                </a:lnTo>
                <a:lnTo>
                  <a:pt x="723305" y="44648"/>
                </a:lnTo>
                <a:lnTo>
                  <a:pt x="785813" y="44648"/>
                </a:lnTo>
                <a:lnTo>
                  <a:pt x="857250" y="44648"/>
                </a:lnTo>
                <a:lnTo>
                  <a:pt x="928688" y="44648"/>
                </a:lnTo>
                <a:lnTo>
                  <a:pt x="991196" y="44648"/>
                </a:lnTo>
                <a:lnTo>
                  <a:pt x="1062633" y="35719"/>
                </a:lnTo>
                <a:lnTo>
                  <a:pt x="1134071" y="35719"/>
                </a:lnTo>
                <a:lnTo>
                  <a:pt x="1205508" y="35719"/>
                </a:lnTo>
                <a:lnTo>
                  <a:pt x="1276946" y="35719"/>
                </a:lnTo>
                <a:lnTo>
                  <a:pt x="1339453" y="35719"/>
                </a:lnTo>
                <a:lnTo>
                  <a:pt x="1401961" y="35719"/>
                </a:lnTo>
                <a:lnTo>
                  <a:pt x="1464469" y="35719"/>
                </a:lnTo>
                <a:lnTo>
                  <a:pt x="1526977" y="35719"/>
                </a:lnTo>
                <a:lnTo>
                  <a:pt x="1589485" y="35719"/>
                </a:lnTo>
                <a:lnTo>
                  <a:pt x="1651992" y="26789"/>
                </a:lnTo>
                <a:lnTo>
                  <a:pt x="1714500" y="17859"/>
                </a:lnTo>
                <a:lnTo>
                  <a:pt x="1768078" y="8930"/>
                </a:lnTo>
                <a:lnTo>
                  <a:pt x="1821656" y="8930"/>
                </a:lnTo>
                <a:lnTo>
                  <a:pt x="1875235" y="0"/>
                </a:lnTo>
                <a:lnTo>
                  <a:pt x="1919883" y="0"/>
                </a:lnTo>
                <a:lnTo>
                  <a:pt x="1964531" y="0"/>
                </a:lnTo>
                <a:lnTo>
                  <a:pt x="2000250" y="0"/>
                </a:lnTo>
                <a:lnTo>
                  <a:pt x="2035969" y="8930"/>
                </a:lnTo>
                <a:lnTo>
                  <a:pt x="2071688" y="26789"/>
                </a:lnTo>
                <a:lnTo>
                  <a:pt x="207168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 </a:t>
            </a:r>
            <a:r>
              <a:rPr lang="en-US" dirty="0" smtClean="0"/>
              <a:t>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 </a:t>
            </a:r>
            <a:r>
              <a:rPr lang="en-US" dirty="0"/>
              <a:t>IDE </a:t>
            </a:r>
            <a:r>
              <a:rPr lang="en-US" dirty="0" smtClean="0"/>
              <a:t>is </a:t>
            </a:r>
            <a:r>
              <a:rPr lang="en-US" dirty="0"/>
              <a:t>a prototyping tool for building test scripts.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Firefox plugin and provides an easy-to-use interface for developing automated </a:t>
            </a:r>
            <a:r>
              <a:rPr lang="en-US" dirty="0" smtClean="0"/>
              <a:t>tests</a:t>
            </a:r>
          </a:p>
          <a:p>
            <a:r>
              <a:rPr lang="en-US" dirty="0" smtClean="0"/>
              <a:t>Selenium </a:t>
            </a:r>
            <a:r>
              <a:rPr lang="en-US" dirty="0"/>
              <a:t>IDE has a recording feature, </a:t>
            </a:r>
            <a:endParaRPr lang="en-US" dirty="0" smtClean="0"/>
          </a:p>
          <a:p>
            <a:pPr lvl="1"/>
            <a:r>
              <a:rPr lang="en-US" dirty="0" smtClean="0"/>
              <a:t>which </a:t>
            </a:r>
            <a:r>
              <a:rPr lang="en-US" dirty="0"/>
              <a:t>records user actions as they are </a:t>
            </a:r>
            <a:r>
              <a:rPr lang="en-US" dirty="0" smtClean="0"/>
              <a:t>performed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then exports them as a reusable script </a:t>
            </a:r>
            <a:r>
              <a:rPr lang="en-US" dirty="0" smtClean="0"/>
              <a:t>that </a:t>
            </a:r>
            <a:r>
              <a:rPr lang="en-US" dirty="0"/>
              <a:t>can be later </a:t>
            </a:r>
            <a:r>
              <a:rPr lang="en-US" dirty="0" smtClean="0"/>
              <a:t>executed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1250156" y="3125390"/>
            <a:ext cx="2223493" cy="80368"/>
          </a:xfrm>
          <a:custGeom>
            <a:avLst/>
            <a:gdLst/>
            <a:ahLst/>
            <a:cxnLst/>
            <a:rect l="0" t="0" r="0" b="0"/>
            <a:pathLst>
              <a:path w="2223493" h="80368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35719" y="35719"/>
                </a:lnTo>
                <a:lnTo>
                  <a:pt x="44649" y="26789"/>
                </a:lnTo>
                <a:lnTo>
                  <a:pt x="53578" y="26789"/>
                </a:lnTo>
                <a:lnTo>
                  <a:pt x="71438" y="26789"/>
                </a:lnTo>
                <a:lnTo>
                  <a:pt x="80367" y="26789"/>
                </a:lnTo>
                <a:lnTo>
                  <a:pt x="98227" y="26789"/>
                </a:lnTo>
                <a:lnTo>
                  <a:pt x="116086" y="35719"/>
                </a:lnTo>
                <a:lnTo>
                  <a:pt x="133946" y="35719"/>
                </a:lnTo>
                <a:lnTo>
                  <a:pt x="160735" y="35719"/>
                </a:lnTo>
                <a:lnTo>
                  <a:pt x="187524" y="35719"/>
                </a:lnTo>
                <a:lnTo>
                  <a:pt x="214313" y="44649"/>
                </a:lnTo>
                <a:lnTo>
                  <a:pt x="241102" y="44649"/>
                </a:lnTo>
                <a:lnTo>
                  <a:pt x="276821" y="44649"/>
                </a:lnTo>
                <a:lnTo>
                  <a:pt x="312539" y="44649"/>
                </a:lnTo>
                <a:lnTo>
                  <a:pt x="348258" y="44649"/>
                </a:lnTo>
                <a:lnTo>
                  <a:pt x="392907" y="44649"/>
                </a:lnTo>
                <a:lnTo>
                  <a:pt x="437555" y="44649"/>
                </a:lnTo>
                <a:lnTo>
                  <a:pt x="473274" y="53578"/>
                </a:lnTo>
                <a:lnTo>
                  <a:pt x="517922" y="53578"/>
                </a:lnTo>
                <a:lnTo>
                  <a:pt x="571500" y="62508"/>
                </a:lnTo>
                <a:lnTo>
                  <a:pt x="616149" y="62508"/>
                </a:lnTo>
                <a:lnTo>
                  <a:pt x="669727" y="71438"/>
                </a:lnTo>
                <a:lnTo>
                  <a:pt x="723305" y="71438"/>
                </a:lnTo>
                <a:lnTo>
                  <a:pt x="776883" y="80367"/>
                </a:lnTo>
                <a:lnTo>
                  <a:pt x="830461" y="80367"/>
                </a:lnTo>
                <a:lnTo>
                  <a:pt x="892969" y="80367"/>
                </a:lnTo>
                <a:lnTo>
                  <a:pt x="946547" y="80367"/>
                </a:lnTo>
                <a:lnTo>
                  <a:pt x="1009055" y="80367"/>
                </a:lnTo>
                <a:lnTo>
                  <a:pt x="1062633" y="80367"/>
                </a:lnTo>
                <a:lnTo>
                  <a:pt x="1125141" y="80367"/>
                </a:lnTo>
                <a:lnTo>
                  <a:pt x="1178719" y="80367"/>
                </a:lnTo>
                <a:lnTo>
                  <a:pt x="1241227" y="80367"/>
                </a:lnTo>
                <a:lnTo>
                  <a:pt x="1303735" y="80367"/>
                </a:lnTo>
                <a:lnTo>
                  <a:pt x="1366242" y="80367"/>
                </a:lnTo>
                <a:lnTo>
                  <a:pt x="1428750" y="71438"/>
                </a:lnTo>
                <a:lnTo>
                  <a:pt x="1491258" y="71438"/>
                </a:lnTo>
                <a:lnTo>
                  <a:pt x="1553766" y="62508"/>
                </a:lnTo>
                <a:lnTo>
                  <a:pt x="1616274" y="62508"/>
                </a:lnTo>
                <a:lnTo>
                  <a:pt x="1678782" y="53578"/>
                </a:lnTo>
                <a:lnTo>
                  <a:pt x="1732360" y="44649"/>
                </a:lnTo>
                <a:lnTo>
                  <a:pt x="1785938" y="44649"/>
                </a:lnTo>
                <a:lnTo>
                  <a:pt x="1839516" y="35719"/>
                </a:lnTo>
                <a:lnTo>
                  <a:pt x="1893094" y="35719"/>
                </a:lnTo>
                <a:lnTo>
                  <a:pt x="1937742" y="26789"/>
                </a:lnTo>
                <a:lnTo>
                  <a:pt x="1991321" y="26789"/>
                </a:lnTo>
                <a:lnTo>
                  <a:pt x="2027039" y="17860"/>
                </a:lnTo>
                <a:lnTo>
                  <a:pt x="2071688" y="8930"/>
                </a:lnTo>
                <a:lnTo>
                  <a:pt x="2107407" y="8930"/>
                </a:lnTo>
                <a:lnTo>
                  <a:pt x="2143125" y="8930"/>
                </a:lnTo>
                <a:lnTo>
                  <a:pt x="2169914" y="0"/>
                </a:lnTo>
                <a:lnTo>
                  <a:pt x="2196703" y="0"/>
                </a:lnTo>
                <a:lnTo>
                  <a:pt x="2214563" y="8930"/>
                </a:lnTo>
                <a:lnTo>
                  <a:pt x="2223492" y="17860"/>
                </a:lnTo>
                <a:lnTo>
                  <a:pt x="2214563" y="35719"/>
                </a:lnTo>
                <a:lnTo>
                  <a:pt x="2205633" y="53578"/>
                </a:lnTo>
                <a:lnTo>
                  <a:pt x="220563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Choosing Your Selenium </a:t>
            </a:r>
            <a:r>
              <a:rPr lang="en-US" dirty="0" smtClean="0"/>
              <a:t>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Selenium-</a:t>
            </a:r>
            <a:r>
              <a:rPr lang="en-US" dirty="0" err="1" smtClean="0"/>
              <a:t>WebDriver</a:t>
            </a:r>
            <a:r>
              <a:rPr lang="en-US" dirty="0" smtClean="0"/>
              <a:t> </a:t>
            </a:r>
            <a:r>
              <a:rPr lang="en-US" dirty="0"/>
              <a:t>API being the future direction for Selenium. </a:t>
            </a:r>
            <a:endParaRPr lang="en-US" dirty="0" smtClean="0"/>
          </a:p>
          <a:p>
            <a:r>
              <a:rPr lang="en-US" dirty="0" smtClean="0"/>
              <a:t>Selenium </a:t>
            </a:r>
            <a:r>
              <a:rPr lang="en-US" dirty="0"/>
              <a:t>1 is provided for backwards compatibility. </a:t>
            </a:r>
            <a:endParaRPr lang="en-US" dirty="0" smtClean="0"/>
          </a:p>
          <a:p>
            <a:r>
              <a:rPr lang="en-US" dirty="0" smtClean="0"/>
              <a:t>Still</a:t>
            </a:r>
            <a:r>
              <a:rPr lang="en-US" dirty="0"/>
              <a:t>, both have strengths and weaknesses which are discussed in the corresponding chapters of this document.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991195" y="2044898"/>
            <a:ext cx="3250408" cy="116087"/>
          </a:xfrm>
          <a:custGeom>
            <a:avLst/>
            <a:gdLst/>
            <a:ahLst/>
            <a:cxnLst/>
            <a:rect l="0" t="0" r="0" b="0"/>
            <a:pathLst>
              <a:path w="3250408" h="116087">
                <a:moveTo>
                  <a:pt x="17860" y="35719"/>
                </a:moveTo>
                <a:lnTo>
                  <a:pt x="17860" y="35719"/>
                </a:lnTo>
                <a:lnTo>
                  <a:pt x="1786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17860"/>
                </a:lnTo>
                <a:lnTo>
                  <a:pt x="53579" y="17860"/>
                </a:lnTo>
                <a:lnTo>
                  <a:pt x="62508" y="26789"/>
                </a:lnTo>
                <a:lnTo>
                  <a:pt x="71438" y="35719"/>
                </a:lnTo>
                <a:lnTo>
                  <a:pt x="89297" y="44649"/>
                </a:lnTo>
                <a:lnTo>
                  <a:pt x="98227" y="53578"/>
                </a:lnTo>
                <a:lnTo>
                  <a:pt x="116086" y="53578"/>
                </a:lnTo>
                <a:lnTo>
                  <a:pt x="133946" y="62508"/>
                </a:lnTo>
                <a:lnTo>
                  <a:pt x="151805" y="71438"/>
                </a:lnTo>
                <a:lnTo>
                  <a:pt x="178594" y="71438"/>
                </a:lnTo>
                <a:lnTo>
                  <a:pt x="205383" y="71438"/>
                </a:lnTo>
                <a:lnTo>
                  <a:pt x="241102" y="80367"/>
                </a:lnTo>
                <a:lnTo>
                  <a:pt x="267891" y="89297"/>
                </a:lnTo>
                <a:lnTo>
                  <a:pt x="312539" y="89297"/>
                </a:lnTo>
                <a:lnTo>
                  <a:pt x="348258" y="98227"/>
                </a:lnTo>
                <a:lnTo>
                  <a:pt x="383977" y="98227"/>
                </a:lnTo>
                <a:lnTo>
                  <a:pt x="428625" y="107156"/>
                </a:lnTo>
                <a:lnTo>
                  <a:pt x="473274" y="107156"/>
                </a:lnTo>
                <a:lnTo>
                  <a:pt x="526852" y="107156"/>
                </a:lnTo>
                <a:lnTo>
                  <a:pt x="580430" y="107156"/>
                </a:lnTo>
                <a:lnTo>
                  <a:pt x="634008" y="107156"/>
                </a:lnTo>
                <a:lnTo>
                  <a:pt x="678657" y="107156"/>
                </a:lnTo>
                <a:lnTo>
                  <a:pt x="732235" y="107156"/>
                </a:lnTo>
                <a:lnTo>
                  <a:pt x="785813" y="107156"/>
                </a:lnTo>
                <a:lnTo>
                  <a:pt x="839391" y="107156"/>
                </a:lnTo>
                <a:lnTo>
                  <a:pt x="892969" y="107156"/>
                </a:lnTo>
                <a:lnTo>
                  <a:pt x="946547" y="116086"/>
                </a:lnTo>
                <a:lnTo>
                  <a:pt x="1009055" y="116086"/>
                </a:lnTo>
                <a:lnTo>
                  <a:pt x="1071563" y="116086"/>
                </a:lnTo>
                <a:lnTo>
                  <a:pt x="1134071" y="116086"/>
                </a:lnTo>
                <a:lnTo>
                  <a:pt x="1196578" y="116086"/>
                </a:lnTo>
                <a:lnTo>
                  <a:pt x="1259086" y="116086"/>
                </a:lnTo>
                <a:lnTo>
                  <a:pt x="1321594" y="116086"/>
                </a:lnTo>
                <a:lnTo>
                  <a:pt x="1393032" y="116086"/>
                </a:lnTo>
                <a:lnTo>
                  <a:pt x="1455539" y="107156"/>
                </a:lnTo>
                <a:lnTo>
                  <a:pt x="1518047" y="107156"/>
                </a:lnTo>
                <a:lnTo>
                  <a:pt x="1589485" y="107156"/>
                </a:lnTo>
                <a:lnTo>
                  <a:pt x="1651993" y="107156"/>
                </a:lnTo>
                <a:lnTo>
                  <a:pt x="1723430" y="107156"/>
                </a:lnTo>
                <a:lnTo>
                  <a:pt x="1794868" y="98227"/>
                </a:lnTo>
                <a:lnTo>
                  <a:pt x="1857375" y="98227"/>
                </a:lnTo>
                <a:lnTo>
                  <a:pt x="1928813" y="98227"/>
                </a:lnTo>
                <a:lnTo>
                  <a:pt x="1991321" y="98227"/>
                </a:lnTo>
                <a:lnTo>
                  <a:pt x="2062758" y="98227"/>
                </a:lnTo>
                <a:lnTo>
                  <a:pt x="2125266" y="98227"/>
                </a:lnTo>
                <a:lnTo>
                  <a:pt x="2187774" y="98227"/>
                </a:lnTo>
                <a:lnTo>
                  <a:pt x="2250282" y="98227"/>
                </a:lnTo>
                <a:lnTo>
                  <a:pt x="2312789" y="89297"/>
                </a:lnTo>
                <a:lnTo>
                  <a:pt x="2375297" y="89297"/>
                </a:lnTo>
                <a:lnTo>
                  <a:pt x="2437805" y="89297"/>
                </a:lnTo>
                <a:lnTo>
                  <a:pt x="2500313" y="80367"/>
                </a:lnTo>
                <a:lnTo>
                  <a:pt x="2553891" y="80367"/>
                </a:lnTo>
                <a:lnTo>
                  <a:pt x="2616399" y="71438"/>
                </a:lnTo>
                <a:lnTo>
                  <a:pt x="2669977" y="71438"/>
                </a:lnTo>
                <a:lnTo>
                  <a:pt x="2723555" y="62508"/>
                </a:lnTo>
                <a:lnTo>
                  <a:pt x="2777133" y="62508"/>
                </a:lnTo>
                <a:lnTo>
                  <a:pt x="2821782" y="62508"/>
                </a:lnTo>
                <a:lnTo>
                  <a:pt x="2866430" y="53578"/>
                </a:lnTo>
                <a:lnTo>
                  <a:pt x="2911078" y="53578"/>
                </a:lnTo>
                <a:lnTo>
                  <a:pt x="2955727" y="53578"/>
                </a:lnTo>
                <a:lnTo>
                  <a:pt x="2991446" y="53578"/>
                </a:lnTo>
                <a:lnTo>
                  <a:pt x="3027164" y="53578"/>
                </a:lnTo>
                <a:lnTo>
                  <a:pt x="3062883" y="53578"/>
                </a:lnTo>
                <a:lnTo>
                  <a:pt x="3098602" y="53578"/>
                </a:lnTo>
                <a:lnTo>
                  <a:pt x="3125391" y="53578"/>
                </a:lnTo>
                <a:lnTo>
                  <a:pt x="3161110" y="53578"/>
                </a:lnTo>
                <a:lnTo>
                  <a:pt x="3178969" y="53578"/>
                </a:lnTo>
                <a:lnTo>
                  <a:pt x="3205758" y="53578"/>
                </a:lnTo>
                <a:lnTo>
                  <a:pt x="3223618" y="53578"/>
                </a:lnTo>
                <a:lnTo>
                  <a:pt x="3232547" y="53578"/>
                </a:lnTo>
                <a:lnTo>
                  <a:pt x="3241477" y="53578"/>
                </a:lnTo>
                <a:lnTo>
                  <a:pt x="3250407" y="53578"/>
                </a:lnTo>
                <a:lnTo>
                  <a:pt x="3250407" y="62508"/>
                </a:lnTo>
                <a:lnTo>
                  <a:pt x="3250407" y="71438"/>
                </a:lnTo>
                <a:lnTo>
                  <a:pt x="3241477" y="71438"/>
                </a:lnTo>
                <a:lnTo>
                  <a:pt x="3232547" y="80367"/>
                </a:lnTo>
                <a:lnTo>
                  <a:pt x="323254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884789" y="2062758"/>
            <a:ext cx="1017985" cy="71438"/>
          </a:xfrm>
          <a:custGeom>
            <a:avLst/>
            <a:gdLst/>
            <a:ahLst/>
            <a:cxnLst/>
            <a:rect l="0" t="0" r="0" b="0"/>
            <a:pathLst>
              <a:path w="1017985" h="71438">
                <a:moveTo>
                  <a:pt x="8930" y="71437"/>
                </a:moveTo>
                <a:lnTo>
                  <a:pt x="8930" y="62507"/>
                </a:lnTo>
                <a:lnTo>
                  <a:pt x="8930" y="62507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44649" y="44648"/>
                </a:lnTo>
                <a:lnTo>
                  <a:pt x="71438" y="44648"/>
                </a:lnTo>
                <a:lnTo>
                  <a:pt x="98227" y="53578"/>
                </a:lnTo>
                <a:lnTo>
                  <a:pt x="142875" y="44648"/>
                </a:lnTo>
                <a:lnTo>
                  <a:pt x="187524" y="44648"/>
                </a:lnTo>
                <a:lnTo>
                  <a:pt x="241102" y="44648"/>
                </a:lnTo>
                <a:lnTo>
                  <a:pt x="303609" y="35718"/>
                </a:lnTo>
                <a:lnTo>
                  <a:pt x="375047" y="35718"/>
                </a:lnTo>
                <a:lnTo>
                  <a:pt x="437555" y="26789"/>
                </a:lnTo>
                <a:lnTo>
                  <a:pt x="517922" y="26789"/>
                </a:lnTo>
                <a:lnTo>
                  <a:pt x="589359" y="17859"/>
                </a:lnTo>
                <a:lnTo>
                  <a:pt x="669727" y="17859"/>
                </a:lnTo>
                <a:lnTo>
                  <a:pt x="741164" y="8929"/>
                </a:lnTo>
                <a:lnTo>
                  <a:pt x="812602" y="0"/>
                </a:lnTo>
                <a:lnTo>
                  <a:pt x="875109" y="0"/>
                </a:lnTo>
                <a:lnTo>
                  <a:pt x="928688" y="0"/>
                </a:lnTo>
                <a:lnTo>
                  <a:pt x="973336" y="0"/>
                </a:lnTo>
                <a:lnTo>
                  <a:pt x="1000125" y="17859"/>
                </a:lnTo>
                <a:lnTo>
                  <a:pt x="1017984" y="26789"/>
                </a:lnTo>
                <a:lnTo>
                  <a:pt x="1017984" y="35718"/>
                </a:lnTo>
                <a:lnTo>
                  <a:pt x="1017984" y="35718"/>
                </a:lnTo>
                <a:lnTo>
                  <a:pt x="1017984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Selenium-</a:t>
            </a:r>
            <a:r>
              <a:rPr lang="en-US" dirty="0" err="1" smtClean="0"/>
              <a:t>WebDriver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Selenium-</a:t>
            </a:r>
            <a:r>
              <a:rPr lang="en-US" dirty="0" err="1" smtClean="0"/>
              <a:t>WebDriver</a:t>
            </a:r>
            <a:r>
              <a:rPr lang="en-US" dirty="0" smtClean="0"/>
              <a:t> </a:t>
            </a:r>
            <a:r>
              <a:rPr lang="en-US" dirty="0"/>
              <a:t>supports the following browsers along with the operating systems these browsers are compatible with.</a:t>
            </a:r>
          </a:p>
          <a:p>
            <a:pPr lvl="1"/>
            <a:r>
              <a:rPr lang="en-US" dirty="0"/>
              <a:t>Google Chrome 12.0.712.0+</a:t>
            </a:r>
          </a:p>
          <a:p>
            <a:pPr lvl="1"/>
            <a:r>
              <a:rPr lang="en-US" dirty="0"/>
              <a:t>Internet Explorer 6, 7, 8, 9 - 32 and 64-bit where applicable</a:t>
            </a:r>
          </a:p>
          <a:p>
            <a:pPr lvl="1"/>
            <a:r>
              <a:rPr lang="en-US" dirty="0"/>
              <a:t>Firefox 3.0, 3.5, 3.6, 4.0, 5.0, 6, 7</a:t>
            </a:r>
          </a:p>
          <a:p>
            <a:pPr lvl="1"/>
            <a:r>
              <a:rPr lang="en-US" dirty="0"/>
              <a:t>Opera 11.5+</a:t>
            </a:r>
          </a:p>
          <a:p>
            <a:pPr lvl="1"/>
            <a:r>
              <a:rPr lang="en-US" dirty="0" err="1"/>
              <a:t>HtmlUnit</a:t>
            </a:r>
            <a:r>
              <a:rPr lang="en-US" dirty="0"/>
              <a:t> 2.9</a:t>
            </a:r>
          </a:p>
          <a:p>
            <a:pPr lvl="1"/>
            <a:r>
              <a:rPr lang="en-US" dirty="0"/>
              <a:t>Android – 2.3+ for phones and tablets (devices &amp; emulators)</a:t>
            </a:r>
          </a:p>
          <a:p>
            <a:pPr lvl="1"/>
            <a:r>
              <a:rPr lang="en-US" dirty="0" err="1"/>
              <a:t>iOS</a:t>
            </a:r>
            <a:r>
              <a:rPr lang="en-US" dirty="0"/>
              <a:t> 3+ for phones (devices &amp; emulators) and 3.2+ for tablets (devices &amp; emulators)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2982516" y="4009429"/>
            <a:ext cx="241102" cy="169665"/>
          </a:xfrm>
          <a:custGeom>
            <a:avLst/>
            <a:gdLst/>
            <a:ahLst/>
            <a:cxnLst/>
            <a:rect l="0" t="0" r="0" b="0"/>
            <a:pathLst>
              <a:path w="241102" h="169665">
                <a:moveTo>
                  <a:pt x="17859" y="151805"/>
                </a:moveTo>
                <a:lnTo>
                  <a:pt x="8929" y="151805"/>
                </a:lnTo>
                <a:lnTo>
                  <a:pt x="8929" y="15180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8929" y="160735"/>
                </a:lnTo>
                <a:lnTo>
                  <a:pt x="8929" y="160735"/>
                </a:lnTo>
                <a:lnTo>
                  <a:pt x="17859" y="169664"/>
                </a:lnTo>
                <a:lnTo>
                  <a:pt x="35718" y="160735"/>
                </a:lnTo>
                <a:lnTo>
                  <a:pt x="62507" y="142875"/>
                </a:lnTo>
                <a:lnTo>
                  <a:pt x="107156" y="107157"/>
                </a:lnTo>
                <a:lnTo>
                  <a:pt x="169664" y="62508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66180" y="4697015"/>
            <a:ext cx="205384" cy="473275"/>
          </a:xfrm>
          <a:custGeom>
            <a:avLst/>
            <a:gdLst/>
            <a:ahLst/>
            <a:cxnLst/>
            <a:rect l="0" t="0" r="0" b="0"/>
            <a:pathLst>
              <a:path w="205384" h="473275">
                <a:moveTo>
                  <a:pt x="205383" y="44649"/>
                </a:moveTo>
                <a:lnTo>
                  <a:pt x="196453" y="44649"/>
                </a:lnTo>
                <a:lnTo>
                  <a:pt x="196453" y="44649"/>
                </a:lnTo>
                <a:lnTo>
                  <a:pt x="187523" y="44649"/>
                </a:lnTo>
                <a:lnTo>
                  <a:pt x="178594" y="35719"/>
                </a:lnTo>
                <a:lnTo>
                  <a:pt x="178594" y="26789"/>
                </a:lnTo>
                <a:lnTo>
                  <a:pt x="169664" y="17860"/>
                </a:lnTo>
                <a:lnTo>
                  <a:pt x="160734" y="17860"/>
                </a:lnTo>
                <a:lnTo>
                  <a:pt x="151804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8930"/>
                </a:lnTo>
                <a:lnTo>
                  <a:pt x="98226" y="17860"/>
                </a:lnTo>
                <a:lnTo>
                  <a:pt x="80367" y="35719"/>
                </a:lnTo>
                <a:lnTo>
                  <a:pt x="62508" y="44649"/>
                </a:lnTo>
                <a:lnTo>
                  <a:pt x="53578" y="62508"/>
                </a:lnTo>
                <a:lnTo>
                  <a:pt x="35719" y="71438"/>
                </a:lnTo>
                <a:lnTo>
                  <a:pt x="26789" y="80367"/>
                </a:lnTo>
                <a:lnTo>
                  <a:pt x="17859" y="89297"/>
                </a:lnTo>
                <a:lnTo>
                  <a:pt x="17859" y="98227"/>
                </a:lnTo>
                <a:lnTo>
                  <a:pt x="8929" y="98227"/>
                </a:lnTo>
                <a:lnTo>
                  <a:pt x="8929" y="116086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8929" y="214313"/>
                </a:lnTo>
                <a:lnTo>
                  <a:pt x="17859" y="258962"/>
                </a:lnTo>
                <a:lnTo>
                  <a:pt x="26789" y="294680"/>
                </a:lnTo>
                <a:lnTo>
                  <a:pt x="35719" y="339329"/>
                </a:lnTo>
                <a:lnTo>
                  <a:pt x="53578" y="383977"/>
                </a:lnTo>
                <a:lnTo>
                  <a:pt x="62508" y="428626"/>
                </a:lnTo>
                <a:lnTo>
                  <a:pt x="71437" y="473274"/>
                </a:lnTo>
                <a:lnTo>
                  <a:pt x="71437" y="4732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37617" y="5259586"/>
            <a:ext cx="205384" cy="241103"/>
          </a:xfrm>
          <a:custGeom>
            <a:avLst/>
            <a:gdLst/>
            <a:ahLst/>
            <a:cxnLst/>
            <a:rect l="0" t="0" r="0" b="0"/>
            <a:pathLst>
              <a:path w="205384" h="241103">
                <a:moveTo>
                  <a:pt x="8930" y="0"/>
                </a:moveTo>
                <a:lnTo>
                  <a:pt x="8930" y="53578"/>
                </a:lnTo>
                <a:lnTo>
                  <a:pt x="8930" y="107156"/>
                </a:lnTo>
                <a:lnTo>
                  <a:pt x="0" y="160734"/>
                </a:lnTo>
                <a:lnTo>
                  <a:pt x="0" y="196453"/>
                </a:lnTo>
                <a:lnTo>
                  <a:pt x="0" y="232172"/>
                </a:lnTo>
                <a:lnTo>
                  <a:pt x="17860" y="241102"/>
                </a:lnTo>
                <a:lnTo>
                  <a:pt x="53578" y="241102"/>
                </a:lnTo>
                <a:lnTo>
                  <a:pt x="98227" y="214312"/>
                </a:lnTo>
                <a:lnTo>
                  <a:pt x="151805" y="187523"/>
                </a:lnTo>
                <a:lnTo>
                  <a:pt x="205383" y="160734"/>
                </a:lnTo>
                <a:lnTo>
                  <a:pt x="20538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67953" y="2777133"/>
            <a:ext cx="357189" cy="1089422"/>
          </a:xfrm>
          <a:custGeom>
            <a:avLst/>
            <a:gdLst/>
            <a:ahLst/>
            <a:cxnLst/>
            <a:rect l="0" t="0" r="0" b="0"/>
            <a:pathLst>
              <a:path w="357189" h="1089422">
                <a:moveTo>
                  <a:pt x="357188" y="17859"/>
                </a:moveTo>
                <a:lnTo>
                  <a:pt x="348258" y="17859"/>
                </a:lnTo>
                <a:lnTo>
                  <a:pt x="330399" y="17859"/>
                </a:lnTo>
                <a:lnTo>
                  <a:pt x="321469" y="17859"/>
                </a:lnTo>
                <a:lnTo>
                  <a:pt x="294680" y="17859"/>
                </a:lnTo>
                <a:lnTo>
                  <a:pt x="276821" y="17859"/>
                </a:lnTo>
                <a:lnTo>
                  <a:pt x="258961" y="8930"/>
                </a:lnTo>
                <a:lnTo>
                  <a:pt x="241102" y="8930"/>
                </a:lnTo>
                <a:lnTo>
                  <a:pt x="223242" y="8930"/>
                </a:lnTo>
                <a:lnTo>
                  <a:pt x="205383" y="8930"/>
                </a:lnTo>
                <a:lnTo>
                  <a:pt x="196453" y="0"/>
                </a:lnTo>
                <a:lnTo>
                  <a:pt x="178594" y="0"/>
                </a:lnTo>
                <a:lnTo>
                  <a:pt x="160735" y="0"/>
                </a:lnTo>
                <a:lnTo>
                  <a:pt x="151805" y="0"/>
                </a:lnTo>
                <a:lnTo>
                  <a:pt x="133946" y="0"/>
                </a:lnTo>
                <a:lnTo>
                  <a:pt x="125016" y="8930"/>
                </a:lnTo>
                <a:lnTo>
                  <a:pt x="107156" y="8930"/>
                </a:lnTo>
                <a:lnTo>
                  <a:pt x="98227" y="17859"/>
                </a:lnTo>
                <a:lnTo>
                  <a:pt x="89297" y="26788"/>
                </a:lnTo>
                <a:lnTo>
                  <a:pt x="80367" y="35718"/>
                </a:lnTo>
                <a:lnTo>
                  <a:pt x="80367" y="44648"/>
                </a:lnTo>
                <a:lnTo>
                  <a:pt x="71438" y="53578"/>
                </a:lnTo>
                <a:lnTo>
                  <a:pt x="62508" y="80367"/>
                </a:lnTo>
                <a:lnTo>
                  <a:pt x="53578" y="98226"/>
                </a:lnTo>
                <a:lnTo>
                  <a:pt x="53578" y="125015"/>
                </a:lnTo>
                <a:lnTo>
                  <a:pt x="44649" y="160734"/>
                </a:lnTo>
                <a:lnTo>
                  <a:pt x="44649" y="187523"/>
                </a:lnTo>
                <a:lnTo>
                  <a:pt x="44649" y="223242"/>
                </a:lnTo>
                <a:lnTo>
                  <a:pt x="35719" y="258960"/>
                </a:lnTo>
                <a:lnTo>
                  <a:pt x="35719" y="303609"/>
                </a:lnTo>
                <a:lnTo>
                  <a:pt x="35719" y="348257"/>
                </a:lnTo>
                <a:lnTo>
                  <a:pt x="35719" y="401835"/>
                </a:lnTo>
                <a:lnTo>
                  <a:pt x="26789" y="455413"/>
                </a:lnTo>
                <a:lnTo>
                  <a:pt x="17860" y="517921"/>
                </a:lnTo>
                <a:lnTo>
                  <a:pt x="8930" y="580429"/>
                </a:lnTo>
                <a:lnTo>
                  <a:pt x="0" y="634007"/>
                </a:lnTo>
                <a:lnTo>
                  <a:pt x="0" y="687585"/>
                </a:lnTo>
                <a:lnTo>
                  <a:pt x="0" y="732234"/>
                </a:lnTo>
                <a:lnTo>
                  <a:pt x="0" y="776882"/>
                </a:lnTo>
                <a:lnTo>
                  <a:pt x="0" y="821531"/>
                </a:lnTo>
                <a:lnTo>
                  <a:pt x="0" y="857249"/>
                </a:lnTo>
                <a:lnTo>
                  <a:pt x="0" y="892968"/>
                </a:lnTo>
                <a:lnTo>
                  <a:pt x="0" y="919757"/>
                </a:lnTo>
                <a:lnTo>
                  <a:pt x="0" y="946546"/>
                </a:lnTo>
                <a:lnTo>
                  <a:pt x="8930" y="964406"/>
                </a:lnTo>
                <a:lnTo>
                  <a:pt x="17860" y="991195"/>
                </a:lnTo>
                <a:lnTo>
                  <a:pt x="26789" y="1009054"/>
                </a:lnTo>
                <a:lnTo>
                  <a:pt x="35719" y="1026913"/>
                </a:lnTo>
                <a:lnTo>
                  <a:pt x="44649" y="1044773"/>
                </a:lnTo>
                <a:lnTo>
                  <a:pt x="53578" y="1053703"/>
                </a:lnTo>
                <a:lnTo>
                  <a:pt x="71438" y="1071562"/>
                </a:lnTo>
                <a:lnTo>
                  <a:pt x="89297" y="1080492"/>
                </a:lnTo>
                <a:lnTo>
                  <a:pt x="116086" y="1080492"/>
                </a:lnTo>
                <a:lnTo>
                  <a:pt x="142875" y="1080492"/>
                </a:lnTo>
                <a:lnTo>
                  <a:pt x="160735" y="1080492"/>
                </a:lnTo>
                <a:lnTo>
                  <a:pt x="178594" y="1089421"/>
                </a:lnTo>
                <a:lnTo>
                  <a:pt x="178594" y="10894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67953" y="3661171"/>
            <a:ext cx="357189" cy="634009"/>
          </a:xfrm>
          <a:custGeom>
            <a:avLst/>
            <a:gdLst/>
            <a:ahLst/>
            <a:cxnLst/>
            <a:rect l="0" t="0" r="0" b="0"/>
            <a:pathLst>
              <a:path w="357189" h="6340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17860" y="26790"/>
                </a:lnTo>
                <a:lnTo>
                  <a:pt x="26789" y="35719"/>
                </a:lnTo>
                <a:lnTo>
                  <a:pt x="35719" y="44649"/>
                </a:lnTo>
                <a:lnTo>
                  <a:pt x="44649" y="62508"/>
                </a:lnTo>
                <a:lnTo>
                  <a:pt x="53578" y="80368"/>
                </a:lnTo>
                <a:lnTo>
                  <a:pt x="71438" y="98227"/>
                </a:lnTo>
                <a:lnTo>
                  <a:pt x="80367" y="125016"/>
                </a:lnTo>
                <a:lnTo>
                  <a:pt x="89297" y="160735"/>
                </a:lnTo>
                <a:lnTo>
                  <a:pt x="107156" y="187524"/>
                </a:lnTo>
                <a:lnTo>
                  <a:pt x="116086" y="223243"/>
                </a:lnTo>
                <a:lnTo>
                  <a:pt x="116086" y="258961"/>
                </a:lnTo>
                <a:lnTo>
                  <a:pt x="125016" y="294680"/>
                </a:lnTo>
                <a:lnTo>
                  <a:pt x="133946" y="330399"/>
                </a:lnTo>
                <a:lnTo>
                  <a:pt x="133946" y="366118"/>
                </a:lnTo>
                <a:lnTo>
                  <a:pt x="133946" y="401836"/>
                </a:lnTo>
                <a:lnTo>
                  <a:pt x="133946" y="437555"/>
                </a:lnTo>
                <a:lnTo>
                  <a:pt x="125016" y="473274"/>
                </a:lnTo>
                <a:lnTo>
                  <a:pt x="125016" y="500063"/>
                </a:lnTo>
                <a:lnTo>
                  <a:pt x="116086" y="526852"/>
                </a:lnTo>
                <a:lnTo>
                  <a:pt x="116086" y="553641"/>
                </a:lnTo>
                <a:lnTo>
                  <a:pt x="116086" y="562571"/>
                </a:lnTo>
                <a:lnTo>
                  <a:pt x="116086" y="580430"/>
                </a:lnTo>
                <a:lnTo>
                  <a:pt x="116086" y="589360"/>
                </a:lnTo>
                <a:lnTo>
                  <a:pt x="107156" y="598290"/>
                </a:lnTo>
                <a:lnTo>
                  <a:pt x="107156" y="598290"/>
                </a:lnTo>
                <a:lnTo>
                  <a:pt x="107156" y="607219"/>
                </a:lnTo>
                <a:lnTo>
                  <a:pt x="107156" y="607219"/>
                </a:lnTo>
                <a:lnTo>
                  <a:pt x="116086" y="616149"/>
                </a:lnTo>
                <a:lnTo>
                  <a:pt x="116086" y="616149"/>
                </a:lnTo>
                <a:lnTo>
                  <a:pt x="125016" y="616149"/>
                </a:lnTo>
                <a:lnTo>
                  <a:pt x="133946" y="616149"/>
                </a:lnTo>
                <a:lnTo>
                  <a:pt x="142875" y="616149"/>
                </a:lnTo>
                <a:lnTo>
                  <a:pt x="151805" y="616149"/>
                </a:lnTo>
                <a:lnTo>
                  <a:pt x="169664" y="616149"/>
                </a:lnTo>
                <a:lnTo>
                  <a:pt x="196453" y="616149"/>
                </a:lnTo>
                <a:lnTo>
                  <a:pt x="223242" y="625079"/>
                </a:lnTo>
                <a:lnTo>
                  <a:pt x="258961" y="625079"/>
                </a:lnTo>
                <a:lnTo>
                  <a:pt x="294680" y="634008"/>
                </a:lnTo>
                <a:lnTo>
                  <a:pt x="330399" y="634008"/>
                </a:lnTo>
                <a:lnTo>
                  <a:pt x="357188" y="634008"/>
                </a:lnTo>
                <a:lnTo>
                  <a:pt x="357188" y="6340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Selenium-</a:t>
            </a:r>
            <a:r>
              <a:rPr lang="en-US" dirty="0" err="1"/>
              <a:t>WebDriver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Selenium-</a:t>
            </a:r>
            <a:r>
              <a:rPr lang="en-US" dirty="0" err="1"/>
              <a:t>WebDriver</a:t>
            </a:r>
            <a:r>
              <a:rPr lang="en-US" dirty="0"/>
              <a:t> was developed to better support dynamic web pages where elements of a page may change without the page itself being reloaded. </a:t>
            </a:r>
            <a:endParaRPr lang="en-US" dirty="0" smtClean="0"/>
          </a:p>
          <a:p>
            <a:r>
              <a:rPr lang="en-US" dirty="0" err="1" smtClean="0"/>
              <a:t>WebDriver’s</a:t>
            </a:r>
            <a:r>
              <a:rPr lang="en-US" dirty="0" smtClean="0"/>
              <a:t> </a:t>
            </a:r>
            <a:r>
              <a:rPr lang="en-US" dirty="0"/>
              <a:t>goal is to supply a well-designed object-oriented API that provides improved support for modern advanced web-app testing problems.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</a:t>
            </a:r>
            <a:r>
              <a:rPr lang="en-US" dirty="0" err="1"/>
              <a:t>WebDriver</a:t>
            </a:r>
            <a:r>
              <a:rPr lang="en-US" dirty="0"/>
              <a:t> ‘Drive’ the </a:t>
            </a:r>
            <a:r>
              <a:rPr lang="en-US" dirty="0" smtClean="0"/>
              <a:t>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Selenium-</a:t>
            </a:r>
            <a:r>
              <a:rPr lang="en-US" dirty="0" err="1"/>
              <a:t>WebDriver</a:t>
            </a:r>
            <a:r>
              <a:rPr lang="en-US" dirty="0"/>
              <a:t> makes direct calls to the browser using each browser’s native support for automation.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these direct calls are made, and the features they support depends on the browser you are using. </a:t>
            </a:r>
            <a:endParaRPr lang="en-US" dirty="0" smtClean="0"/>
          </a:p>
          <a:p>
            <a:r>
              <a:rPr lang="en-US" dirty="0" smtClean="0"/>
              <a:t>This information is isolated in ‘browser drivers’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  <p:sp>
        <p:nvSpPr>
          <p:cNvPr id="5" name="Freeform 4"/>
          <p:cNvSpPr/>
          <p:nvPr/>
        </p:nvSpPr>
        <p:spPr>
          <a:xfrm>
            <a:off x="6054328" y="5188148"/>
            <a:ext cx="1312665" cy="71439"/>
          </a:xfrm>
          <a:custGeom>
            <a:avLst/>
            <a:gdLst/>
            <a:ahLst/>
            <a:cxnLst/>
            <a:rect l="0" t="0" r="0" b="0"/>
            <a:pathLst>
              <a:path w="1312665" h="71439">
                <a:moveTo>
                  <a:pt x="0" y="44649"/>
                </a:moveTo>
                <a:lnTo>
                  <a:pt x="0" y="44649"/>
                </a:lnTo>
                <a:lnTo>
                  <a:pt x="0" y="35719"/>
                </a:lnTo>
                <a:lnTo>
                  <a:pt x="8930" y="26790"/>
                </a:lnTo>
                <a:lnTo>
                  <a:pt x="17860" y="1786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44649" y="0"/>
                </a:lnTo>
                <a:lnTo>
                  <a:pt x="53578" y="0"/>
                </a:lnTo>
                <a:lnTo>
                  <a:pt x="62508" y="0"/>
                </a:lnTo>
                <a:lnTo>
                  <a:pt x="80367" y="0"/>
                </a:lnTo>
                <a:lnTo>
                  <a:pt x="98227" y="0"/>
                </a:lnTo>
                <a:lnTo>
                  <a:pt x="116086" y="0"/>
                </a:lnTo>
                <a:lnTo>
                  <a:pt x="151805" y="0"/>
                </a:lnTo>
                <a:lnTo>
                  <a:pt x="187524" y="0"/>
                </a:lnTo>
                <a:lnTo>
                  <a:pt x="223242" y="0"/>
                </a:lnTo>
                <a:lnTo>
                  <a:pt x="267891" y="0"/>
                </a:lnTo>
                <a:lnTo>
                  <a:pt x="321469" y="8930"/>
                </a:lnTo>
                <a:lnTo>
                  <a:pt x="383977" y="0"/>
                </a:lnTo>
                <a:lnTo>
                  <a:pt x="446485" y="0"/>
                </a:lnTo>
                <a:lnTo>
                  <a:pt x="508992" y="0"/>
                </a:lnTo>
                <a:lnTo>
                  <a:pt x="589360" y="0"/>
                </a:lnTo>
                <a:lnTo>
                  <a:pt x="660797" y="0"/>
                </a:lnTo>
                <a:lnTo>
                  <a:pt x="741164" y="0"/>
                </a:lnTo>
                <a:lnTo>
                  <a:pt x="821531" y="8930"/>
                </a:lnTo>
                <a:lnTo>
                  <a:pt x="901899" y="8930"/>
                </a:lnTo>
                <a:lnTo>
                  <a:pt x="973336" y="8930"/>
                </a:lnTo>
                <a:lnTo>
                  <a:pt x="1044774" y="8930"/>
                </a:lnTo>
                <a:lnTo>
                  <a:pt x="1107281" y="17860"/>
                </a:lnTo>
                <a:lnTo>
                  <a:pt x="1160860" y="26790"/>
                </a:lnTo>
                <a:lnTo>
                  <a:pt x="1205508" y="35719"/>
                </a:lnTo>
                <a:lnTo>
                  <a:pt x="1250156" y="44649"/>
                </a:lnTo>
                <a:lnTo>
                  <a:pt x="1276945" y="53579"/>
                </a:lnTo>
                <a:lnTo>
                  <a:pt x="1303735" y="62508"/>
                </a:lnTo>
                <a:lnTo>
                  <a:pt x="1312664" y="71438"/>
                </a:lnTo>
                <a:lnTo>
                  <a:pt x="1312664" y="71438"/>
                </a:lnTo>
                <a:lnTo>
                  <a:pt x="1303735" y="62508"/>
                </a:lnTo>
                <a:lnTo>
                  <a:pt x="130373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57250" y="5598913"/>
            <a:ext cx="1107282" cy="35720"/>
          </a:xfrm>
          <a:custGeom>
            <a:avLst/>
            <a:gdLst/>
            <a:ahLst/>
            <a:cxnLst/>
            <a:rect l="0" t="0" r="0" b="0"/>
            <a:pathLst>
              <a:path w="1107282" h="35720">
                <a:moveTo>
                  <a:pt x="893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71438" y="0"/>
                </a:lnTo>
                <a:lnTo>
                  <a:pt x="98227" y="0"/>
                </a:lnTo>
                <a:lnTo>
                  <a:pt x="125016" y="8930"/>
                </a:lnTo>
                <a:lnTo>
                  <a:pt x="151805" y="8930"/>
                </a:lnTo>
                <a:lnTo>
                  <a:pt x="187524" y="8930"/>
                </a:lnTo>
                <a:lnTo>
                  <a:pt x="223242" y="17860"/>
                </a:lnTo>
                <a:lnTo>
                  <a:pt x="267891" y="17860"/>
                </a:lnTo>
                <a:lnTo>
                  <a:pt x="321469" y="17860"/>
                </a:lnTo>
                <a:lnTo>
                  <a:pt x="375047" y="17860"/>
                </a:lnTo>
                <a:lnTo>
                  <a:pt x="428625" y="17860"/>
                </a:lnTo>
                <a:lnTo>
                  <a:pt x="491133" y="17860"/>
                </a:lnTo>
                <a:lnTo>
                  <a:pt x="562570" y="17860"/>
                </a:lnTo>
                <a:lnTo>
                  <a:pt x="625078" y="17860"/>
                </a:lnTo>
                <a:lnTo>
                  <a:pt x="696516" y="8930"/>
                </a:lnTo>
                <a:lnTo>
                  <a:pt x="767953" y="8930"/>
                </a:lnTo>
                <a:lnTo>
                  <a:pt x="830461" y="17860"/>
                </a:lnTo>
                <a:lnTo>
                  <a:pt x="892969" y="17860"/>
                </a:lnTo>
                <a:lnTo>
                  <a:pt x="955477" y="26789"/>
                </a:lnTo>
                <a:lnTo>
                  <a:pt x="1000125" y="26789"/>
                </a:lnTo>
                <a:lnTo>
                  <a:pt x="1044773" y="35719"/>
                </a:lnTo>
                <a:lnTo>
                  <a:pt x="1080492" y="35719"/>
                </a:lnTo>
                <a:lnTo>
                  <a:pt x="1107281" y="26789"/>
                </a:lnTo>
                <a:lnTo>
                  <a:pt x="110728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813227" y="946547"/>
            <a:ext cx="812602" cy="616149"/>
          </a:xfrm>
          <a:custGeom>
            <a:avLst/>
            <a:gdLst/>
            <a:ahLst/>
            <a:cxnLst/>
            <a:rect l="0" t="0" r="0" b="0"/>
            <a:pathLst>
              <a:path w="812602" h="616149">
                <a:moveTo>
                  <a:pt x="116086" y="35719"/>
                </a:moveTo>
                <a:lnTo>
                  <a:pt x="107156" y="35719"/>
                </a:lnTo>
                <a:lnTo>
                  <a:pt x="98226" y="44648"/>
                </a:lnTo>
                <a:lnTo>
                  <a:pt x="89296" y="44648"/>
                </a:lnTo>
                <a:lnTo>
                  <a:pt x="80367" y="53578"/>
                </a:lnTo>
                <a:lnTo>
                  <a:pt x="62507" y="62508"/>
                </a:lnTo>
                <a:lnTo>
                  <a:pt x="53578" y="80367"/>
                </a:lnTo>
                <a:lnTo>
                  <a:pt x="44648" y="89297"/>
                </a:lnTo>
                <a:lnTo>
                  <a:pt x="35718" y="116086"/>
                </a:lnTo>
                <a:lnTo>
                  <a:pt x="26789" y="133945"/>
                </a:lnTo>
                <a:lnTo>
                  <a:pt x="17859" y="151804"/>
                </a:lnTo>
                <a:lnTo>
                  <a:pt x="8929" y="178594"/>
                </a:lnTo>
                <a:lnTo>
                  <a:pt x="8929" y="205383"/>
                </a:lnTo>
                <a:lnTo>
                  <a:pt x="8929" y="241101"/>
                </a:lnTo>
                <a:lnTo>
                  <a:pt x="0" y="267890"/>
                </a:lnTo>
                <a:lnTo>
                  <a:pt x="0" y="303609"/>
                </a:lnTo>
                <a:lnTo>
                  <a:pt x="8929" y="330398"/>
                </a:lnTo>
                <a:lnTo>
                  <a:pt x="8929" y="366117"/>
                </a:lnTo>
                <a:lnTo>
                  <a:pt x="17859" y="392906"/>
                </a:lnTo>
                <a:lnTo>
                  <a:pt x="26789" y="419695"/>
                </a:lnTo>
                <a:lnTo>
                  <a:pt x="35718" y="446484"/>
                </a:lnTo>
                <a:lnTo>
                  <a:pt x="53578" y="473273"/>
                </a:lnTo>
                <a:lnTo>
                  <a:pt x="62507" y="500062"/>
                </a:lnTo>
                <a:lnTo>
                  <a:pt x="80367" y="526851"/>
                </a:lnTo>
                <a:lnTo>
                  <a:pt x="107156" y="553640"/>
                </a:lnTo>
                <a:lnTo>
                  <a:pt x="133945" y="571500"/>
                </a:lnTo>
                <a:lnTo>
                  <a:pt x="169664" y="589359"/>
                </a:lnTo>
                <a:lnTo>
                  <a:pt x="196453" y="598289"/>
                </a:lnTo>
                <a:lnTo>
                  <a:pt x="241101" y="607218"/>
                </a:lnTo>
                <a:lnTo>
                  <a:pt x="276820" y="616148"/>
                </a:lnTo>
                <a:lnTo>
                  <a:pt x="321468" y="616148"/>
                </a:lnTo>
                <a:lnTo>
                  <a:pt x="366117" y="616148"/>
                </a:lnTo>
                <a:lnTo>
                  <a:pt x="410765" y="607218"/>
                </a:lnTo>
                <a:lnTo>
                  <a:pt x="455414" y="598289"/>
                </a:lnTo>
                <a:lnTo>
                  <a:pt x="500062" y="580429"/>
                </a:lnTo>
                <a:lnTo>
                  <a:pt x="544711" y="562570"/>
                </a:lnTo>
                <a:lnTo>
                  <a:pt x="589359" y="544711"/>
                </a:lnTo>
                <a:lnTo>
                  <a:pt x="634007" y="517922"/>
                </a:lnTo>
                <a:lnTo>
                  <a:pt x="669726" y="500062"/>
                </a:lnTo>
                <a:lnTo>
                  <a:pt x="705445" y="473273"/>
                </a:lnTo>
                <a:lnTo>
                  <a:pt x="732234" y="437555"/>
                </a:lnTo>
                <a:lnTo>
                  <a:pt x="759023" y="410766"/>
                </a:lnTo>
                <a:lnTo>
                  <a:pt x="776882" y="375047"/>
                </a:lnTo>
                <a:lnTo>
                  <a:pt x="794742" y="348258"/>
                </a:lnTo>
                <a:lnTo>
                  <a:pt x="803671" y="312539"/>
                </a:lnTo>
                <a:lnTo>
                  <a:pt x="812601" y="285750"/>
                </a:lnTo>
                <a:lnTo>
                  <a:pt x="803671" y="258961"/>
                </a:lnTo>
                <a:lnTo>
                  <a:pt x="803671" y="223242"/>
                </a:lnTo>
                <a:lnTo>
                  <a:pt x="785812" y="196453"/>
                </a:lnTo>
                <a:lnTo>
                  <a:pt x="767953" y="178594"/>
                </a:lnTo>
                <a:lnTo>
                  <a:pt x="750093" y="151804"/>
                </a:lnTo>
                <a:lnTo>
                  <a:pt x="723304" y="125015"/>
                </a:lnTo>
                <a:lnTo>
                  <a:pt x="696515" y="107156"/>
                </a:lnTo>
                <a:lnTo>
                  <a:pt x="660796" y="80367"/>
                </a:lnTo>
                <a:lnTo>
                  <a:pt x="625078" y="62508"/>
                </a:lnTo>
                <a:lnTo>
                  <a:pt x="580429" y="44648"/>
                </a:lnTo>
                <a:lnTo>
                  <a:pt x="535781" y="35719"/>
                </a:lnTo>
                <a:lnTo>
                  <a:pt x="491132" y="26789"/>
                </a:lnTo>
                <a:lnTo>
                  <a:pt x="446484" y="17859"/>
                </a:lnTo>
                <a:lnTo>
                  <a:pt x="392906" y="17859"/>
                </a:lnTo>
                <a:lnTo>
                  <a:pt x="348257" y="8929"/>
                </a:lnTo>
                <a:lnTo>
                  <a:pt x="303609" y="8929"/>
                </a:lnTo>
                <a:lnTo>
                  <a:pt x="258961" y="0"/>
                </a:lnTo>
                <a:lnTo>
                  <a:pt x="214312" y="0"/>
                </a:lnTo>
                <a:lnTo>
                  <a:pt x="178593" y="0"/>
                </a:lnTo>
                <a:lnTo>
                  <a:pt x="142875" y="0"/>
                </a:lnTo>
                <a:lnTo>
                  <a:pt x="107156" y="8929"/>
                </a:lnTo>
                <a:lnTo>
                  <a:pt x="80367" y="17859"/>
                </a:lnTo>
                <a:lnTo>
                  <a:pt x="53578" y="17859"/>
                </a:lnTo>
                <a:lnTo>
                  <a:pt x="35718" y="26789"/>
                </a:lnTo>
                <a:lnTo>
                  <a:pt x="26789" y="44648"/>
                </a:lnTo>
                <a:lnTo>
                  <a:pt x="17859" y="53578"/>
                </a:lnTo>
                <a:lnTo>
                  <a:pt x="1785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304484" y="812601"/>
            <a:ext cx="884040" cy="767954"/>
          </a:xfrm>
          <a:custGeom>
            <a:avLst/>
            <a:gdLst/>
            <a:ahLst/>
            <a:cxnLst/>
            <a:rect l="0" t="0" r="0" b="0"/>
            <a:pathLst>
              <a:path w="884040" h="767954">
                <a:moveTo>
                  <a:pt x="116086" y="178594"/>
                </a:moveTo>
                <a:lnTo>
                  <a:pt x="116086" y="187524"/>
                </a:lnTo>
                <a:lnTo>
                  <a:pt x="107157" y="187524"/>
                </a:lnTo>
                <a:lnTo>
                  <a:pt x="98227" y="196454"/>
                </a:lnTo>
                <a:lnTo>
                  <a:pt x="89297" y="205383"/>
                </a:lnTo>
                <a:lnTo>
                  <a:pt x="80368" y="223243"/>
                </a:lnTo>
                <a:lnTo>
                  <a:pt x="71438" y="232172"/>
                </a:lnTo>
                <a:lnTo>
                  <a:pt x="62508" y="250032"/>
                </a:lnTo>
                <a:lnTo>
                  <a:pt x="53579" y="267891"/>
                </a:lnTo>
                <a:lnTo>
                  <a:pt x="44649" y="285750"/>
                </a:lnTo>
                <a:lnTo>
                  <a:pt x="35719" y="303610"/>
                </a:lnTo>
                <a:lnTo>
                  <a:pt x="26789" y="321469"/>
                </a:lnTo>
                <a:lnTo>
                  <a:pt x="26789" y="339329"/>
                </a:lnTo>
                <a:lnTo>
                  <a:pt x="17860" y="357188"/>
                </a:lnTo>
                <a:lnTo>
                  <a:pt x="8930" y="383977"/>
                </a:lnTo>
                <a:lnTo>
                  <a:pt x="0" y="401836"/>
                </a:lnTo>
                <a:lnTo>
                  <a:pt x="0" y="428626"/>
                </a:lnTo>
                <a:lnTo>
                  <a:pt x="0" y="455415"/>
                </a:lnTo>
                <a:lnTo>
                  <a:pt x="0" y="482204"/>
                </a:lnTo>
                <a:lnTo>
                  <a:pt x="0" y="500063"/>
                </a:lnTo>
                <a:lnTo>
                  <a:pt x="0" y="526852"/>
                </a:lnTo>
                <a:lnTo>
                  <a:pt x="0" y="553641"/>
                </a:lnTo>
                <a:lnTo>
                  <a:pt x="0" y="571501"/>
                </a:lnTo>
                <a:lnTo>
                  <a:pt x="8930" y="598289"/>
                </a:lnTo>
                <a:lnTo>
                  <a:pt x="17860" y="625078"/>
                </a:lnTo>
                <a:lnTo>
                  <a:pt x="26789" y="642938"/>
                </a:lnTo>
                <a:lnTo>
                  <a:pt x="44649" y="660797"/>
                </a:lnTo>
                <a:lnTo>
                  <a:pt x="62508" y="678657"/>
                </a:lnTo>
                <a:lnTo>
                  <a:pt x="80368" y="696516"/>
                </a:lnTo>
                <a:lnTo>
                  <a:pt x="98227" y="714375"/>
                </a:lnTo>
                <a:lnTo>
                  <a:pt x="125016" y="723305"/>
                </a:lnTo>
                <a:lnTo>
                  <a:pt x="142875" y="741164"/>
                </a:lnTo>
                <a:lnTo>
                  <a:pt x="169664" y="750094"/>
                </a:lnTo>
                <a:lnTo>
                  <a:pt x="196454" y="759024"/>
                </a:lnTo>
                <a:lnTo>
                  <a:pt x="223243" y="767953"/>
                </a:lnTo>
                <a:lnTo>
                  <a:pt x="250032" y="767953"/>
                </a:lnTo>
                <a:lnTo>
                  <a:pt x="285750" y="767953"/>
                </a:lnTo>
                <a:lnTo>
                  <a:pt x="321469" y="767953"/>
                </a:lnTo>
                <a:lnTo>
                  <a:pt x="357188" y="767953"/>
                </a:lnTo>
                <a:lnTo>
                  <a:pt x="401836" y="759024"/>
                </a:lnTo>
                <a:lnTo>
                  <a:pt x="437555" y="750094"/>
                </a:lnTo>
                <a:lnTo>
                  <a:pt x="482204" y="741164"/>
                </a:lnTo>
                <a:lnTo>
                  <a:pt x="517922" y="732235"/>
                </a:lnTo>
                <a:lnTo>
                  <a:pt x="562571" y="723305"/>
                </a:lnTo>
                <a:lnTo>
                  <a:pt x="598289" y="705446"/>
                </a:lnTo>
                <a:lnTo>
                  <a:pt x="634008" y="696516"/>
                </a:lnTo>
                <a:lnTo>
                  <a:pt x="669727" y="678657"/>
                </a:lnTo>
                <a:lnTo>
                  <a:pt x="705446" y="660797"/>
                </a:lnTo>
                <a:lnTo>
                  <a:pt x="732235" y="642938"/>
                </a:lnTo>
                <a:lnTo>
                  <a:pt x="767954" y="616149"/>
                </a:lnTo>
                <a:lnTo>
                  <a:pt x="794743" y="598289"/>
                </a:lnTo>
                <a:lnTo>
                  <a:pt x="812602" y="571501"/>
                </a:lnTo>
                <a:lnTo>
                  <a:pt x="839391" y="544712"/>
                </a:lnTo>
                <a:lnTo>
                  <a:pt x="857250" y="517922"/>
                </a:lnTo>
                <a:lnTo>
                  <a:pt x="866180" y="491133"/>
                </a:lnTo>
                <a:lnTo>
                  <a:pt x="875110" y="455415"/>
                </a:lnTo>
                <a:lnTo>
                  <a:pt x="884039" y="428626"/>
                </a:lnTo>
                <a:lnTo>
                  <a:pt x="884039" y="392907"/>
                </a:lnTo>
                <a:lnTo>
                  <a:pt x="884039" y="357188"/>
                </a:lnTo>
                <a:lnTo>
                  <a:pt x="875110" y="321469"/>
                </a:lnTo>
                <a:lnTo>
                  <a:pt x="866180" y="285750"/>
                </a:lnTo>
                <a:lnTo>
                  <a:pt x="848321" y="250032"/>
                </a:lnTo>
                <a:lnTo>
                  <a:pt x="830461" y="214313"/>
                </a:lnTo>
                <a:lnTo>
                  <a:pt x="812602" y="187524"/>
                </a:lnTo>
                <a:lnTo>
                  <a:pt x="785813" y="151805"/>
                </a:lnTo>
                <a:lnTo>
                  <a:pt x="759024" y="125016"/>
                </a:lnTo>
                <a:lnTo>
                  <a:pt x="732235" y="98227"/>
                </a:lnTo>
                <a:lnTo>
                  <a:pt x="705446" y="71438"/>
                </a:lnTo>
                <a:lnTo>
                  <a:pt x="660797" y="53579"/>
                </a:lnTo>
                <a:lnTo>
                  <a:pt x="625079" y="35719"/>
                </a:lnTo>
                <a:lnTo>
                  <a:pt x="589360" y="17860"/>
                </a:lnTo>
                <a:lnTo>
                  <a:pt x="544711" y="8930"/>
                </a:lnTo>
                <a:lnTo>
                  <a:pt x="500063" y="0"/>
                </a:lnTo>
                <a:lnTo>
                  <a:pt x="464344" y="0"/>
                </a:lnTo>
                <a:lnTo>
                  <a:pt x="428625" y="0"/>
                </a:lnTo>
                <a:lnTo>
                  <a:pt x="383977" y="8930"/>
                </a:lnTo>
                <a:lnTo>
                  <a:pt x="348258" y="17860"/>
                </a:lnTo>
                <a:lnTo>
                  <a:pt x="321469" y="35719"/>
                </a:lnTo>
                <a:lnTo>
                  <a:pt x="285750" y="53579"/>
                </a:lnTo>
                <a:lnTo>
                  <a:pt x="250032" y="71438"/>
                </a:lnTo>
                <a:lnTo>
                  <a:pt x="223243" y="98227"/>
                </a:lnTo>
                <a:lnTo>
                  <a:pt x="196454" y="125016"/>
                </a:lnTo>
                <a:lnTo>
                  <a:pt x="169664" y="151805"/>
                </a:lnTo>
                <a:lnTo>
                  <a:pt x="142875" y="169665"/>
                </a:lnTo>
                <a:lnTo>
                  <a:pt x="142875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99039" y="1205508"/>
            <a:ext cx="723306" cy="26790"/>
          </a:xfrm>
          <a:custGeom>
            <a:avLst/>
            <a:gdLst/>
            <a:ahLst/>
            <a:cxnLst/>
            <a:rect l="0" t="0" r="0" b="0"/>
            <a:pathLst>
              <a:path w="723306" h="26790">
                <a:moveTo>
                  <a:pt x="26789" y="26789"/>
                </a:moveTo>
                <a:lnTo>
                  <a:pt x="26789" y="26789"/>
                </a:lnTo>
                <a:lnTo>
                  <a:pt x="17859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59" y="17859"/>
                </a:lnTo>
                <a:lnTo>
                  <a:pt x="35719" y="17859"/>
                </a:lnTo>
                <a:lnTo>
                  <a:pt x="44649" y="8929"/>
                </a:lnTo>
                <a:lnTo>
                  <a:pt x="71438" y="8929"/>
                </a:lnTo>
                <a:lnTo>
                  <a:pt x="89297" y="8929"/>
                </a:lnTo>
                <a:lnTo>
                  <a:pt x="116086" y="8929"/>
                </a:lnTo>
                <a:lnTo>
                  <a:pt x="142875" y="0"/>
                </a:lnTo>
                <a:lnTo>
                  <a:pt x="178594" y="0"/>
                </a:lnTo>
                <a:lnTo>
                  <a:pt x="205383" y="0"/>
                </a:lnTo>
                <a:lnTo>
                  <a:pt x="241102" y="0"/>
                </a:lnTo>
                <a:lnTo>
                  <a:pt x="285750" y="0"/>
                </a:lnTo>
                <a:lnTo>
                  <a:pt x="321469" y="0"/>
                </a:lnTo>
                <a:lnTo>
                  <a:pt x="357188" y="0"/>
                </a:lnTo>
                <a:lnTo>
                  <a:pt x="401836" y="0"/>
                </a:lnTo>
                <a:lnTo>
                  <a:pt x="437555" y="0"/>
                </a:lnTo>
                <a:lnTo>
                  <a:pt x="482203" y="0"/>
                </a:lnTo>
                <a:lnTo>
                  <a:pt x="517922" y="0"/>
                </a:lnTo>
                <a:lnTo>
                  <a:pt x="553641" y="0"/>
                </a:lnTo>
                <a:lnTo>
                  <a:pt x="589359" y="0"/>
                </a:lnTo>
                <a:lnTo>
                  <a:pt x="625078" y="0"/>
                </a:lnTo>
                <a:lnTo>
                  <a:pt x="651867" y="0"/>
                </a:lnTo>
                <a:lnTo>
                  <a:pt x="669727" y="0"/>
                </a:lnTo>
                <a:lnTo>
                  <a:pt x="687586" y="0"/>
                </a:lnTo>
                <a:lnTo>
                  <a:pt x="705445" y="0"/>
                </a:lnTo>
                <a:lnTo>
                  <a:pt x="714375" y="0"/>
                </a:lnTo>
                <a:lnTo>
                  <a:pt x="723305" y="0"/>
                </a:lnTo>
                <a:lnTo>
                  <a:pt x="714375" y="0"/>
                </a:lnTo>
                <a:lnTo>
                  <a:pt x="7143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38242" y="660797"/>
            <a:ext cx="178595" cy="250032"/>
          </a:xfrm>
          <a:custGeom>
            <a:avLst/>
            <a:gdLst/>
            <a:ahLst/>
            <a:cxnLst/>
            <a:rect l="0" t="0" r="0" b="0"/>
            <a:pathLst>
              <a:path w="178595" h="250032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98226"/>
                </a:lnTo>
                <a:lnTo>
                  <a:pt x="17860" y="125015"/>
                </a:lnTo>
                <a:lnTo>
                  <a:pt x="17860" y="142875"/>
                </a:lnTo>
                <a:lnTo>
                  <a:pt x="26789" y="169664"/>
                </a:lnTo>
                <a:lnTo>
                  <a:pt x="26789" y="187523"/>
                </a:lnTo>
                <a:lnTo>
                  <a:pt x="35719" y="205383"/>
                </a:lnTo>
                <a:lnTo>
                  <a:pt x="44649" y="223242"/>
                </a:lnTo>
                <a:lnTo>
                  <a:pt x="53578" y="232172"/>
                </a:lnTo>
                <a:lnTo>
                  <a:pt x="62508" y="241101"/>
                </a:lnTo>
                <a:lnTo>
                  <a:pt x="80367" y="250031"/>
                </a:lnTo>
                <a:lnTo>
                  <a:pt x="89297" y="250031"/>
                </a:lnTo>
                <a:lnTo>
                  <a:pt x="107156" y="250031"/>
                </a:lnTo>
                <a:lnTo>
                  <a:pt x="125016" y="241101"/>
                </a:lnTo>
                <a:lnTo>
                  <a:pt x="133946" y="232172"/>
                </a:lnTo>
                <a:lnTo>
                  <a:pt x="151805" y="223242"/>
                </a:lnTo>
                <a:lnTo>
                  <a:pt x="160735" y="214312"/>
                </a:lnTo>
                <a:lnTo>
                  <a:pt x="169664" y="196453"/>
                </a:lnTo>
                <a:lnTo>
                  <a:pt x="178594" y="187523"/>
                </a:lnTo>
                <a:lnTo>
                  <a:pt x="178594" y="178594"/>
                </a:lnTo>
                <a:lnTo>
                  <a:pt x="169664" y="169664"/>
                </a:lnTo>
                <a:lnTo>
                  <a:pt x="169664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831086" y="750094"/>
            <a:ext cx="232173" cy="62508"/>
          </a:xfrm>
          <a:custGeom>
            <a:avLst/>
            <a:gdLst/>
            <a:ahLst/>
            <a:cxnLst/>
            <a:rect l="0" t="0" r="0" b="0"/>
            <a:pathLst>
              <a:path w="232173" h="62508">
                <a:moveTo>
                  <a:pt x="8930" y="62507"/>
                </a:moveTo>
                <a:lnTo>
                  <a:pt x="0" y="62507"/>
                </a:lnTo>
                <a:lnTo>
                  <a:pt x="8930" y="53578"/>
                </a:lnTo>
                <a:lnTo>
                  <a:pt x="8930" y="44648"/>
                </a:lnTo>
                <a:lnTo>
                  <a:pt x="17859" y="35718"/>
                </a:lnTo>
                <a:lnTo>
                  <a:pt x="35719" y="26789"/>
                </a:lnTo>
                <a:lnTo>
                  <a:pt x="53578" y="8929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0"/>
                </a:lnTo>
                <a:lnTo>
                  <a:pt x="160734" y="0"/>
                </a:lnTo>
                <a:lnTo>
                  <a:pt x="187523" y="0"/>
                </a:lnTo>
                <a:lnTo>
                  <a:pt x="214312" y="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098977" y="723305"/>
            <a:ext cx="142876" cy="178594"/>
          </a:xfrm>
          <a:custGeom>
            <a:avLst/>
            <a:gdLst/>
            <a:ahLst/>
            <a:cxnLst/>
            <a:rect l="0" t="0" r="0" b="0"/>
            <a:pathLst>
              <a:path w="142876" h="178594">
                <a:moveTo>
                  <a:pt x="80367" y="80367"/>
                </a:moveTo>
                <a:lnTo>
                  <a:pt x="80367" y="71437"/>
                </a:lnTo>
                <a:lnTo>
                  <a:pt x="89296" y="62507"/>
                </a:lnTo>
                <a:lnTo>
                  <a:pt x="89296" y="62507"/>
                </a:lnTo>
                <a:lnTo>
                  <a:pt x="98226" y="53578"/>
                </a:lnTo>
                <a:lnTo>
                  <a:pt x="107156" y="44648"/>
                </a:lnTo>
                <a:lnTo>
                  <a:pt x="116086" y="35718"/>
                </a:lnTo>
                <a:lnTo>
                  <a:pt x="116086" y="26789"/>
                </a:lnTo>
                <a:lnTo>
                  <a:pt x="125015" y="26789"/>
                </a:lnTo>
                <a:lnTo>
                  <a:pt x="133945" y="17859"/>
                </a:lnTo>
                <a:lnTo>
                  <a:pt x="133945" y="8929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16086" y="0"/>
                </a:lnTo>
                <a:lnTo>
                  <a:pt x="107156" y="0"/>
                </a:lnTo>
                <a:lnTo>
                  <a:pt x="89296" y="17859"/>
                </a:lnTo>
                <a:lnTo>
                  <a:pt x="62507" y="35718"/>
                </a:lnTo>
                <a:lnTo>
                  <a:pt x="44648" y="62507"/>
                </a:lnTo>
                <a:lnTo>
                  <a:pt x="17859" y="98226"/>
                </a:lnTo>
                <a:lnTo>
                  <a:pt x="8929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8929" y="178593"/>
                </a:lnTo>
                <a:lnTo>
                  <a:pt x="26789" y="178593"/>
                </a:lnTo>
                <a:lnTo>
                  <a:pt x="53578" y="178593"/>
                </a:lnTo>
                <a:lnTo>
                  <a:pt x="80367" y="160734"/>
                </a:lnTo>
                <a:lnTo>
                  <a:pt x="98226" y="142875"/>
                </a:lnTo>
                <a:lnTo>
                  <a:pt x="9822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295430" y="767953"/>
            <a:ext cx="98227" cy="125017"/>
          </a:xfrm>
          <a:custGeom>
            <a:avLst/>
            <a:gdLst/>
            <a:ahLst/>
            <a:cxnLst/>
            <a:rect l="0" t="0" r="0" b="0"/>
            <a:pathLst>
              <a:path w="98227" h="125017">
                <a:moveTo>
                  <a:pt x="8929" y="53578"/>
                </a:move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8929" y="116086"/>
                </a:lnTo>
                <a:lnTo>
                  <a:pt x="8929" y="125016"/>
                </a:lnTo>
                <a:lnTo>
                  <a:pt x="8929" y="125016"/>
                </a:lnTo>
                <a:lnTo>
                  <a:pt x="17859" y="116086"/>
                </a:lnTo>
                <a:lnTo>
                  <a:pt x="26789" y="107156"/>
                </a:lnTo>
                <a:lnTo>
                  <a:pt x="35718" y="89297"/>
                </a:lnTo>
                <a:lnTo>
                  <a:pt x="44648" y="71438"/>
                </a:lnTo>
                <a:lnTo>
                  <a:pt x="62508" y="44648"/>
                </a:lnTo>
                <a:lnTo>
                  <a:pt x="71437" y="26789"/>
                </a:lnTo>
                <a:lnTo>
                  <a:pt x="80367" y="17859"/>
                </a:lnTo>
                <a:lnTo>
                  <a:pt x="80367" y="8930"/>
                </a:lnTo>
                <a:lnTo>
                  <a:pt x="89297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20445" y="785812"/>
            <a:ext cx="187525" cy="107158"/>
          </a:xfrm>
          <a:custGeom>
            <a:avLst/>
            <a:gdLst/>
            <a:ahLst/>
            <a:cxnLst/>
            <a:rect l="0" t="0" r="0" b="0"/>
            <a:pathLst>
              <a:path w="187525" h="107158">
                <a:moveTo>
                  <a:pt x="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8930" y="98227"/>
                </a:lnTo>
                <a:lnTo>
                  <a:pt x="8930" y="107157"/>
                </a:lnTo>
                <a:lnTo>
                  <a:pt x="17860" y="107157"/>
                </a:lnTo>
                <a:lnTo>
                  <a:pt x="17860" y="107157"/>
                </a:lnTo>
                <a:lnTo>
                  <a:pt x="26789" y="98227"/>
                </a:lnTo>
                <a:lnTo>
                  <a:pt x="35719" y="80368"/>
                </a:lnTo>
                <a:lnTo>
                  <a:pt x="44649" y="71438"/>
                </a:lnTo>
                <a:lnTo>
                  <a:pt x="53578" y="53579"/>
                </a:lnTo>
                <a:lnTo>
                  <a:pt x="62508" y="35719"/>
                </a:lnTo>
                <a:lnTo>
                  <a:pt x="71438" y="17860"/>
                </a:lnTo>
                <a:lnTo>
                  <a:pt x="80368" y="8930"/>
                </a:lnTo>
                <a:lnTo>
                  <a:pt x="80368" y="8930"/>
                </a:lnTo>
                <a:lnTo>
                  <a:pt x="80368" y="8930"/>
                </a:lnTo>
                <a:lnTo>
                  <a:pt x="89297" y="17860"/>
                </a:lnTo>
                <a:lnTo>
                  <a:pt x="89297" y="26789"/>
                </a:lnTo>
                <a:lnTo>
                  <a:pt x="80368" y="44649"/>
                </a:lnTo>
                <a:lnTo>
                  <a:pt x="80368" y="53579"/>
                </a:lnTo>
                <a:lnTo>
                  <a:pt x="89297" y="62508"/>
                </a:lnTo>
                <a:lnTo>
                  <a:pt x="89297" y="62508"/>
                </a:lnTo>
                <a:lnTo>
                  <a:pt x="89297" y="71438"/>
                </a:lnTo>
                <a:lnTo>
                  <a:pt x="98227" y="62508"/>
                </a:lnTo>
                <a:lnTo>
                  <a:pt x="98227" y="53579"/>
                </a:lnTo>
                <a:lnTo>
                  <a:pt x="116086" y="44649"/>
                </a:lnTo>
                <a:lnTo>
                  <a:pt x="125016" y="35719"/>
                </a:lnTo>
                <a:lnTo>
                  <a:pt x="125016" y="17860"/>
                </a:lnTo>
                <a:lnTo>
                  <a:pt x="133946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17860"/>
                </a:lnTo>
                <a:lnTo>
                  <a:pt x="133946" y="35719"/>
                </a:lnTo>
                <a:lnTo>
                  <a:pt x="133946" y="53579"/>
                </a:lnTo>
                <a:lnTo>
                  <a:pt x="133946" y="71438"/>
                </a:lnTo>
                <a:lnTo>
                  <a:pt x="133946" y="89297"/>
                </a:lnTo>
                <a:lnTo>
                  <a:pt x="151805" y="89297"/>
                </a:lnTo>
                <a:lnTo>
                  <a:pt x="160735" y="80368"/>
                </a:lnTo>
                <a:lnTo>
                  <a:pt x="187524" y="71438"/>
                </a:lnTo>
                <a:lnTo>
                  <a:pt x="18752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661547" y="767953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0" y="26789"/>
                </a:move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688336" y="741164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17859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670477" y="785812"/>
            <a:ext cx="17860" cy="98228"/>
          </a:xfrm>
          <a:custGeom>
            <a:avLst/>
            <a:gdLst/>
            <a:ahLst/>
            <a:cxnLst/>
            <a:rect l="0" t="0" r="0" b="0"/>
            <a:pathLst>
              <a:path w="17860" h="98228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0" y="53579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29" y="98227"/>
                </a:lnTo>
                <a:lnTo>
                  <a:pt x="17859" y="71438"/>
                </a:lnTo>
                <a:lnTo>
                  <a:pt x="1785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88336" y="642938"/>
            <a:ext cx="205384" cy="223243"/>
          </a:xfrm>
          <a:custGeom>
            <a:avLst/>
            <a:gdLst/>
            <a:ahLst/>
            <a:cxnLst/>
            <a:rect l="0" t="0" r="0" b="0"/>
            <a:pathLst>
              <a:path w="205384" h="223243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30" y="53578"/>
                </a:lnTo>
                <a:lnTo>
                  <a:pt x="17859" y="62507"/>
                </a:lnTo>
                <a:lnTo>
                  <a:pt x="17859" y="80367"/>
                </a:lnTo>
                <a:lnTo>
                  <a:pt x="35719" y="89296"/>
                </a:lnTo>
                <a:lnTo>
                  <a:pt x="35719" y="98226"/>
                </a:lnTo>
                <a:lnTo>
                  <a:pt x="44648" y="116085"/>
                </a:lnTo>
                <a:lnTo>
                  <a:pt x="44648" y="125015"/>
                </a:lnTo>
                <a:lnTo>
                  <a:pt x="44648" y="142874"/>
                </a:lnTo>
                <a:lnTo>
                  <a:pt x="44648" y="160734"/>
                </a:lnTo>
                <a:lnTo>
                  <a:pt x="44648" y="178593"/>
                </a:lnTo>
                <a:lnTo>
                  <a:pt x="44648" y="187523"/>
                </a:lnTo>
                <a:lnTo>
                  <a:pt x="44648" y="205382"/>
                </a:lnTo>
                <a:lnTo>
                  <a:pt x="44648" y="214312"/>
                </a:lnTo>
                <a:lnTo>
                  <a:pt x="44648" y="223242"/>
                </a:lnTo>
                <a:lnTo>
                  <a:pt x="53578" y="223242"/>
                </a:lnTo>
                <a:lnTo>
                  <a:pt x="62508" y="214312"/>
                </a:lnTo>
                <a:lnTo>
                  <a:pt x="71437" y="205382"/>
                </a:lnTo>
                <a:lnTo>
                  <a:pt x="80367" y="196453"/>
                </a:lnTo>
                <a:lnTo>
                  <a:pt x="98227" y="178593"/>
                </a:lnTo>
                <a:lnTo>
                  <a:pt x="107156" y="160734"/>
                </a:lnTo>
                <a:lnTo>
                  <a:pt x="107156" y="142874"/>
                </a:lnTo>
                <a:lnTo>
                  <a:pt x="116086" y="133945"/>
                </a:lnTo>
                <a:lnTo>
                  <a:pt x="116086" y="133945"/>
                </a:lnTo>
                <a:lnTo>
                  <a:pt x="125016" y="133945"/>
                </a:lnTo>
                <a:lnTo>
                  <a:pt x="125016" y="142874"/>
                </a:lnTo>
                <a:lnTo>
                  <a:pt x="125016" y="160734"/>
                </a:lnTo>
                <a:lnTo>
                  <a:pt x="133945" y="178593"/>
                </a:lnTo>
                <a:lnTo>
                  <a:pt x="133945" y="187523"/>
                </a:lnTo>
                <a:lnTo>
                  <a:pt x="151805" y="196453"/>
                </a:lnTo>
                <a:lnTo>
                  <a:pt x="169664" y="205382"/>
                </a:lnTo>
                <a:lnTo>
                  <a:pt x="187523" y="196453"/>
                </a:lnTo>
                <a:lnTo>
                  <a:pt x="205383" y="187523"/>
                </a:lnTo>
                <a:lnTo>
                  <a:pt x="20538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884789" y="750094"/>
            <a:ext cx="142876" cy="107157"/>
          </a:xfrm>
          <a:custGeom>
            <a:avLst/>
            <a:gdLst/>
            <a:ahLst/>
            <a:cxnLst/>
            <a:rect l="0" t="0" r="0" b="0"/>
            <a:pathLst>
              <a:path w="142876" h="107157">
                <a:moveTo>
                  <a:pt x="17859" y="35718"/>
                </a:moveTo>
                <a:lnTo>
                  <a:pt x="17859" y="35718"/>
                </a:lnTo>
                <a:lnTo>
                  <a:pt x="8930" y="35718"/>
                </a:lnTo>
                <a:lnTo>
                  <a:pt x="8930" y="44648"/>
                </a:ln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17859" y="107156"/>
                </a:lnTo>
                <a:lnTo>
                  <a:pt x="35719" y="98226"/>
                </a:lnTo>
                <a:lnTo>
                  <a:pt x="53578" y="89297"/>
                </a:lnTo>
                <a:lnTo>
                  <a:pt x="71438" y="71437"/>
                </a:lnTo>
                <a:lnTo>
                  <a:pt x="89297" y="53578"/>
                </a:lnTo>
                <a:lnTo>
                  <a:pt x="107156" y="35718"/>
                </a:lnTo>
                <a:lnTo>
                  <a:pt x="125016" y="17859"/>
                </a:lnTo>
                <a:lnTo>
                  <a:pt x="125016" y="8929"/>
                </a:lnTo>
                <a:lnTo>
                  <a:pt x="133945" y="0"/>
                </a:lnTo>
                <a:lnTo>
                  <a:pt x="125016" y="8929"/>
                </a:lnTo>
                <a:lnTo>
                  <a:pt x="125016" y="17859"/>
                </a:lnTo>
                <a:lnTo>
                  <a:pt x="125016" y="35718"/>
                </a:lnTo>
                <a:lnTo>
                  <a:pt x="125016" y="62507"/>
                </a:lnTo>
                <a:lnTo>
                  <a:pt x="125016" y="71437"/>
                </a:lnTo>
                <a:lnTo>
                  <a:pt x="133945" y="80367"/>
                </a:lnTo>
                <a:lnTo>
                  <a:pt x="142875" y="62507"/>
                </a:lnTo>
                <a:lnTo>
                  <a:pt x="142875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063383" y="473273"/>
            <a:ext cx="187524" cy="250033"/>
          </a:xfrm>
          <a:custGeom>
            <a:avLst/>
            <a:gdLst/>
            <a:ahLst/>
            <a:cxnLst/>
            <a:rect l="0" t="0" r="0" b="0"/>
            <a:pathLst>
              <a:path w="187524" h="250033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9297"/>
                </a:lnTo>
                <a:lnTo>
                  <a:pt x="8930" y="116086"/>
                </a:lnTo>
                <a:lnTo>
                  <a:pt x="8930" y="142875"/>
                </a:lnTo>
                <a:lnTo>
                  <a:pt x="8930" y="169665"/>
                </a:lnTo>
                <a:lnTo>
                  <a:pt x="0" y="196454"/>
                </a:lnTo>
                <a:lnTo>
                  <a:pt x="0" y="223243"/>
                </a:lnTo>
                <a:lnTo>
                  <a:pt x="0" y="232172"/>
                </a:lnTo>
                <a:lnTo>
                  <a:pt x="8930" y="241102"/>
                </a:lnTo>
                <a:lnTo>
                  <a:pt x="17859" y="250032"/>
                </a:lnTo>
                <a:lnTo>
                  <a:pt x="26789" y="241102"/>
                </a:lnTo>
                <a:lnTo>
                  <a:pt x="44648" y="223243"/>
                </a:lnTo>
                <a:lnTo>
                  <a:pt x="62508" y="205383"/>
                </a:lnTo>
                <a:lnTo>
                  <a:pt x="80367" y="178594"/>
                </a:lnTo>
                <a:lnTo>
                  <a:pt x="98226" y="160735"/>
                </a:lnTo>
                <a:lnTo>
                  <a:pt x="107156" y="142875"/>
                </a:lnTo>
                <a:lnTo>
                  <a:pt x="116086" y="133946"/>
                </a:lnTo>
                <a:lnTo>
                  <a:pt x="125015" y="133946"/>
                </a:lnTo>
                <a:lnTo>
                  <a:pt x="133945" y="142875"/>
                </a:lnTo>
                <a:lnTo>
                  <a:pt x="142875" y="160735"/>
                </a:lnTo>
                <a:lnTo>
                  <a:pt x="142875" y="169665"/>
                </a:lnTo>
                <a:lnTo>
                  <a:pt x="151805" y="187524"/>
                </a:lnTo>
                <a:lnTo>
                  <a:pt x="169664" y="205383"/>
                </a:lnTo>
                <a:lnTo>
                  <a:pt x="178594" y="205383"/>
                </a:lnTo>
                <a:lnTo>
                  <a:pt x="187523" y="187524"/>
                </a:lnTo>
                <a:lnTo>
                  <a:pt x="187523" y="160735"/>
                </a:lnTo>
                <a:lnTo>
                  <a:pt x="187523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50906" y="446484"/>
            <a:ext cx="348259" cy="196455"/>
          </a:xfrm>
          <a:custGeom>
            <a:avLst/>
            <a:gdLst/>
            <a:ahLst/>
            <a:cxnLst/>
            <a:rect l="0" t="0" r="0" b="0"/>
            <a:pathLst>
              <a:path w="348259" h="196455">
                <a:moveTo>
                  <a:pt x="35719" y="53578"/>
                </a:moveTo>
                <a:lnTo>
                  <a:pt x="35719" y="44649"/>
                </a:lnTo>
                <a:lnTo>
                  <a:pt x="35719" y="44649"/>
                </a:lnTo>
                <a:lnTo>
                  <a:pt x="35719" y="35719"/>
                </a:lnTo>
                <a:lnTo>
                  <a:pt x="35719" y="26789"/>
                </a:lnTo>
                <a:lnTo>
                  <a:pt x="35719" y="26789"/>
                </a:lnTo>
                <a:lnTo>
                  <a:pt x="35719" y="26789"/>
                </a:lnTo>
                <a:lnTo>
                  <a:pt x="26789" y="35719"/>
                </a:lnTo>
                <a:lnTo>
                  <a:pt x="17860" y="44649"/>
                </a:lnTo>
                <a:lnTo>
                  <a:pt x="8930" y="71438"/>
                </a:lnTo>
                <a:lnTo>
                  <a:pt x="0" y="98227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4"/>
                </a:lnTo>
                <a:lnTo>
                  <a:pt x="17860" y="196454"/>
                </a:lnTo>
                <a:lnTo>
                  <a:pt x="35719" y="196454"/>
                </a:lnTo>
                <a:lnTo>
                  <a:pt x="53578" y="187524"/>
                </a:lnTo>
                <a:lnTo>
                  <a:pt x="71438" y="169664"/>
                </a:lnTo>
                <a:lnTo>
                  <a:pt x="80367" y="151805"/>
                </a:lnTo>
                <a:lnTo>
                  <a:pt x="98227" y="125016"/>
                </a:lnTo>
                <a:lnTo>
                  <a:pt x="107157" y="107157"/>
                </a:lnTo>
                <a:lnTo>
                  <a:pt x="107157" y="80368"/>
                </a:lnTo>
                <a:lnTo>
                  <a:pt x="107157" y="62508"/>
                </a:lnTo>
                <a:lnTo>
                  <a:pt x="107157" y="53578"/>
                </a:lnTo>
                <a:lnTo>
                  <a:pt x="107157" y="53578"/>
                </a:lnTo>
                <a:lnTo>
                  <a:pt x="107157" y="62508"/>
                </a:lnTo>
                <a:lnTo>
                  <a:pt x="98227" y="80368"/>
                </a:lnTo>
                <a:lnTo>
                  <a:pt x="89297" y="107157"/>
                </a:lnTo>
                <a:lnTo>
                  <a:pt x="89297" y="125016"/>
                </a:lnTo>
                <a:lnTo>
                  <a:pt x="89297" y="151805"/>
                </a:lnTo>
                <a:lnTo>
                  <a:pt x="98227" y="160735"/>
                </a:lnTo>
                <a:lnTo>
                  <a:pt x="107157" y="169664"/>
                </a:lnTo>
                <a:lnTo>
                  <a:pt x="116086" y="169664"/>
                </a:lnTo>
                <a:lnTo>
                  <a:pt x="125016" y="169664"/>
                </a:lnTo>
                <a:lnTo>
                  <a:pt x="142875" y="151805"/>
                </a:lnTo>
                <a:lnTo>
                  <a:pt x="151805" y="133946"/>
                </a:lnTo>
                <a:lnTo>
                  <a:pt x="169664" y="116086"/>
                </a:lnTo>
                <a:lnTo>
                  <a:pt x="187524" y="89297"/>
                </a:lnTo>
                <a:lnTo>
                  <a:pt x="187524" y="62508"/>
                </a:lnTo>
                <a:lnTo>
                  <a:pt x="196453" y="44649"/>
                </a:lnTo>
                <a:lnTo>
                  <a:pt x="196453" y="26789"/>
                </a:lnTo>
                <a:lnTo>
                  <a:pt x="205383" y="26789"/>
                </a:lnTo>
                <a:lnTo>
                  <a:pt x="205383" y="35719"/>
                </a:lnTo>
                <a:lnTo>
                  <a:pt x="205383" y="53578"/>
                </a:lnTo>
                <a:lnTo>
                  <a:pt x="205383" y="71438"/>
                </a:lnTo>
                <a:lnTo>
                  <a:pt x="196453" y="89297"/>
                </a:lnTo>
                <a:lnTo>
                  <a:pt x="196453" y="116086"/>
                </a:lnTo>
                <a:lnTo>
                  <a:pt x="205383" y="133946"/>
                </a:lnTo>
                <a:lnTo>
                  <a:pt x="214313" y="133946"/>
                </a:lnTo>
                <a:lnTo>
                  <a:pt x="232172" y="133946"/>
                </a:lnTo>
                <a:lnTo>
                  <a:pt x="250032" y="125016"/>
                </a:lnTo>
                <a:lnTo>
                  <a:pt x="276821" y="98227"/>
                </a:lnTo>
                <a:lnTo>
                  <a:pt x="294680" y="80368"/>
                </a:lnTo>
                <a:lnTo>
                  <a:pt x="312539" y="53578"/>
                </a:lnTo>
                <a:lnTo>
                  <a:pt x="321469" y="26789"/>
                </a:lnTo>
                <a:lnTo>
                  <a:pt x="330399" y="8930"/>
                </a:lnTo>
                <a:lnTo>
                  <a:pt x="339328" y="0"/>
                </a:lnTo>
                <a:lnTo>
                  <a:pt x="339328" y="0"/>
                </a:lnTo>
                <a:lnTo>
                  <a:pt x="348258" y="8930"/>
                </a:lnTo>
                <a:lnTo>
                  <a:pt x="348258" y="17860"/>
                </a:lnTo>
                <a:lnTo>
                  <a:pt x="348258" y="35719"/>
                </a:lnTo>
                <a:lnTo>
                  <a:pt x="348258" y="44649"/>
                </a:lnTo>
                <a:lnTo>
                  <a:pt x="348258" y="44649"/>
                </a:lnTo>
                <a:lnTo>
                  <a:pt x="348258" y="26789"/>
                </a:lnTo>
                <a:lnTo>
                  <a:pt x="34825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599164" y="232172"/>
            <a:ext cx="232173" cy="276821"/>
          </a:xfrm>
          <a:custGeom>
            <a:avLst/>
            <a:gdLst/>
            <a:ahLst/>
            <a:cxnLst/>
            <a:rect l="0" t="0" r="0" b="0"/>
            <a:pathLst>
              <a:path w="232173" h="276821">
                <a:moveTo>
                  <a:pt x="53578" y="151805"/>
                </a:moveTo>
                <a:lnTo>
                  <a:pt x="53578" y="160734"/>
                </a:lnTo>
                <a:lnTo>
                  <a:pt x="53578" y="169664"/>
                </a:lnTo>
                <a:lnTo>
                  <a:pt x="53578" y="169664"/>
                </a:lnTo>
                <a:lnTo>
                  <a:pt x="53578" y="169664"/>
                </a:lnTo>
                <a:lnTo>
                  <a:pt x="53578" y="169664"/>
                </a:lnTo>
                <a:lnTo>
                  <a:pt x="53578" y="169664"/>
                </a:lnTo>
                <a:lnTo>
                  <a:pt x="53578" y="178594"/>
                </a:lnTo>
                <a:lnTo>
                  <a:pt x="44649" y="196453"/>
                </a:lnTo>
                <a:lnTo>
                  <a:pt x="26789" y="214312"/>
                </a:lnTo>
                <a:lnTo>
                  <a:pt x="17859" y="232172"/>
                </a:lnTo>
                <a:lnTo>
                  <a:pt x="8930" y="250031"/>
                </a:lnTo>
                <a:lnTo>
                  <a:pt x="0" y="267890"/>
                </a:lnTo>
                <a:lnTo>
                  <a:pt x="0" y="276820"/>
                </a:lnTo>
                <a:lnTo>
                  <a:pt x="8930" y="276820"/>
                </a:lnTo>
                <a:lnTo>
                  <a:pt x="17859" y="267890"/>
                </a:lnTo>
                <a:lnTo>
                  <a:pt x="35719" y="258961"/>
                </a:lnTo>
                <a:lnTo>
                  <a:pt x="44649" y="250031"/>
                </a:lnTo>
                <a:lnTo>
                  <a:pt x="62508" y="223242"/>
                </a:lnTo>
                <a:lnTo>
                  <a:pt x="80367" y="205383"/>
                </a:lnTo>
                <a:lnTo>
                  <a:pt x="98227" y="187523"/>
                </a:lnTo>
                <a:lnTo>
                  <a:pt x="107156" y="160734"/>
                </a:lnTo>
                <a:lnTo>
                  <a:pt x="116086" y="133945"/>
                </a:lnTo>
                <a:lnTo>
                  <a:pt x="116086" y="116086"/>
                </a:lnTo>
                <a:lnTo>
                  <a:pt x="125016" y="98226"/>
                </a:lnTo>
                <a:lnTo>
                  <a:pt x="125016" y="89297"/>
                </a:lnTo>
                <a:lnTo>
                  <a:pt x="133945" y="62508"/>
                </a:lnTo>
                <a:lnTo>
                  <a:pt x="142875" y="44648"/>
                </a:lnTo>
                <a:lnTo>
                  <a:pt x="142875" y="26789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8930"/>
                </a:lnTo>
                <a:lnTo>
                  <a:pt x="133945" y="26789"/>
                </a:lnTo>
                <a:lnTo>
                  <a:pt x="125016" y="62508"/>
                </a:lnTo>
                <a:lnTo>
                  <a:pt x="116086" y="98226"/>
                </a:lnTo>
                <a:lnTo>
                  <a:pt x="116086" y="133945"/>
                </a:lnTo>
                <a:lnTo>
                  <a:pt x="116086" y="151805"/>
                </a:lnTo>
                <a:lnTo>
                  <a:pt x="125016" y="169664"/>
                </a:lnTo>
                <a:lnTo>
                  <a:pt x="133945" y="178594"/>
                </a:lnTo>
                <a:lnTo>
                  <a:pt x="142875" y="187523"/>
                </a:lnTo>
                <a:lnTo>
                  <a:pt x="160734" y="178594"/>
                </a:lnTo>
                <a:lnTo>
                  <a:pt x="187524" y="169664"/>
                </a:lnTo>
                <a:lnTo>
                  <a:pt x="205383" y="160734"/>
                </a:lnTo>
                <a:lnTo>
                  <a:pt x="214313" y="142875"/>
                </a:lnTo>
                <a:lnTo>
                  <a:pt x="223242" y="125015"/>
                </a:lnTo>
                <a:lnTo>
                  <a:pt x="232172" y="107156"/>
                </a:lnTo>
                <a:lnTo>
                  <a:pt x="23217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867055" y="71437"/>
            <a:ext cx="53579" cy="348259"/>
          </a:xfrm>
          <a:custGeom>
            <a:avLst/>
            <a:gdLst/>
            <a:ahLst/>
            <a:cxnLst/>
            <a:rect l="0" t="0" r="0" b="0"/>
            <a:pathLst>
              <a:path w="53579" h="348259">
                <a:moveTo>
                  <a:pt x="44648" y="893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53578" y="8930"/>
                </a:lnTo>
                <a:lnTo>
                  <a:pt x="44648" y="17860"/>
                </a:lnTo>
                <a:lnTo>
                  <a:pt x="44648" y="71438"/>
                </a:lnTo>
                <a:lnTo>
                  <a:pt x="35718" y="133946"/>
                </a:lnTo>
                <a:lnTo>
                  <a:pt x="17859" y="196454"/>
                </a:lnTo>
                <a:lnTo>
                  <a:pt x="8929" y="258961"/>
                </a:lnTo>
                <a:lnTo>
                  <a:pt x="0" y="303610"/>
                </a:lnTo>
                <a:lnTo>
                  <a:pt x="0" y="330399"/>
                </a:lnTo>
                <a:lnTo>
                  <a:pt x="0" y="339329"/>
                </a:lnTo>
                <a:lnTo>
                  <a:pt x="0" y="348258"/>
                </a:lnTo>
                <a:lnTo>
                  <a:pt x="8929" y="330399"/>
                </a:lnTo>
                <a:lnTo>
                  <a:pt x="17859" y="312540"/>
                </a:lnTo>
                <a:lnTo>
                  <a:pt x="17859" y="312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938492" y="258961"/>
            <a:ext cx="410766" cy="125017"/>
          </a:xfrm>
          <a:custGeom>
            <a:avLst/>
            <a:gdLst/>
            <a:ahLst/>
            <a:cxnLst/>
            <a:rect l="0" t="0" r="0" b="0"/>
            <a:pathLst>
              <a:path w="410766" h="125017">
                <a:moveTo>
                  <a:pt x="0" y="53578"/>
                </a:moveTo>
                <a:lnTo>
                  <a:pt x="8930" y="62508"/>
                </a:lnTo>
                <a:lnTo>
                  <a:pt x="8930" y="71437"/>
                </a:lnTo>
                <a:lnTo>
                  <a:pt x="17860" y="80367"/>
                </a:lnTo>
                <a:lnTo>
                  <a:pt x="26789" y="89297"/>
                </a:lnTo>
                <a:lnTo>
                  <a:pt x="44649" y="89297"/>
                </a:lnTo>
                <a:lnTo>
                  <a:pt x="53578" y="89297"/>
                </a:lnTo>
                <a:lnTo>
                  <a:pt x="80367" y="80367"/>
                </a:lnTo>
                <a:lnTo>
                  <a:pt x="89297" y="71437"/>
                </a:lnTo>
                <a:lnTo>
                  <a:pt x="98227" y="62508"/>
                </a:lnTo>
                <a:lnTo>
                  <a:pt x="98227" y="53578"/>
                </a:lnTo>
                <a:lnTo>
                  <a:pt x="107156" y="44648"/>
                </a:lnTo>
                <a:lnTo>
                  <a:pt x="107156" y="35719"/>
                </a:lnTo>
                <a:lnTo>
                  <a:pt x="107156" y="17859"/>
                </a:lnTo>
                <a:lnTo>
                  <a:pt x="107156" y="8930"/>
                </a:lnTo>
                <a:lnTo>
                  <a:pt x="107156" y="0"/>
                </a:lnTo>
                <a:lnTo>
                  <a:pt x="89297" y="0"/>
                </a:lnTo>
                <a:lnTo>
                  <a:pt x="71438" y="8930"/>
                </a:lnTo>
                <a:lnTo>
                  <a:pt x="53578" y="35719"/>
                </a:lnTo>
                <a:lnTo>
                  <a:pt x="35719" y="62508"/>
                </a:lnTo>
                <a:lnTo>
                  <a:pt x="26789" y="89297"/>
                </a:lnTo>
                <a:lnTo>
                  <a:pt x="26789" y="107156"/>
                </a:lnTo>
                <a:lnTo>
                  <a:pt x="35719" y="116086"/>
                </a:lnTo>
                <a:lnTo>
                  <a:pt x="44649" y="125016"/>
                </a:lnTo>
                <a:lnTo>
                  <a:pt x="62508" y="125016"/>
                </a:lnTo>
                <a:lnTo>
                  <a:pt x="80367" y="125016"/>
                </a:lnTo>
                <a:lnTo>
                  <a:pt x="107156" y="107156"/>
                </a:lnTo>
                <a:lnTo>
                  <a:pt x="125016" y="98226"/>
                </a:lnTo>
                <a:lnTo>
                  <a:pt x="133946" y="80367"/>
                </a:lnTo>
                <a:lnTo>
                  <a:pt x="151805" y="71437"/>
                </a:lnTo>
                <a:lnTo>
                  <a:pt x="160735" y="62508"/>
                </a:lnTo>
                <a:lnTo>
                  <a:pt x="178594" y="53578"/>
                </a:lnTo>
                <a:lnTo>
                  <a:pt x="196453" y="44648"/>
                </a:lnTo>
                <a:lnTo>
                  <a:pt x="214313" y="35719"/>
                </a:lnTo>
                <a:lnTo>
                  <a:pt x="223242" y="35719"/>
                </a:lnTo>
                <a:lnTo>
                  <a:pt x="232172" y="53578"/>
                </a:lnTo>
                <a:lnTo>
                  <a:pt x="241102" y="71437"/>
                </a:lnTo>
                <a:lnTo>
                  <a:pt x="241102" y="98226"/>
                </a:lnTo>
                <a:lnTo>
                  <a:pt x="241102" y="116086"/>
                </a:lnTo>
                <a:lnTo>
                  <a:pt x="241102" y="125016"/>
                </a:lnTo>
                <a:lnTo>
                  <a:pt x="250031" y="125016"/>
                </a:lnTo>
                <a:lnTo>
                  <a:pt x="267890" y="116086"/>
                </a:lnTo>
                <a:lnTo>
                  <a:pt x="294679" y="107156"/>
                </a:lnTo>
                <a:lnTo>
                  <a:pt x="312538" y="89297"/>
                </a:lnTo>
                <a:lnTo>
                  <a:pt x="330398" y="80367"/>
                </a:lnTo>
                <a:lnTo>
                  <a:pt x="348257" y="62508"/>
                </a:lnTo>
                <a:lnTo>
                  <a:pt x="357187" y="62508"/>
                </a:lnTo>
                <a:lnTo>
                  <a:pt x="375046" y="44648"/>
                </a:lnTo>
                <a:lnTo>
                  <a:pt x="392906" y="35719"/>
                </a:lnTo>
                <a:lnTo>
                  <a:pt x="410765" y="26789"/>
                </a:lnTo>
                <a:lnTo>
                  <a:pt x="410765" y="35719"/>
                </a:lnTo>
                <a:lnTo>
                  <a:pt x="410765" y="35719"/>
                </a:lnTo>
                <a:lnTo>
                  <a:pt x="41076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831211" y="973336"/>
            <a:ext cx="250032" cy="71438"/>
          </a:xfrm>
          <a:custGeom>
            <a:avLst/>
            <a:gdLst/>
            <a:ahLst/>
            <a:cxnLst/>
            <a:rect l="0" t="0" r="0" b="0"/>
            <a:pathLst>
              <a:path w="250032" h="71438">
                <a:moveTo>
                  <a:pt x="250031" y="17859"/>
                </a:moveTo>
                <a:lnTo>
                  <a:pt x="250031" y="17859"/>
                </a:lnTo>
                <a:lnTo>
                  <a:pt x="250031" y="17859"/>
                </a:lnTo>
                <a:lnTo>
                  <a:pt x="250031" y="17859"/>
                </a:lnTo>
                <a:lnTo>
                  <a:pt x="250031" y="17859"/>
                </a:lnTo>
                <a:lnTo>
                  <a:pt x="250031" y="17859"/>
                </a:lnTo>
                <a:lnTo>
                  <a:pt x="241102" y="17859"/>
                </a:lnTo>
                <a:lnTo>
                  <a:pt x="241102" y="17859"/>
                </a:lnTo>
                <a:lnTo>
                  <a:pt x="241102" y="17859"/>
                </a:lnTo>
                <a:lnTo>
                  <a:pt x="241102" y="17859"/>
                </a:lnTo>
                <a:lnTo>
                  <a:pt x="232172" y="17859"/>
                </a:lnTo>
                <a:lnTo>
                  <a:pt x="232172" y="17859"/>
                </a:lnTo>
                <a:lnTo>
                  <a:pt x="232172" y="17859"/>
                </a:lnTo>
                <a:lnTo>
                  <a:pt x="223242" y="17859"/>
                </a:lnTo>
                <a:lnTo>
                  <a:pt x="223242" y="17859"/>
                </a:lnTo>
                <a:lnTo>
                  <a:pt x="223242" y="17859"/>
                </a:lnTo>
                <a:lnTo>
                  <a:pt x="214312" y="17859"/>
                </a:lnTo>
                <a:lnTo>
                  <a:pt x="214312" y="17859"/>
                </a:lnTo>
                <a:lnTo>
                  <a:pt x="205383" y="8930"/>
                </a:lnTo>
                <a:lnTo>
                  <a:pt x="205383" y="8930"/>
                </a:lnTo>
                <a:lnTo>
                  <a:pt x="196453" y="8930"/>
                </a:lnTo>
                <a:lnTo>
                  <a:pt x="187523" y="8930"/>
                </a:lnTo>
                <a:lnTo>
                  <a:pt x="187523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4" y="0"/>
                </a:lnTo>
                <a:lnTo>
                  <a:pt x="151805" y="0"/>
                </a:lnTo>
                <a:lnTo>
                  <a:pt x="142875" y="0"/>
                </a:lnTo>
                <a:lnTo>
                  <a:pt x="133945" y="8930"/>
                </a:lnTo>
                <a:lnTo>
                  <a:pt x="125016" y="8930"/>
                </a:lnTo>
                <a:lnTo>
                  <a:pt x="116086" y="8930"/>
                </a:lnTo>
                <a:lnTo>
                  <a:pt x="107156" y="17859"/>
                </a:lnTo>
                <a:lnTo>
                  <a:pt x="98227" y="17859"/>
                </a:lnTo>
                <a:lnTo>
                  <a:pt x="80367" y="17859"/>
                </a:lnTo>
                <a:lnTo>
                  <a:pt x="71437" y="26789"/>
                </a:lnTo>
                <a:lnTo>
                  <a:pt x="53578" y="35719"/>
                </a:lnTo>
                <a:lnTo>
                  <a:pt x="44648" y="44648"/>
                </a:lnTo>
                <a:lnTo>
                  <a:pt x="26789" y="53578"/>
                </a:lnTo>
                <a:lnTo>
                  <a:pt x="17859" y="62508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724055" y="982266"/>
            <a:ext cx="464344" cy="500063"/>
          </a:xfrm>
          <a:custGeom>
            <a:avLst/>
            <a:gdLst/>
            <a:ahLst/>
            <a:cxnLst/>
            <a:rect l="0" t="0" r="0" b="0"/>
            <a:pathLst>
              <a:path w="464344" h="500063">
                <a:moveTo>
                  <a:pt x="71437" y="89296"/>
                </a:moveTo>
                <a:lnTo>
                  <a:pt x="62508" y="98226"/>
                </a:lnTo>
                <a:lnTo>
                  <a:pt x="53578" y="116085"/>
                </a:lnTo>
                <a:lnTo>
                  <a:pt x="44648" y="125015"/>
                </a:lnTo>
                <a:lnTo>
                  <a:pt x="35718" y="142875"/>
                </a:lnTo>
                <a:lnTo>
                  <a:pt x="26789" y="151804"/>
                </a:lnTo>
                <a:lnTo>
                  <a:pt x="17859" y="169664"/>
                </a:lnTo>
                <a:lnTo>
                  <a:pt x="17859" y="178593"/>
                </a:lnTo>
                <a:lnTo>
                  <a:pt x="8929" y="196453"/>
                </a:lnTo>
                <a:lnTo>
                  <a:pt x="8929" y="205382"/>
                </a:lnTo>
                <a:lnTo>
                  <a:pt x="8929" y="223242"/>
                </a:lnTo>
                <a:lnTo>
                  <a:pt x="0" y="241101"/>
                </a:lnTo>
                <a:lnTo>
                  <a:pt x="0" y="258961"/>
                </a:lnTo>
                <a:lnTo>
                  <a:pt x="0" y="276820"/>
                </a:lnTo>
                <a:lnTo>
                  <a:pt x="0" y="285750"/>
                </a:lnTo>
                <a:lnTo>
                  <a:pt x="0" y="303609"/>
                </a:lnTo>
                <a:lnTo>
                  <a:pt x="0" y="321468"/>
                </a:lnTo>
                <a:lnTo>
                  <a:pt x="0" y="339328"/>
                </a:lnTo>
                <a:lnTo>
                  <a:pt x="0" y="357187"/>
                </a:lnTo>
                <a:lnTo>
                  <a:pt x="0" y="375047"/>
                </a:lnTo>
                <a:lnTo>
                  <a:pt x="8929" y="383976"/>
                </a:lnTo>
                <a:lnTo>
                  <a:pt x="8929" y="401836"/>
                </a:lnTo>
                <a:lnTo>
                  <a:pt x="26789" y="410765"/>
                </a:lnTo>
                <a:lnTo>
                  <a:pt x="35718" y="428624"/>
                </a:lnTo>
                <a:lnTo>
                  <a:pt x="44648" y="437554"/>
                </a:lnTo>
                <a:lnTo>
                  <a:pt x="53578" y="446484"/>
                </a:lnTo>
                <a:lnTo>
                  <a:pt x="62508" y="455413"/>
                </a:lnTo>
                <a:lnTo>
                  <a:pt x="71437" y="464343"/>
                </a:lnTo>
                <a:lnTo>
                  <a:pt x="89297" y="482203"/>
                </a:lnTo>
                <a:lnTo>
                  <a:pt x="98226" y="491132"/>
                </a:lnTo>
                <a:lnTo>
                  <a:pt x="116086" y="491132"/>
                </a:lnTo>
                <a:lnTo>
                  <a:pt x="125015" y="491132"/>
                </a:lnTo>
                <a:lnTo>
                  <a:pt x="142875" y="500062"/>
                </a:lnTo>
                <a:lnTo>
                  <a:pt x="160734" y="500062"/>
                </a:lnTo>
                <a:lnTo>
                  <a:pt x="178593" y="500062"/>
                </a:lnTo>
                <a:lnTo>
                  <a:pt x="196453" y="500062"/>
                </a:lnTo>
                <a:lnTo>
                  <a:pt x="205383" y="500062"/>
                </a:lnTo>
                <a:lnTo>
                  <a:pt x="223242" y="500062"/>
                </a:lnTo>
                <a:lnTo>
                  <a:pt x="241101" y="500062"/>
                </a:lnTo>
                <a:lnTo>
                  <a:pt x="250031" y="491132"/>
                </a:lnTo>
                <a:lnTo>
                  <a:pt x="267890" y="491132"/>
                </a:lnTo>
                <a:lnTo>
                  <a:pt x="285750" y="482203"/>
                </a:lnTo>
                <a:lnTo>
                  <a:pt x="294679" y="473273"/>
                </a:lnTo>
                <a:lnTo>
                  <a:pt x="312539" y="464343"/>
                </a:lnTo>
                <a:lnTo>
                  <a:pt x="330398" y="455413"/>
                </a:lnTo>
                <a:lnTo>
                  <a:pt x="339328" y="446484"/>
                </a:lnTo>
                <a:lnTo>
                  <a:pt x="357187" y="437554"/>
                </a:lnTo>
                <a:lnTo>
                  <a:pt x="366117" y="419695"/>
                </a:lnTo>
                <a:lnTo>
                  <a:pt x="383976" y="410765"/>
                </a:lnTo>
                <a:lnTo>
                  <a:pt x="392906" y="392906"/>
                </a:lnTo>
                <a:lnTo>
                  <a:pt x="401836" y="383976"/>
                </a:lnTo>
                <a:lnTo>
                  <a:pt x="419695" y="357187"/>
                </a:lnTo>
                <a:lnTo>
                  <a:pt x="428625" y="348257"/>
                </a:lnTo>
                <a:lnTo>
                  <a:pt x="437554" y="330398"/>
                </a:lnTo>
                <a:lnTo>
                  <a:pt x="437554" y="303609"/>
                </a:lnTo>
                <a:lnTo>
                  <a:pt x="446484" y="285750"/>
                </a:lnTo>
                <a:lnTo>
                  <a:pt x="455414" y="267890"/>
                </a:lnTo>
                <a:lnTo>
                  <a:pt x="455414" y="250031"/>
                </a:lnTo>
                <a:lnTo>
                  <a:pt x="464343" y="232171"/>
                </a:lnTo>
                <a:lnTo>
                  <a:pt x="464343" y="205382"/>
                </a:lnTo>
                <a:lnTo>
                  <a:pt x="464343" y="196453"/>
                </a:lnTo>
                <a:lnTo>
                  <a:pt x="464343" y="169664"/>
                </a:lnTo>
                <a:lnTo>
                  <a:pt x="464343" y="151804"/>
                </a:lnTo>
                <a:lnTo>
                  <a:pt x="464343" y="133945"/>
                </a:lnTo>
                <a:lnTo>
                  <a:pt x="464343" y="116085"/>
                </a:lnTo>
                <a:lnTo>
                  <a:pt x="455414" y="98226"/>
                </a:lnTo>
                <a:lnTo>
                  <a:pt x="455414" y="80367"/>
                </a:lnTo>
                <a:lnTo>
                  <a:pt x="446484" y="62507"/>
                </a:lnTo>
                <a:lnTo>
                  <a:pt x="446484" y="53578"/>
                </a:lnTo>
                <a:lnTo>
                  <a:pt x="437554" y="35718"/>
                </a:lnTo>
                <a:lnTo>
                  <a:pt x="419695" y="26789"/>
                </a:lnTo>
                <a:lnTo>
                  <a:pt x="410765" y="26789"/>
                </a:lnTo>
                <a:lnTo>
                  <a:pt x="392906" y="17859"/>
                </a:lnTo>
                <a:lnTo>
                  <a:pt x="383976" y="8929"/>
                </a:lnTo>
                <a:lnTo>
                  <a:pt x="357187" y="8929"/>
                </a:lnTo>
                <a:lnTo>
                  <a:pt x="339328" y="0"/>
                </a:lnTo>
                <a:lnTo>
                  <a:pt x="321468" y="0"/>
                </a:lnTo>
                <a:lnTo>
                  <a:pt x="294679" y="0"/>
                </a:lnTo>
                <a:lnTo>
                  <a:pt x="267890" y="0"/>
                </a:lnTo>
                <a:lnTo>
                  <a:pt x="250031" y="8929"/>
                </a:lnTo>
                <a:lnTo>
                  <a:pt x="223242" y="8929"/>
                </a:lnTo>
                <a:lnTo>
                  <a:pt x="196453" y="17859"/>
                </a:lnTo>
                <a:lnTo>
                  <a:pt x="178593" y="26789"/>
                </a:lnTo>
                <a:lnTo>
                  <a:pt x="160734" y="35718"/>
                </a:lnTo>
                <a:lnTo>
                  <a:pt x="142875" y="53578"/>
                </a:lnTo>
                <a:lnTo>
                  <a:pt x="133945" y="62507"/>
                </a:lnTo>
                <a:lnTo>
                  <a:pt x="133945" y="80367"/>
                </a:lnTo>
                <a:lnTo>
                  <a:pt x="125015" y="89296"/>
                </a:lnTo>
                <a:lnTo>
                  <a:pt x="125015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28625" y="910828"/>
            <a:ext cx="214314" cy="312540"/>
          </a:xfrm>
          <a:custGeom>
            <a:avLst/>
            <a:gdLst/>
            <a:ahLst/>
            <a:cxnLst/>
            <a:rect l="0" t="0" r="0" b="0"/>
            <a:pathLst>
              <a:path w="214314" h="312540">
                <a:moveTo>
                  <a:pt x="169664" y="71438"/>
                </a:moveTo>
                <a:lnTo>
                  <a:pt x="169664" y="62508"/>
                </a:lnTo>
                <a:lnTo>
                  <a:pt x="169664" y="62508"/>
                </a:lnTo>
                <a:lnTo>
                  <a:pt x="169664" y="53578"/>
                </a:lnTo>
                <a:lnTo>
                  <a:pt x="169664" y="44648"/>
                </a:lnTo>
                <a:lnTo>
                  <a:pt x="160734" y="35719"/>
                </a:lnTo>
                <a:lnTo>
                  <a:pt x="160734" y="26789"/>
                </a:lnTo>
                <a:lnTo>
                  <a:pt x="151805" y="17859"/>
                </a:lnTo>
                <a:lnTo>
                  <a:pt x="142875" y="8930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0367" y="8930"/>
                </a:lnTo>
                <a:lnTo>
                  <a:pt x="62508" y="17859"/>
                </a:lnTo>
                <a:lnTo>
                  <a:pt x="44649" y="26789"/>
                </a:lnTo>
                <a:lnTo>
                  <a:pt x="26789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8930" y="80367"/>
                </a:lnTo>
                <a:lnTo>
                  <a:pt x="17859" y="98227"/>
                </a:lnTo>
                <a:lnTo>
                  <a:pt x="44649" y="116086"/>
                </a:lnTo>
                <a:lnTo>
                  <a:pt x="71438" y="133945"/>
                </a:lnTo>
                <a:lnTo>
                  <a:pt x="107156" y="160734"/>
                </a:lnTo>
                <a:lnTo>
                  <a:pt x="142875" y="178594"/>
                </a:lnTo>
                <a:lnTo>
                  <a:pt x="169664" y="205383"/>
                </a:lnTo>
                <a:lnTo>
                  <a:pt x="196453" y="232172"/>
                </a:lnTo>
                <a:lnTo>
                  <a:pt x="214313" y="258961"/>
                </a:lnTo>
                <a:lnTo>
                  <a:pt x="214313" y="276820"/>
                </a:lnTo>
                <a:lnTo>
                  <a:pt x="205383" y="294680"/>
                </a:lnTo>
                <a:lnTo>
                  <a:pt x="187524" y="303609"/>
                </a:lnTo>
                <a:lnTo>
                  <a:pt x="151805" y="312539"/>
                </a:lnTo>
                <a:lnTo>
                  <a:pt x="116086" y="312539"/>
                </a:lnTo>
                <a:lnTo>
                  <a:pt x="80367" y="303609"/>
                </a:lnTo>
                <a:lnTo>
                  <a:pt x="35719" y="294680"/>
                </a:lnTo>
                <a:lnTo>
                  <a:pt x="17859" y="285750"/>
                </a:lnTo>
                <a:lnTo>
                  <a:pt x="0" y="276820"/>
                </a:lnTo>
                <a:lnTo>
                  <a:pt x="0" y="258961"/>
                </a:lnTo>
                <a:lnTo>
                  <a:pt x="17859" y="250031"/>
                </a:lnTo>
                <a:lnTo>
                  <a:pt x="44649" y="232172"/>
                </a:lnTo>
                <a:lnTo>
                  <a:pt x="80367" y="214313"/>
                </a:lnTo>
                <a:lnTo>
                  <a:pt x="8036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14375" y="884039"/>
            <a:ext cx="205384" cy="285751"/>
          </a:xfrm>
          <a:custGeom>
            <a:avLst/>
            <a:gdLst/>
            <a:ahLst/>
            <a:cxnLst/>
            <a:rect l="0" t="0" r="0" b="0"/>
            <a:pathLst>
              <a:path w="205384" h="285751">
                <a:moveTo>
                  <a:pt x="107156" y="8930"/>
                </a:moveTo>
                <a:lnTo>
                  <a:pt x="107156" y="0"/>
                </a:lnTo>
                <a:lnTo>
                  <a:pt x="107156" y="0"/>
                </a:lnTo>
                <a:lnTo>
                  <a:pt x="98227" y="0"/>
                </a:lnTo>
                <a:lnTo>
                  <a:pt x="80367" y="0"/>
                </a:lnTo>
                <a:lnTo>
                  <a:pt x="62508" y="8930"/>
                </a:lnTo>
                <a:lnTo>
                  <a:pt x="44649" y="35719"/>
                </a:lnTo>
                <a:lnTo>
                  <a:pt x="26789" y="62508"/>
                </a:lnTo>
                <a:lnTo>
                  <a:pt x="8930" y="98227"/>
                </a:lnTo>
                <a:lnTo>
                  <a:pt x="0" y="133945"/>
                </a:lnTo>
                <a:lnTo>
                  <a:pt x="0" y="178594"/>
                </a:lnTo>
                <a:lnTo>
                  <a:pt x="8930" y="214312"/>
                </a:lnTo>
                <a:lnTo>
                  <a:pt x="26789" y="241102"/>
                </a:lnTo>
                <a:lnTo>
                  <a:pt x="53578" y="267891"/>
                </a:lnTo>
                <a:lnTo>
                  <a:pt x="80367" y="276820"/>
                </a:lnTo>
                <a:lnTo>
                  <a:pt x="116086" y="285750"/>
                </a:lnTo>
                <a:lnTo>
                  <a:pt x="142875" y="285750"/>
                </a:lnTo>
                <a:lnTo>
                  <a:pt x="169664" y="267891"/>
                </a:lnTo>
                <a:lnTo>
                  <a:pt x="187524" y="241102"/>
                </a:lnTo>
                <a:lnTo>
                  <a:pt x="205383" y="205383"/>
                </a:lnTo>
                <a:lnTo>
                  <a:pt x="20538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928688" y="937617"/>
            <a:ext cx="196454" cy="214314"/>
          </a:xfrm>
          <a:custGeom>
            <a:avLst/>
            <a:gdLst/>
            <a:ahLst/>
            <a:cxnLst/>
            <a:rect l="0" t="0" r="0" b="0"/>
            <a:pathLst>
              <a:path w="196454" h="214314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44649"/>
                </a:lnTo>
                <a:lnTo>
                  <a:pt x="17859" y="71438"/>
                </a:lnTo>
                <a:lnTo>
                  <a:pt x="26789" y="107156"/>
                </a:lnTo>
                <a:lnTo>
                  <a:pt x="35718" y="133945"/>
                </a:lnTo>
                <a:lnTo>
                  <a:pt x="35718" y="160734"/>
                </a:lnTo>
                <a:lnTo>
                  <a:pt x="44648" y="187524"/>
                </a:lnTo>
                <a:lnTo>
                  <a:pt x="44648" y="205383"/>
                </a:lnTo>
                <a:lnTo>
                  <a:pt x="44648" y="214313"/>
                </a:lnTo>
                <a:lnTo>
                  <a:pt x="53578" y="214313"/>
                </a:lnTo>
                <a:lnTo>
                  <a:pt x="53578" y="196453"/>
                </a:lnTo>
                <a:lnTo>
                  <a:pt x="62507" y="169664"/>
                </a:lnTo>
                <a:lnTo>
                  <a:pt x="62507" y="133945"/>
                </a:lnTo>
                <a:lnTo>
                  <a:pt x="71437" y="89297"/>
                </a:lnTo>
                <a:lnTo>
                  <a:pt x="89296" y="53578"/>
                </a:lnTo>
                <a:lnTo>
                  <a:pt x="107156" y="26789"/>
                </a:lnTo>
                <a:lnTo>
                  <a:pt x="125015" y="8930"/>
                </a:lnTo>
                <a:lnTo>
                  <a:pt x="142875" y="0"/>
                </a:lnTo>
                <a:lnTo>
                  <a:pt x="151804" y="0"/>
                </a:lnTo>
                <a:lnTo>
                  <a:pt x="169664" y="0"/>
                </a:lnTo>
                <a:lnTo>
                  <a:pt x="178593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151930" y="982266"/>
            <a:ext cx="53579" cy="169665"/>
          </a:xfrm>
          <a:custGeom>
            <a:avLst/>
            <a:gdLst/>
            <a:ahLst/>
            <a:cxnLst/>
            <a:rect l="0" t="0" r="0" b="0"/>
            <a:pathLst>
              <a:path w="53579" h="169665">
                <a:moveTo>
                  <a:pt x="17859" y="0"/>
                </a:moveTo>
                <a:lnTo>
                  <a:pt x="17859" y="8929"/>
                </a:lnTo>
                <a:lnTo>
                  <a:pt x="8929" y="17859"/>
                </a:lnTo>
                <a:lnTo>
                  <a:pt x="8929" y="44648"/>
                </a:lnTo>
                <a:lnTo>
                  <a:pt x="8929" y="62507"/>
                </a:lnTo>
                <a:lnTo>
                  <a:pt x="8929" y="89296"/>
                </a:lnTo>
                <a:lnTo>
                  <a:pt x="0" y="107156"/>
                </a:lnTo>
                <a:lnTo>
                  <a:pt x="0" y="133945"/>
                </a:lnTo>
                <a:lnTo>
                  <a:pt x="8929" y="142875"/>
                </a:lnTo>
                <a:lnTo>
                  <a:pt x="8929" y="160734"/>
                </a:lnTo>
                <a:lnTo>
                  <a:pt x="17859" y="169664"/>
                </a:lnTo>
                <a:lnTo>
                  <a:pt x="26789" y="169664"/>
                </a:lnTo>
                <a:lnTo>
                  <a:pt x="35719" y="151804"/>
                </a:lnTo>
                <a:lnTo>
                  <a:pt x="53578" y="133945"/>
                </a:lnTo>
                <a:lnTo>
                  <a:pt x="5357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178719" y="803672"/>
            <a:ext cx="35720" cy="44649"/>
          </a:xfrm>
          <a:custGeom>
            <a:avLst/>
            <a:gdLst/>
            <a:ahLst/>
            <a:cxnLst/>
            <a:rect l="0" t="0" r="0" b="0"/>
            <a:pathLst>
              <a:path w="35720" h="44649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26789" y="35719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285875" y="866180"/>
            <a:ext cx="133946" cy="392907"/>
          </a:xfrm>
          <a:custGeom>
            <a:avLst/>
            <a:gdLst/>
            <a:ahLst/>
            <a:cxnLst/>
            <a:rect l="0" t="0" r="0" b="0"/>
            <a:pathLst>
              <a:path w="133946" h="392907">
                <a:moveTo>
                  <a:pt x="8930" y="107156"/>
                </a:moveTo>
                <a:lnTo>
                  <a:pt x="0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0" y="142875"/>
                </a:lnTo>
                <a:lnTo>
                  <a:pt x="0" y="178593"/>
                </a:lnTo>
                <a:lnTo>
                  <a:pt x="8930" y="214312"/>
                </a:lnTo>
                <a:lnTo>
                  <a:pt x="8930" y="250031"/>
                </a:lnTo>
                <a:lnTo>
                  <a:pt x="8930" y="285750"/>
                </a:lnTo>
                <a:lnTo>
                  <a:pt x="17859" y="321468"/>
                </a:lnTo>
                <a:lnTo>
                  <a:pt x="17859" y="357187"/>
                </a:lnTo>
                <a:lnTo>
                  <a:pt x="17859" y="375047"/>
                </a:lnTo>
                <a:lnTo>
                  <a:pt x="17859" y="392906"/>
                </a:lnTo>
                <a:lnTo>
                  <a:pt x="8930" y="383976"/>
                </a:lnTo>
                <a:lnTo>
                  <a:pt x="8930" y="375047"/>
                </a:lnTo>
                <a:lnTo>
                  <a:pt x="0" y="348257"/>
                </a:lnTo>
                <a:lnTo>
                  <a:pt x="0" y="312539"/>
                </a:lnTo>
                <a:lnTo>
                  <a:pt x="0" y="258961"/>
                </a:lnTo>
                <a:lnTo>
                  <a:pt x="0" y="205382"/>
                </a:lnTo>
                <a:lnTo>
                  <a:pt x="8930" y="142875"/>
                </a:lnTo>
                <a:lnTo>
                  <a:pt x="17859" y="89296"/>
                </a:lnTo>
                <a:lnTo>
                  <a:pt x="35719" y="44648"/>
                </a:lnTo>
                <a:lnTo>
                  <a:pt x="53578" y="17859"/>
                </a:lnTo>
                <a:lnTo>
                  <a:pt x="71438" y="0"/>
                </a:lnTo>
                <a:lnTo>
                  <a:pt x="98227" y="0"/>
                </a:lnTo>
                <a:lnTo>
                  <a:pt x="116086" y="0"/>
                </a:lnTo>
                <a:lnTo>
                  <a:pt x="125016" y="17859"/>
                </a:lnTo>
                <a:lnTo>
                  <a:pt x="133945" y="44648"/>
                </a:lnTo>
                <a:lnTo>
                  <a:pt x="133945" y="71437"/>
                </a:lnTo>
                <a:lnTo>
                  <a:pt x="133945" y="107156"/>
                </a:lnTo>
                <a:lnTo>
                  <a:pt x="116086" y="151804"/>
                </a:lnTo>
                <a:lnTo>
                  <a:pt x="107156" y="178593"/>
                </a:lnTo>
                <a:lnTo>
                  <a:pt x="98227" y="205382"/>
                </a:lnTo>
                <a:lnTo>
                  <a:pt x="89297" y="223242"/>
                </a:lnTo>
                <a:lnTo>
                  <a:pt x="89297" y="223242"/>
                </a:lnTo>
                <a:lnTo>
                  <a:pt x="98227" y="205382"/>
                </a:lnTo>
                <a:lnTo>
                  <a:pt x="116086" y="169664"/>
                </a:lnTo>
                <a:lnTo>
                  <a:pt x="133945" y="125015"/>
                </a:lnTo>
                <a:lnTo>
                  <a:pt x="133945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553766" y="705445"/>
            <a:ext cx="98227" cy="375048"/>
          </a:xfrm>
          <a:custGeom>
            <a:avLst/>
            <a:gdLst/>
            <a:ahLst/>
            <a:cxnLst/>
            <a:rect l="0" t="0" r="0" b="0"/>
            <a:pathLst>
              <a:path w="98227" h="375048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42875"/>
                </a:lnTo>
                <a:lnTo>
                  <a:pt x="0" y="196453"/>
                </a:lnTo>
                <a:lnTo>
                  <a:pt x="0" y="241102"/>
                </a:lnTo>
                <a:lnTo>
                  <a:pt x="0" y="285750"/>
                </a:lnTo>
                <a:lnTo>
                  <a:pt x="0" y="321469"/>
                </a:lnTo>
                <a:lnTo>
                  <a:pt x="8929" y="348258"/>
                </a:lnTo>
                <a:lnTo>
                  <a:pt x="17859" y="366117"/>
                </a:lnTo>
                <a:lnTo>
                  <a:pt x="35718" y="375047"/>
                </a:lnTo>
                <a:lnTo>
                  <a:pt x="44648" y="375047"/>
                </a:lnTo>
                <a:lnTo>
                  <a:pt x="62507" y="375047"/>
                </a:lnTo>
                <a:lnTo>
                  <a:pt x="80367" y="357188"/>
                </a:lnTo>
                <a:lnTo>
                  <a:pt x="89297" y="339328"/>
                </a:lnTo>
                <a:lnTo>
                  <a:pt x="98226" y="312539"/>
                </a:lnTo>
                <a:lnTo>
                  <a:pt x="98226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419820" y="875109"/>
            <a:ext cx="250033" cy="26790"/>
          </a:xfrm>
          <a:custGeom>
            <a:avLst/>
            <a:gdLst/>
            <a:ahLst/>
            <a:cxnLst/>
            <a:rect l="0" t="0" r="0" b="0"/>
            <a:pathLst>
              <a:path w="250033" h="26790">
                <a:moveTo>
                  <a:pt x="0" y="26789"/>
                </a:moveTo>
                <a:lnTo>
                  <a:pt x="17860" y="17860"/>
                </a:lnTo>
                <a:lnTo>
                  <a:pt x="35719" y="17860"/>
                </a:lnTo>
                <a:lnTo>
                  <a:pt x="71438" y="17860"/>
                </a:lnTo>
                <a:lnTo>
                  <a:pt x="107157" y="8930"/>
                </a:lnTo>
                <a:lnTo>
                  <a:pt x="151805" y="8930"/>
                </a:lnTo>
                <a:lnTo>
                  <a:pt x="187524" y="8930"/>
                </a:lnTo>
                <a:lnTo>
                  <a:pt x="214313" y="0"/>
                </a:lnTo>
                <a:lnTo>
                  <a:pt x="232172" y="8930"/>
                </a:lnTo>
                <a:lnTo>
                  <a:pt x="250032" y="8930"/>
                </a:lnTo>
                <a:lnTo>
                  <a:pt x="25003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946672" y="919758"/>
            <a:ext cx="312540" cy="366118"/>
          </a:xfrm>
          <a:custGeom>
            <a:avLst/>
            <a:gdLst/>
            <a:ahLst/>
            <a:cxnLst/>
            <a:rect l="0" t="0" r="0" b="0"/>
            <a:pathLst>
              <a:path w="312540" h="366118">
                <a:moveTo>
                  <a:pt x="107156" y="8929"/>
                </a:moveTo>
                <a:lnTo>
                  <a:pt x="107156" y="8929"/>
                </a:lnTo>
                <a:lnTo>
                  <a:pt x="107156" y="8929"/>
                </a:lnTo>
                <a:lnTo>
                  <a:pt x="107156" y="8929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89297" y="8929"/>
                </a:lnTo>
                <a:lnTo>
                  <a:pt x="80367" y="17859"/>
                </a:lnTo>
                <a:lnTo>
                  <a:pt x="71437" y="26789"/>
                </a:lnTo>
                <a:lnTo>
                  <a:pt x="53578" y="44648"/>
                </a:lnTo>
                <a:lnTo>
                  <a:pt x="44648" y="62508"/>
                </a:lnTo>
                <a:lnTo>
                  <a:pt x="26789" y="89297"/>
                </a:lnTo>
                <a:lnTo>
                  <a:pt x="17859" y="125015"/>
                </a:lnTo>
                <a:lnTo>
                  <a:pt x="8930" y="169664"/>
                </a:lnTo>
                <a:lnTo>
                  <a:pt x="0" y="223242"/>
                </a:lnTo>
                <a:lnTo>
                  <a:pt x="8930" y="267890"/>
                </a:lnTo>
                <a:lnTo>
                  <a:pt x="17859" y="303609"/>
                </a:lnTo>
                <a:lnTo>
                  <a:pt x="44648" y="339328"/>
                </a:lnTo>
                <a:lnTo>
                  <a:pt x="80367" y="357187"/>
                </a:lnTo>
                <a:lnTo>
                  <a:pt x="116086" y="366117"/>
                </a:lnTo>
                <a:lnTo>
                  <a:pt x="169664" y="357187"/>
                </a:lnTo>
                <a:lnTo>
                  <a:pt x="214312" y="348258"/>
                </a:lnTo>
                <a:lnTo>
                  <a:pt x="250031" y="321469"/>
                </a:lnTo>
                <a:lnTo>
                  <a:pt x="285750" y="285750"/>
                </a:lnTo>
                <a:lnTo>
                  <a:pt x="303609" y="250031"/>
                </a:lnTo>
                <a:lnTo>
                  <a:pt x="312539" y="214312"/>
                </a:lnTo>
                <a:lnTo>
                  <a:pt x="294680" y="169664"/>
                </a:lnTo>
                <a:lnTo>
                  <a:pt x="276820" y="133945"/>
                </a:lnTo>
                <a:lnTo>
                  <a:pt x="241101" y="98226"/>
                </a:lnTo>
                <a:lnTo>
                  <a:pt x="214312" y="62508"/>
                </a:lnTo>
                <a:lnTo>
                  <a:pt x="178594" y="44648"/>
                </a:lnTo>
                <a:lnTo>
                  <a:pt x="142875" y="26789"/>
                </a:lnTo>
                <a:lnTo>
                  <a:pt x="125016" y="26789"/>
                </a:lnTo>
                <a:lnTo>
                  <a:pt x="107156" y="35718"/>
                </a:lnTo>
                <a:lnTo>
                  <a:pt x="98226" y="35718"/>
                </a:lnTo>
                <a:lnTo>
                  <a:pt x="107156" y="35718"/>
                </a:lnTo>
                <a:lnTo>
                  <a:pt x="116086" y="26789"/>
                </a:lnTo>
                <a:lnTo>
                  <a:pt x="11608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214563" y="1044773"/>
            <a:ext cx="348258" cy="17861"/>
          </a:xfrm>
          <a:custGeom>
            <a:avLst/>
            <a:gdLst/>
            <a:ahLst/>
            <a:cxnLst/>
            <a:rect l="0" t="0" r="0" b="0"/>
            <a:pathLst>
              <a:path w="348258" h="1786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17860"/>
                </a:lnTo>
                <a:lnTo>
                  <a:pt x="26789" y="17860"/>
                </a:lnTo>
                <a:lnTo>
                  <a:pt x="53578" y="8930"/>
                </a:lnTo>
                <a:lnTo>
                  <a:pt x="89296" y="0"/>
                </a:lnTo>
                <a:lnTo>
                  <a:pt x="125015" y="0"/>
                </a:lnTo>
                <a:lnTo>
                  <a:pt x="178593" y="0"/>
                </a:lnTo>
                <a:lnTo>
                  <a:pt x="214312" y="0"/>
                </a:lnTo>
                <a:lnTo>
                  <a:pt x="258960" y="0"/>
                </a:lnTo>
                <a:lnTo>
                  <a:pt x="294679" y="8930"/>
                </a:lnTo>
                <a:lnTo>
                  <a:pt x="321468" y="17860"/>
                </a:lnTo>
                <a:lnTo>
                  <a:pt x="339328" y="17860"/>
                </a:lnTo>
                <a:lnTo>
                  <a:pt x="348257" y="8930"/>
                </a:lnTo>
                <a:lnTo>
                  <a:pt x="34825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491383" y="830461"/>
            <a:ext cx="339329" cy="392907"/>
          </a:xfrm>
          <a:custGeom>
            <a:avLst/>
            <a:gdLst/>
            <a:ahLst/>
            <a:cxnLst/>
            <a:rect l="0" t="0" r="0" b="0"/>
            <a:pathLst>
              <a:path w="339329" h="392907">
                <a:moveTo>
                  <a:pt x="142875" y="0"/>
                </a:moveTo>
                <a:lnTo>
                  <a:pt x="133945" y="0"/>
                </a:lnTo>
                <a:lnTo>
                  <a:pt x="133945" y="0"/>
                </a:lnTo>
                <a:lnTo>
                  <a:pt x="116086" y="0"/>
                </a:lnTo>
                <a:lnTo>
                  <a:pt x="98226" y="17859"/>
                </a:lnTo>
                <a:lnTo>
                  <a:pt x="80367" y="44648"/>
                </a:lnTo>
                <a:lnTo>
                  <a:pt x="62508" y="80367"/>
                </a:lnTo>
                <a:lnTo>
                  <a:pt x="35719" y="125015"/>
                </a:lnTo>
                <a:lnTo>
                  <a:pt x="17859" y="187523"/>
                </a:lnTo>
                <a:lnTo>
                  <a:pt x="0" y="241101"/>
                </a:lnTo>
                <a:lnTo>
                  <a:pt x="0" y="285750"/>
                </a:lnTo>
                <a:lnTo>
                  <a:pt x="17859" y="330398"/>
                </a:lnTo>
                <a:lnTo>
                  <a:pt x="35719" y="366117"/>
                </a:lnTo>
                <a:lnTo>
                  <a:pt x="62508" y="383976"/>
                </a:lnTo>
                <a:lnTo>
                  <a:pt x="107156" y="392906"/>
                </a:lnTo>
                <a:lnTo>
                  <a:pt x="151805" y="383976"/>
                </a:lnTo>
                <a:lnTo>
                  <a:pt x="196453" y="366117"/>
                </a:lnTo>
                <a:lnTo>
                  <a:pt x="241101" y="339328"/>
                </a:lnTo>
                <a:lnTo>
                  <a:pt x="276820" y="303609"/>
                </a:lnTo>
                <a:lnTo>
                  <a:pt x="312539" y="258961"/>
                </a:lnTo>
                <a:lnTo>
                  <a:pt x="330398" y="214312"/>
                </a:lnTo>
                <a:lnTo>
                  <a:pt x="339328" y="169664"/>
                </a:lnTo>
                <a:lnTo>
                  <a:pt x="330398" y="125015"/>
                </a:lnTo>
                <a:lnTo>
                  <a:pt x="312539" y="80367"/>
                </a:lnTo>
                <a:lnTo>
                  <a:pt x="285750" y="53578"/>
                </a:lnTo>
                <a:lnTo>
                  <a:pt x="250031" y="26789"/>
                </a:lnTo>
                <a:lnTo>
                  <a:pt x="223242" y="17859"/>
                </a:lnTo>
                <a:lnTo>
                  <a:pt x="196453" y="17859"/>
                </a:lnTo>
                <a:lnTo>
                  <a:pt x="178594" y="17859"/>
                </a:lnTo>
                <a:lnTo>
                  <a:pt x="169664" y="17859"/>
                </a:lnTo>
                <a:lnTo>
                  <a:pt x="178594" y="17859"/>
                </a:lnTo>
                <a:lnTo>
                  <a:pt x="196453" y="17859"/>
                </a:lnTo>
                <a:lnTo>
                  <a:pt x="19645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803922" y="964406"/>
            <a:ext cx="383977" cy="17861"/>
          </a:xfrm>
          <a:custGeom>
            <a:avLst/>
            <a:gdLst/>
            <a:ahLst/>
            <a:cxnLst/>
            <a:rect l="0" t="0" r="0" b="0"/>
            <a:pathLst>
              <a:path w="383977" h="178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80367" y="8930"/>
                </a:lnTo>
                <a:lnTo>
                  <a:pt x="116086" y="8930"/>
                </a:lnTo>
                <a:lnTo>
                  <a:pt x="160734" y="8930"/>
                </a:lnTo>
                <a:lnTo>
                  <a:pt x="214312" y="8930"/>
                </a:lnTo>
                <a:lnTo>
                  <a:pt x="258961" y="8930"/>
                </a:lnTo>
                <a:lnTo>
                  <a:pt x="303609" y="17860"/>
                </a:lnTo>
                <a:lnTo>
                  <a:pt x="339328" y="17860"/>
                </a:lnTo>
                <a:lnTo>
                  <a:pt x="366117" y="17860"/>
                </a:lnTo>
                <a:lnTo>
                  <a:pt x="383976" y="8930"/>
                </a:lnTo>
                <a:lnTo>
                  <a:pt x="38397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116461" y="776883"/>
            <a:ext cx="375048" cy="464345"/>
          </a:xfrm>
          <a:custGeom>
            <a:avLst/>
            <a:gdLst/>
            <a:ahLst/>
            <a:cxnLst/>
            <a:rect l="0" t="0" r="0" b="0"/>
            <a:pathLst>
              <a:path w="375048" h="464345">
                <a:moveTo>
                  <a:pt x="160734" y="17859"/>
                </a:moveTo>
                <a:lnTo>
                  <a:pt x="160734" y="8929"/>
                </a:lnTo>
                <a:lnTo>
                  <a:pt x="160734" y="8929"/>
                </a:lnTo>
                <a:lnTo>
                  <a:pt x="151805" y="0"/>
                </a:lnTo>
                <a:lnTo>
                  <a:pt x="151805" y="0"/>
                </a:lnTo>
                <a:lnTo>
                  <a:pt x="142875" y="0"/>
                </a:lnTo>
                <a:lnTo>
                  <a:pt x="133945" y="8929"/>
                </a:lnTo>
                <a:lnTo>
                  <a:pt x="116086" y="17859"/>
                </a:lnTo>
                <a:lnTo>
                  <a:pt x="98227" y="44648"/>
                </a:lnTo>
                <a:lnTo>
                  <a:pt x="71437" y="80367"/>
                </a:lnTo>
                <a:lnTo>
                  <a:pt x="44648" y="133945"/>
                </a:lnTo>
                <a:lnTo>
                  <a:pt x="26789" y="196453"/>
                </a:lnTo>
                <a:lnTo>
                  <a:pt x="8930" y="258961"/>
                </a:lnTo>
                <a:lnTo>
                  <a:pt x="0" y="321468"/>
                </a:lnTo>
                <a:lnTo>
                  <a:pt x="0" y="375047"/>
                </a:lnTo>
                <a:lnTo>
                  <a:pt x="8930" y="419695"/>
                </a:lnTo>
                <a:lnTo>
                  <a:pt x="35719" y="446484"/>
                </a:lnTo>
                <a:lnTo>
                  <a:pt x="71437" y="464344"/>
                </a:lnTo>
                <a:lnTo>
                  <a:pt x="116086" y="464344"/>
                </a:lnTo>
                <a:lnTo>
                  <a:pt x="169664" y="455414"/>
                </a:lnTo>
                <a:lnTo>
                  <a:pt x="223242" y="428625"/>
                </a:lnTo>
                <a:lnTo>
                  <a:pt x="267891" y="392906"/>
                </a:lnTo>
                <a:lnTo>
                  <a:pt x="312539" y="357187"/>
                </a:lnTo>
                <a:lnTo>
                  <a:pt x="348258" y="312539"/>
                </a:lnTo>
                <a:lnTo>
                  <a:pt x="366117" y="258961"/>
                </a:lnTo>
                <a:lnTo>
                  <a:pt x="375047" y="214312"/>
                </a:lnTo>
                <a:lnTo>
                  <a:pt x="366117" y="151804"/>
                </a:lnTo>
                <a:lnTo>
                  <a:pt x="348258" y="107156"/>
                </a:lnTo>
                <a:lnTo>
                  <a:pt x="312539" y="62508"/>
                </a:lnTo>
                <a:lnTo>
                  <a:pt x="276820" y="35718"/>
                </a:lnTo>
                <a:lnTo>
                  <a:pt x="241102" y="17859"/>
                </a:lnTo>
                <a:lnTo>
                  <a:pt x="205383" y="8929"/>
                </a:lnTo>
                <a:lnTo>
                  <a:pt x="187523" y="17859"/>
                </a:lnTo>
                <a:lnTo>
                  <a:pt x="169664" y="17859"/>
                </a:lnTo>
                <a:lnTo>
                  <a:pt x="160734" y="17859"/>
                </a:lnTo>
                <a:lnTo>
                  <a:pt x="160734" y="17859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625328" y="1214437"/>
            <a:ext cx="17861" cy="339329"/>
          </a:xfrm>
          <a:custGeom>
            <a:avLst/>
            <a:gdLst/>
            <a:ahLst/>
            <a:cxnLst/>
            <a:rect l="0" t="0" r="0" b="0"/>
            <a:pathLst>
              <a:path w="17861" h="339329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8930" y="142876"/>
                </a:lnTo>
                <a:lnTo>
                  <a:pt x="17860" y="196453"/>
                </a:lnTo>
                <a:lnTo>
                  <a:pt x="17860" y="250032"/>
                </a:lnTo>
                <a:lnTo>
                  <a:pt x="17860" y="285750"/>
                </a:lnTo>
                <a:lnTo>
                  <a:pt x="17860" y="321469"/>
                </a:lnTo>
                <a:lnTo>
                  <a:pt x="17860" y="339328"/>
                </a:lnTo>
                <a:lnTo>
                  <a:pt x="17860" y="339328"/>
                </a:lnTo>
                <a:lnTo>
                  <a:pt x="17860" y="339328"/>
                </a:lnTo>
                <a:lnTo>
                  <a:pt x="8930" y="321469"/>
                </a:lnTo>
                <a:lnTo>
                  <a:pt x="8930" y="303610"/>
                </a:lnTo>
                <a:lnTo>
                  <a:pt x="0" y="276821"/>
                </a:lnTo>
                <a:lnTo>
                  <a:pt x="0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571750" y="1393031"/>
            <a:ext cx="160735" cy="160735"/>
          </a:xfrm>
          <a:custGeom>
            <a:avLst/>
            <a:gdLst/>
            <a:ahLst/>
            <a:cxnLst/>
            <a:rect l="0" t="0" r="0" b="0"/>
            <a:pathLst>
              <a:path w="160735" h="160735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71438"/>
                </a:lnTo>
                <a:lnTo>
                  <a:pt x="17859" y="89297"/>
                </a:lnTo>
                <a:lnTo>
                  <a:pt x="26789" y="107156"/>
                </a:lnTo>
                <a:lnTo>
                  <a:pt x="35719" y="133945"/>
                </a:lnTo>
                <a:lnTo>
                  <a:pt x="44648" y="151805"/>
                </a:lnTo>
                <a:lnTo>
                  <a:pt x="62508" y="160734"/>
                </a:lnTo>
                <a:lnTo>
                  <a:pt x="80367" y="160734"/>
                </a:lnTo>
                <a:lnTo>
                  <a:pt x="107156" y="142875"/>
                </a:lnTo>
                <a:lnTo>
                  <a:pt x="125016" y="125016"/>
                </a:lnTo>
                <a:lnTo>
                  <a:pt x="142875" y="89297"/>
                </a:lnTo>
                <a:lnTo>
                  <a:pt x="151805" y="62508"/>
                </a:lnTo>
                <a:lnTo>
                  <a:pt x="160734" y="26789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455664" y="1553765"/>
            <a:ext cx="62509" cy="196455"/>
          </a:xfrm>
          <a:custGeom>
            <a:avLst/>
            <a:gdLst/>
            <a:ahLst/>
            <a:cxnLst/>
            <a:rect l="0" t="0" r="0" b="0"/>
            <a:pathLst>
              <a:path w="62509" h="196455">
                <a:moveTo>
                  <a:pt x="8930" y="17860"/>
                </a:move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17859" y="133946"/>
                </a:lnTo>
                <a:lnTo>
                  <a:pt x="17859" y="160735"/>
                </a:lnTo>
                <a:lnTo>
                  <a:pt x="26789" y="178594"/>
                </a:lnTo>
                <a:lnTo>
                  <a:pt x="35719" y="187524"/>
                </a:lnTo>
                <a:lnTo>
                  <a:pt x="35719" y="196454"/>
                </a:lnTo>
                <a:lnTo>
                  <a:pt x="44649" y="196454"/>
                </a:lnTo>
                <a:lnTo>
                  <a:pt x="53578" y="187524"/>
                </a:lnTo>
                <a:lnTo>
                  <a:pt x="62508" y="178594"/>
                </a:lnTo>
                <a:lnTo>
                  <a:pt x="62508" y="160735"/>
                </a:lnTo>
                <a:lnTo>
                  <a:pt x="62508" y="151805"/>
                </a:lnTo>
                <a:lnTo>
                  <a:pt x="53578" y="133946"/>
                </a:lnTo>
                <a:lnTo>
                  <a:pt x="53578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312789" y="1616273"/>
            <a:ext cx="223243" cy="80368"/>
          </a:xfrm>
          <a:custGeom>
            <a:avLst/>
            <a:gdLst/>
            <a:ahLst/>
            <a:cxnLst/>
            <a:rect l="0" t="0" r="0" b="0"/>
            <a:pathLst>
              <a:path w="223243" h="80368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8930" y="71438"/>
                </a:lnTo>
                <a:lnTo>
                  <a:pt x="26789" y="80367"/>
                </a:lnTo>
                <a:lnTo>
                  <a:pt x="44649" y="71438"/>
                </a:lnTo>
                <a:lnTo>
                  <a:pt x="80367" y="53578"/>
                </a:lnTo>
                <a:lnTo>
                  <a:pt x="116086" y="35719"/>
                </a:lnTo>
                <a:lnTo>
                  <a:pt x="151805" y="26789"/>
                </a:lnTo>
                <a:lnTo>
                  <a:pt x="178594" y="8930"/>
                </a:lnTo>
                <a:lnTo>
                  <a:pt x="205383" y="893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589609" y="1562695"/>
            <a:ext cx="196455" cy="401837"/>
          </a:xfrm>
          <a:custGeom>
            <a:avLst/>
            <a:gdLst/>
            <a:ahLst/>
            <a:cxnLst/>
            <a:rect l="0" t="0" r="0" b="0"/>
            <a:pathLst>
              <a:path w="196455" h="401837">
                <a:moveTo>
                  <a:pt x="0" y="62508"/>
                </a:move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16086"/>
                </a:lnTo>
                <a:lnTo>
                  <a:pt x="8930" y="125016"/>
                </a:lnTo>
                <a:lnTo>
                  <a:pt x="17860" y="125016"/>
                </a:lnTo>
                <a:lnTo>
                  <a:pt x="26789" y="125016"/>
                </a:lnTo>
                <a:lnTo>
                  <a:pt x="26789" y="116086"/>
                </a:lnTo>
                <a:lnTo>
                  <a:pt x="35719" y="107156"/>
                </a:lnTo>
                <a:lnTo>
                  <a:pt x="44649" y="98227"/>
                </a:lnTo>
                <a:lnTo>
                  <a:pt x="53579" y="80367"/>
                </a:lnTo>
                <a:lnTo>
                  <a:pt x="62508" y="71438"/>
                </a:lnTo>
                <a:lnTo>
                  <a:pt x="62508" y="62508"/>
                </a:lnTo>
                <a:lnTo>
                  <a:pt x="71438" y="62508"/>
                </a:lnTo>
                <a:lnTo>
                  <a:pt x="71438" y="62508"/>
                </a:lnTo>
                <a:lnTo>
                  <a:pt x="71438" y="71438"/>
                </a:lnTo>
                <a:lnTo>
                  <a:pt x="71438" y="71438"/>
                </a:lnTo>
                <a:lnTo>
                  <a:pt x="71438" y="80367"/>
                </a:lnTo>
                <a:lnTo>
                  <a:pt x="71438" y="89297"/>
                </a:lnTo>
                <a:lnTo>
                  <a:pt x="71438" y="98227"/>
                </a:lnTo>
                <a:lnTo>
                  <a:pt x="80368" y="98227"/>
                </a:lnTo>
                <a:lnTo>
                  <a:pt x="89297" y="98227"/>
                </a:lnTo>
                <a:lnTo>
                  <a:pt x="98227" y="89297"/>
                </a:lnTo>
                <a:lnTo>
                  <a:pt x="107157" y="80367"/>
                </a:lnTo>
                <a:lnTo>
                  <a:pt x="116086" y="71438"/>
                </a:lnTo>
                <a:lnTo>
                  <a:pt x="125016" y="62508"/>
                </a:lnTo>
                <a:lnTo>
                  <a:pt x="125016" y="53578"/>
                </a:lnTo>
                <a:lnTo>
                  <a:pt x="133946" y="53578"/>
                </a:lnTo>
                <a:lnTo>
                  <a:pt x="133946" y="62508"/>
                </a:lnTo>
                <a:lnTo>
                  <a:pt x="133946" y="71438"/>
                </a:lnTo>
                <a:lnTo>
                  <a:pt x="142875" y="98227"/>
                </a:lnTo>
                <a:lnTo>
                  <a:pt x="142875" y="133945"/>
                </a:lnTo>
                <a:lnTo>
                  <a:pt x="142875" y="178594"/>
                </a:lnTo>
                <a:lnTo>
                  <a:pt x="151805" y="223242"/>
                </a:lnTo>
                <a:lnTo>
                  <a:pt x="160735" y="267891"/>
                </a:lnTo>
                <a:lnTo>
                  <a:pt x="160735" y="312539"/>
                </a:lnTo>
                <a:lnTo>
                  <a:pt x="160735" y="348258"/>
                </a:lnTo>
                <a:lnTo>
                  <a:pt x="151805" y="375047"/>
                </a:lnTo>
                <a:lnTo>
                  <a:pt x="151805" y="392906"/>
                </a:lnTo>
                <a:lnTo>
                  <a:pt x="142875" y="401836"/>
                </a:lnTo>
                <a:lnTo>
                  <a:pt x="133946" y="401836"/>
                </a:lnTo>
                <a:lnTo>
                  <a:pt x="125016" y="383977"/>
                </a:lnTo>
                <a:lnTo>
                  <a:pt x="116086" y="366117"/>
                </a:lnTo>
                <a:lnTo>
                  <a:pt x="107157" y="339328"/>
                </a:lnTo>
                <a:lnTo>
                  <a:pt x="89297" y="303609"/>
                </a:lnTo>
                <a:lnTo>
                  <a:pt x="80368" y="258961"/>
                </a:lnTo>
                <a:lnTo>
                  <a:pt x="80368" y="214313"/>
                </a:lnTo>
                <a:lnTo>
                  <a:pt x="80368" y="169664"/>
                </a:lnTo>
                <a:lnTo>
                  <a:pt x="89297" y="133945"/>
                </a:lnTo>
                <a:lnTo>
                  <a:pt x="98227" y="89297"/>
                </a:lnTo>
                <a:lnTo>
                  <a:pt x="116086" y="62508"/>
                </a:lnTo>
                <a:lnTo>
                  <a:pt x="133946" y="35719"/>
                </a:lnTo>
                <a:lnTo>
                  <a:pt x="151805" y="17859"/>
                </a:lnTo>
                <a:lnTo>
                  <a:pt x="169664" y="8930"/>
                </a:lnTo>
                <a:lnTo>
                  <a:pt x="187524" y="0"/>
                </a:lnTo>
                <a:lnTo>
                  <a:pt x="196454" y="8930"/>
                </a:lnTo>
                <a:lnTo>
                  <a:pt x="196454" y="17859"/>
                </a:lnTo>
                <a:lnTo>
                  <a:pt x="196454" y="35719"/>
                </a:lnTo>
                <a:lnTo>
                  <a:pt x="196454" y="71438"/>
                </a:lnTo>
                <a:lnTo>
                  <a:pt x="196454" y="107156"/>
                </a:lnTo>
                <a:lnTo>
                  <a:pt x="196454" y="151805"/>
                </a:lnTo>
                <a:lnTo>
                  <a:pt x="187524" y="187524"/>
                </a:lnTo>
                <a:lnTo>
                  <a:pt x="187524" y="223242"/>
                </a:lnTo>
                <a:lnTo>
                  <a:pt x="178594" y="241102"/>
                </a:lnTo>
                <a:lnTo>
                  <a:pt x="169664" y="250031"/>
                </a:lnTo>
                <a:lnTo>
                  <a:pt x="160735" y="241102"/>
                </a:lnTo>
                <a:lnTo>
                  <a:pt x="142875" y="223242"/>
                </a:lnTo>
                <a:lnTo>
                  <a:pt x="133946" y="187524"/>
                </a:lnTo>
                <a:lnTo>
                  <a:pt x="116086" y="151805"/>
                </a:lnTo>
                <a:lnTo>
                  <a:pt x="116086" y="116086"/>
                </a:lnTo>
                <a:lnTo>
                  <a:pt x="107157" y="89297"/>
                </a:lnTo>
                <a:lnTo>
                  <a:pt x="10715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732484" y="1500187"/>
            <a:ext cx="133947" cy="357189"/>
          </a:xfrm>
          <a:custGeom>
            <a:avLst/>
            <a:gdLst/>
            <a:ahLst/>
            <a:cxnLst/>
            <a:rect l="0" t="0" r="0" b="0"/>
            <a:pathLst>
              <a:path w="133947" h="35718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8930" y="80367"/>
                </a:lnTo>
                <a:lnTo>
                  <a:pt x="17860" y="98227"/>
                </a:lnTo>
                <a:lnTo>
                  <a:pt x="26789" y="125016"/>
                </a:lnTo>
                <a:lnTo>
                  <a:pt x="35719" y="151805"/>
                </a:lnTo>
                <a:lnTo>
                  <a:pt x="44649" y="178594"/>
                </a:lnTo>
                <a:lnTo>
                  <a:pt x="62508" y="214313"/>
                </a:lnTo>
                <a:lnTo>
                  <a:pt x="71438" y="250032"/>
                </a:lnTo>
                <a:lnTo>
                  <a:pt x="80368" y="285750"/>
                </a:lnTo>
                <a:lnTo>
                  <a:pt x="89297" y="312539"/>
                </a:lnTo>
                <a:lnTo>
                  <a:pt x="89297" y="339328"/>
                </a:lnTo>
                <a:lnTo>
                  <a:pt x="89297" y="348258"/>
                </a:lnTo>
                <a:lnTo>
                  <a:pt x="89297" y="357188"/>
                </a:lnTo>
                <a:lnTo>
                  <a:pt x="89297" y="348258"/>
                </a:lnTo>
                <a:lnTo>
                  <a:pt x="80368" y="330399"/>
                </a:lnTo>
                <a:lnTo>
                  <a:pt x="80368" y="303610"/>
                </a:lnTo>
                <a:lnTo>
                  <a:pt x="71438" y="267891"/>
                </a:lnTo>
                <a:lnTo>
                  <a:pt x="62508" y="232172"/>
                </a:lnTo>
                <a:lnTo>
                  <a:pt x="62508" y="187524"/>
                </a:lnTo>
                <a:lnTo>
                  <a:pt x="44649" y="151805"/>
                </a:lnTo>
                <a:lnTo>
                  <a:pt x="35719" y="116086"/>
                </a:lnTo>
                <a:lnTo>
                  <a:pt x="35719" y="80367"/>
                </a:lnTo>
                <a:lnTo>
                  <a:pt x="35719" y="53578"/>
                </a:lnTo>
                <a:lnTo>
                  <a:pt x="35719" y="35719"/>
                </a:lnTo>
                <a:lnTo>
                  <a:pt x="44649" y="26789"/>
                </a:lnTo>
                <a:lnTo>
                  <a:pt x="53579" y="8930"/>
                </a:lnTo>
                <a:lnTo>
                  <a:pt x="71438" y="0"/>
                </a:lnTo>
                <a:lnTo>
                  <a:pt x="80368" y="0"/>
                </a:lnTo>
                <a:lnTo>
                  <a:pt x="98227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33946" y="17860"/>
                </a:lnTo>
                <a:lnTo>
                  <a:pt x="133946" y="35719"/>
                </a:lnTo>
                <a:lnTo>
                  <a:pt x="125016" y="62508"/>
                </a:lnTo>
                <a:lnTo>
                  <a:pt x="116086" y="89297"/>
                </a:lnTo>
                <a:lnTo>
                  <a:pt x="107157" y="116086"/>
                </a:lnTo>
                <a:lnTo>
                  <a:pt x="89297" y="133946"/>
                </a:lnTo>
                <a:lnTo>
                  <a:pt x="71438" y="142875"/>
                </a:lnTo>
                <a:lnTo>
                  <a:pt x="71438" y="142875"/>
                </a:lnTo>
                <a:lnTo>
                  <a:pt x="71438" y="142875"/>
                </a:lnTo>
                <a:lnTo>
                  <a:pt x="80368" y="125016"/>
                </a:lnTo>
                <a:lnTo>
                  <a:pt x="89297" y="107157"/>
                </a:lnTo>
                <a:lnTo>
                  <a:pt x="107157" y="80367"/>
                </a:lnTo>
                <a:lnTo>
                  <a:pt x="10715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857500" y="1509117"/>
            <a:ext cx="169665" cy="125017"/>
          </a:xfrm>
          <a:custGeom>
            <a:avLst/>
            <a:gdLst/>
            <a:ahLst/>
            <a:cxnLst/>
            <a:rect l="0" t="0" r="0" b="0"/>
            <a:pathLst>
              <a:path w="169665" h="125017">
                <a:moveTo>
                  <a:pt x="0" y="107156"/>
                </a:moveTo>
                <a:lnTo>
                  <a:pt x="0" y="107156"/>
                </a:lnTo>
                <a:lnTo>
                  <a:pt x="8930" y="107156"/>
                </a:lnTo>
                <a:lnTo>
                  <a:pt x="8930" y="98227"/>
                </a:lnTo>
                <a:lnTo>
                  <a:pt x="26789" y="98227"/>
                </a:lnTo>
                <a:lnTo>
                  <a:pt x="35719" y="89297"/>
                </a:lnTo>
                <a:lnTo>
                  <a:pt x="44648" y="71437"/>
                </a:lnTo>
                <a:lnTo>
                  <a:pt x="62508" y="62508"/>
                </a:lnTo>
                <a:lnTo>
                  <a:pt x="71438" y="44648"/>
                </a:lnTo>
                <a:lnTo>
                  <a:pt x="80367" y="35719"/>
                </a:lnTo>
                <a:lnTo>
                  <a:pt x="89297" y="17859"/>
                </a:lnTo>
                <a:lnTo>
                  <a:pt x="89297" y="8930"/>
                </a:lnTo>
                <a:lnTo>
                  <a:pt x="80367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17859" y="98227"/>
                </a:lnTo>
                <a:lnTo>
                  <a:pt x="26789" y="116086"/>
                </a:lnTo>
                <a:lnTo>
                  <a:pt x="35719" y="125016"/>
                </a:lnTo>
                <a:lnTo>
                  <a:pt x="62508" y="125016"/>
                </a:lnTo>
                <a:lnTo>
                  <a:pt x="80367" y="125016"/>
                </a:lnTo>
                <a:lnTo>
                  <a:pt x="107156" y="116086"/>
                </a:lnTo>
                <a:lnTo>
                  <a:pt x="125016" y="98227"/>
                </a:lnTo>
                <a:lnTo>
                  <a:pt x="151805" y="80367"/>
                </a:lnTo>
                <a:lnTo>
                  <a:pt x="169664" y="53578"/>
                </a:lnTo>
                <a:lnTo>
                  <a:pt x="16966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062883" y="1446609"/>
            <a:ext cx="98227" cy="142876"/>
          </a:xfrm>
          <a:custGeom>
            <a:avLst/>
            <a:gdLst/>
            <a:ahLst/>
            <a:cxnLst/>
            <a:rect l="0" t="0" r="0" b="0"/>
            <a:pathLst>
              <a:path w="98227" h="142876">
                <a:moveTo>
                  <a:pt x="62508" y="0"/>
                </a:moveTo>
                <a:lnTo>
                  <a:pt x="62508" y="0"/>
                </a:lnTo>
                <a:lnTo>
                  <a:pt x="62508" y="8930"/>
                </a:lnTo>
                <a:lnTo>
                  <a:pt x="6250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30"/>
                </a:lnTo>
                <a:lnTo>
                  <a:pt x="44648" y="8930"/>
                </a:lnTo>
                <a:lnTo>
                  <a:pt x="44648" y="8930"/>
                </a:lnTo>
                <a:lnTo>
                  <a:pt x="44648" y="8930"/>
                </a:lnTo>
                <a:lnTo>
                  <a:pt x="44648" y="8930"/>
                </a:lnTo>
                <a:lnTo>
                  <a:pt x="44648" y="8930"/>
                </a:lnTo>
                <a:lnTo>
                  <a:pt x="3571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9"/>
                </a:lnTo>
                <a:lnTo>
                  <a:pt x="26789" y="44649"/>
                </a:lnTo>
                <a:lnTo>
                  <a:pt x="35719" y="53578"/>
                </a:lnTo>
                <a:lnTo>
                  <a:pt x="53578" y="53578"/>
                </a:lnTo>
                <a:lnTo>
                  <a:pt x="71437" y="53578"/>
                </a:lnTo>
                <a:lnTo>
                  <a:pt x="89297" y="62508"/>
                </a:lnTo>
                <a:lnTo>
                  <a:pt x="98226" y="71438"/>
                </a:lnTo>
                <a:lnTo>
                  <a:pt x="98226" y="80367"/>
                </a:lnTo>
                <a:lnTo>
                  <a:pt x="89297" y="98227"/>
                </a:lnTo>
                <a:lnTo>
                  <a:pt x="80367" y="107156"/>
                </a:lnTo>
                <a:lnTo>
                  <a:pt x="62508" y="125016"/>
                </a:lnTo>
                <a:lnTo>
                  <a:pt x="44648" y="133945"/>
                </a:lnTo>
                <a:lnTo>
                  <a:pt x="35719" y="142875"/>
                </a:lnTo>
                <a:lnTo>
                  <a:pt x="17859" y="142875"/>
                </a:lnTo>
                <a:lnTo>
                  <a:pt x="17859" y="133945"/>
                </a:lnTo>
                <a:lnTo>
                  <a:pt x="17859" y="116086"/>
                </a:lnTo>
                <a:lnTo>
                  <a:pt x="26789" y="98227"/>
                </a:lnTo>
                <a:lnTo>
                  <a:pt x="44648" y="71438"/>
                </a:lnTo>
                <a:lnTo>
                  <a:pt x="4464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170039" y="1437679"/>
            <a:ext cx="151806" cy="133947"/>
          </a:xfrm>
          <a:custGeom>
            <a:avLst/>
            <a:gdLst/>
            <a:ahLst/>
            <a:cxnLst/>
            <a:rect l="0" t="0" r="0" b="0"/>
            <a:pathLst>
              <a:path w="151806" h="133947">
                <a:moveTo>
                  <a:pt x="71438" y="8930"/>
                </a:moveTo>
                <a:lnTo>
                  <a:pt x="71438" y="8930"/>
                </a:lnTo>
                <a:lnTo>
                  <a:pt x="6250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8930"/>
                </a:lnTo>
                <a:lnTo>
                  <a:pt x="17859" y="26790"/>
                </a:lnTo>
                <a:lnTo>
                  <a:pt x="8930" y="44649"/>
                </a:lnTo>
                <a:lnTo>
                  <a:pt x="0" y="62508"/>
                </a:lnTo>
                <a:lnTo>
                  <a:pt x="0" y="89297"/>
                </a:lnTo>
                <a:lnTo>
                  <a:pt x="8930" y="107157"/>
                </a:lnTo>
                <a:lnTo>
                  <a:pt x="17859" y="125016"/>
                </a:lnTo>
                <a:lnTo>
                  <a:pt x="35719" y="133946"/>
                </a:lnTo>
                <a:lnTo>
                  <a:pt x="53578" y="133946"/>
                </a:lnTo>
                <a:lnTo>
                  <a:pt x="80367" y="133946"/>
                </a:lnTo>
                <a:lnTo>
                  <a:pt x="98227" y="125016"/>
                </a:lnTo>
                <a:lnTo>
                  <a:pt x="116086" y="107157"/>
                </a:lnTo>
                <a:lnTo>
                  <a:pt x="133945" y="89297"/>
                </a:lnTo>
                <a:lnTo>
                  <a:pt x="142875" y="62508"/>
                </a:lnTo>
                <a:lnTo>
                  <a:pt x="151805" y="44649"/>
                </a:lnTo>
                <a:lnTo>
                  <a:pt x="151805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303984" y="1437679"/>
            <a:ext cx="80369" cy="125017"/>
          </a:xfrm>
          <a:custGeom>
            <a:avLst/>
            <a:gdLst/>
            <a:ahLst/>
            <a:cxnLst/>
            <a:rect l="0" t="0" r="0" b="0"/>
            <a:pathLst>
              <a:path w="80369" h="125017">
                <a:moveTo>
                  <a:pt x="8930" y="8930"/>
                </a:moveTo>
                <a:lnTo>
                  <a:pt x="8930" y="17860"/>
                </a:lnTo>
                <a:lnTo>
                  <a:pt x="0" y="17860"/>
                </a:lnTo>
                <a:lnTo>
                  <a:pt x="0" y="26790"/>
                </a:lnTo>
                <a:lnTo>
                  <a:pt x="0" y="35719"/>
                </a:lnTo>
                <a:lnTo>
                  <a:pt x="8930" y="44649"/>
                </a:lnTo>
                <a:lnTo>
                  <a:pt x="17860" y="53579"/>
                </a:lnTo>
                <a:lnTo>
                  <a:pt x="26789" y="62508"/>
                </a:lnTo>
                <a:lnTo>
                  <a:pt x="35719" y="80368"/>
                </a:lnTo>
                <a:lnTo>
                  <a:pt x="44649" y="89297"/>
                </a:lnTo>
                <a:lnTo>
                  <a:pt x="53579" y="107157"/>
                </a:lnTo>
                <a:lnTo>
                  <a:pt x="62508" y="116086"/>
                </a:lnTo>
                <a:lnTo>
                  <a:pt x="71438" y="116086"/>
                </a:lnTo>
                <a:lnTo>
                  <a:pt x="71438" y="125016"/>
                </a:lnTo>
                <a:lnTo>
                  <a:pt x="71438" y="116086"/>
                </a:lnTo>
                <a:lnTo>
                  <a:pt x="71438" y="107157"/>
                </a:lnTo>
                <a:lnTo>
                  <a:pt x="71438" y="89297"/>
                </a:lnTo>
                <a:lnTo>
                  <a:pt x="71438" y="71438"/>
                </a:lnTo>
                <a:lnTo>
                  <a:pt x="62508" y="53579"/>
                </a:lnTo>
                <a:lnTo>
                  <a:pt x="62508" y="35719"/>
                </a:lnTo>
                <a:lnTo>
                  <a:pt x="62508" y="8930"/>
                </a:lnTo>
                <a:lnTo>
                  <a:pt x="62508" y="8930"/>
                </a:lnTo>
                <a:lnTo>
                  <a:pt x="62508" y="0"/>
                </a:lnTo>
                <a:lnTo>
                  <a:pt x="71438" y="0"/>
                </a:lnTo>
                <a:lnTo>
                  <a:pt x="80368" y="8930"/>
                </a:lnTo>
                <a:lnTo>
                  <a:pt x="80368" y="8930"/>
                </a:lnTo>
                <a:lnTo>
                  <a:pt x="8036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455789" y="1464469"/>
            <a:ext cx="26790" cy="71438"/>
          </a:xfrm>
          <a:custGeom>
            <a:avLst/>
            <a:gdLst/>
            <a:ahLst/>
            <a:cxnLst/>
            <a:rect l="0" t="0" r="0" b="0"/>
            <a:pathLst>
              <a:path w="26790" h="71438">
                <a:moveTo>
                  <a:pt x="8930" y="17859"/>
                </a:moveTo>
                <a:lnTo>
                  <a:pt x="8930" y="26789"/>
                </a:lnTo>
                <a:lnTo>
                  <a:pt x="8930" y="35718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17859" y="71437"/>
                </a:lnTo>
                <a:lnTo>
                  <a:pt x="26789" y="71437"/>
                </a:lnTo>
                <a:lnTo>
                  <a:pt x="26789" y="71437"/>
                </a:lnTo>
                <a:lnTo>
                  <a:pt x="26789" y="62507"/>
                </a:lnTo>
                <a:lnTo>
                  <a:pt x="26789" y="44648"/>
                </a:lnTo>
                <a:lnTo>
                  <a:pt x="26789" y="2678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402211" y="1366242"/>
            <a:ext cx="53579" cy="17861"/>
          </a:xfrm>
          <a:custGeom>
            <a:avLst/>
            <a:gdLst/>
            <a:ahLst/>
            <a:cxnLst/>
            <a:rect l="0" t="0" r="0" b="0"/>
            <a:pathLst>
              <a:path w="53579" h="178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17860"/>
                </a:lnTo>
                <a:lnTo>
                  <a:pt x="53578" y="17860"/>
                </a:lnTo>
                <a:lnTo>
                  <a:pt x="5357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554016" y="1375172"/>
            <a:ext cx="107157" cy="232173"/>
          </a:xfrm>
          <a:custGeom>
            <a:avLst/>
            <a:gdLst/>
            <a:ahLst/>
            <a:cxnLst/>
            <a:rect l="0" t="0" r="0" b="0"/>
            <a:pathLst>
              <a:path w="107157" h="232173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8929" y="71437"/>
                </a:lnTo>
                <a:lnTo>
                  <a:pt x="8929" y="71437"/>
                </a:lnTo>
                <a:lnTo>
                  <a:pt x="8929" y="80367"/>
                </a:lnTo>
                <a:lnTo>
                  <a:pt x="8929" y="98226"/>
                </a:lnTo>
                <a:lnTo>
                  <a:pt x="8929" y="125015"/>
                </a:lnTo>
                <a:lnTo>
                  <a:pt x="8929" y="142875"/>
                </a:lnTo>
                <a:lnTo>
                  <a:pt x="8929" y="169664"/>
                </a:lnTo>
                <a:lnTo>
                  <a:pt x="8929" y="196453"/>
                </a:lnTo>
                <a:lnTo>
                  <a:pt x="17859" y="214312"/>
                </a:lnTo>
                <a:lnTo>
                  <a:pt x="17859" y="232172"/>
                </a:lnTo>
                <a:lnTo>
                  <a:pt x="17859" y="232172"/>
                </a:lnTo>
                <a:lnTo>
                  <a:pt x="26789" y="232172"/>
                </a:lnTo>
                <a:lnTo>
                  <a:pt x="26789" y="223242"/>
                </a:lnTo>
                <a:lnTo>
                  <a:pt x="26789" y="214312"/>
                </a:lnTo>
                <a:lnTo>
                  <a:pt x="26789" y="187523"/>
                </a:lnTo>
                <a:lnTo>
                  <a:pt x="26789" y="160734"/>
                </a:lnTo>
                <a:lnTo>
                  <a:pt x="17859" y="125015"/>
                </a:lnTo>
                <a:lnTo>
                  <a:pt x="17859" y="89297"/>
                </a:lnTo>
                <a:lnTo>
                  <a:pt x="26789" y="62507"/>
                </a:lnTo>
                <a:lnTo>
                  <a:pt x="26789" y="35718"/>
                </a:lnTo>
                <a:lnTo>
                  <a:pt x="44648" y="17859"/>
                </a:lnTo>
                <a:lnTo>
                  <a:pt x="62507" y="8930"/>
                </a:lnTo>
                <a:lnTo>
                  <a:pt x="80367" y="0"/>
                </a:lnTo>
                <a:lnTo>
                  <a:pt x="89297" y="8930"/>
                </a:lnTo>
                <a:lnTo>
                  <a:pt x="98226" y="8930"/>
                </a:lnTo>
                <a:lnTo>
                  <a:pt x="107156" y="17859"/>
                </a:lnTo>
                <a:lnTo>
                  <a:pt x="107156" y="26789"/>
                </a:lnTo>
                <a:lnTo>
                  <a:pt x="107156" y="44648"/>
                </a:lnTo>
                <a:lnTo>
                  <a:pt x="98226" y="53578"/>
                </a:lnTo>
                <a:lnTo>
                  <a:pt x="80367" y="71437"/>
                </a:lnTo>
                <a:lnTo>
                  <a:pt x="71437" y="89297"/>
                </a:lnTo>
                <a:lnTo>
                  <a:pt x="62507" y="98226"/>
                </a:lnTo>
                <a:lnTo>
                  <a:pt x="53578" y="98226"/>
                </a:lnTo>
                <a:lnTo>
                  <a:pt x="53578" y="98226"/>
                </a:lnTo>
                <a:lnTo>
                  <a:pt x="53578" y="80367"/>
                </a:lnTo>
                <a:lnTo>
                  <a:pt x="5357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714750" y="1268016"/>
            <a:ext cx="53579" cy="214313"/>
          </a:xfrm>
          <a:custGeom>
            <a:avLst/>
            <a:gdLst/>
            <a:ahLst/>
            <a:cxnLst/>
            <a:rect l="0" t="0" r="0" b="0"/>
            <a:pathLst>
              <a:path w="53579" h="214313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8930" y="125015"/>
                </a:lnTo>
                <a:lnTo>
                  <a:pt x="17859" y="151804"/>
                </a:lnTo>
                <a:lnTo>
                  <a:pt x="17859" y="178593"/>
                </a:lnTo>
                <a:lnTo>
                  <a:pt x="26789" y="196453"/>
                </a:lnTo>
                <a:lnTo>
                  <a:pt x="35719" y="205382"/>
                </a:lnTo>
                <a:lnTo>
                  <a:pt x="35719" y="214312"/>
                </a:lnTo>
                <a:lnTo>
                  <a:pt x="44648" y="205382"/>
                </a:lnTo>
                <a:lnTo>
                  <a:pt x="44648" y="205382"/>
                </a:lnTo>
                <a:lnTo>
                  <a:pt x="53578" y="187523"/>
                </a:lnTo>
                <a:lnTo>
                  <a:pt x="53578" y="169663"/>
                </a:lnTo>
                <a:lnTo>
                  <a:pt x="44648" y="142874"/>
                </a:lnTo>
                <a:lnTo>
                  <a:pt x="44648" y="1428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643313" y="1285875"/>
            <a:ext cx="169665" cy="53579"/>
          </a:xfrm>
          <a:custGeom>
            <a:avLst/>
            <a:gdLst/>
            <a:ahLst/>
            <a:cxnLst/>
            <a:rect l="0" t="0" r="0" b="0"/>
            <a:pathLst>
              <a:path w="169665" h="53579">
                <a:moveTo>
                  <a:pt x="0" y="53578"/>
                </a:moveTo>
                <a:lnTo>
                  <a:pt x="8929" y="44648"/>
                </a:lnTo>
                <a:lnTo>
                  <a:pt x="35718" y="44648"/>
                </a:lnTo>
                <a:lnTo>
                  <a:pt x="71437" y="35719"/>
                </a:lnTo>
                <a:lnTo>
                  <a:pt x="98226" y="26789"/>
                </a:lnTo>
                <a:lnTo>
                  <a:pt x="125015" y="17859"/>
                </a:lnTo>
                <a:lnTo>
                  <a:pt x="151804" y="17859"/>
                </a:lnTo>
                <a:lnTo>
                  <a:pt x="160734" y="8930"/>
                </a:lnTo>
                <a:lnTo>
                  <a:pt x="169664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750719" y="1562695"/>
            <a:ext cx="187524" cy="142876"/>
          </a:xfrm>
          <a:custGeom>
            <a:avLst/>
            <a:gdLst/>
            <a:ahLst/>
            <a:cxnLst/>
            <a:rect l="0" t="0" r="0" b="0"/>
            <a:pathLst>
              <a:path w="187524" h="142876">
                <a:moveTo>
                  <a:pt x="125015" y="35719"/>
                </a:moveTo>
                <a:lnTo>
                  <a:pt x="125015" y="35719"/>
                </a:lnTo>
                <a:lnTo>
                  <a:pt x="125015" y="35719"/>
                </a:lnTo>
                <a:lnTo>
                  <a:pt x="116086" y="26789"/>
                </a:lnTo>
                <a:lnTo>
                  <a:pt x="116086" y="17859"/>
                </a:lnTo>
                <a:lnTo>
                  <a:pt x="116086" y="17859"/>
                </a:lnTo>
                <a:lnTo>
                  <a:pt x="107156" y="8930"/>
                </a:lnTo>
                <a:lnTo>
                  <a:pt x="107156" y="8930"/>
                </a:lnTo>
                <a:lnTo>
                  <a:pt x="98226" y="0"/>
                </a:lnTo>
                <a:lnTo>
                  <a:pt x="89297" y="0"/>
                </a:lnTo>
                <a:lnTo>
                  <a:pt x="71437" y="0"/>
                </a:lnTo>
                <a:lnTo>
                  <a:pt x="62508" y="8930"/>
                </a:lnTo>
                <a:lnTo>
                  <a:pt x="53578" y="17859"/>
                </a:lnTo>
                <a:lnTo>
                  <a:pt x="35719" y="26789"/>
                </a:lnTo>
                <a:lnTo>
                  <a:pt x="17859" y="44649"/>
                </a:lnTo>
                <a:lnTo>
                  <a:pt x="8929" y="62508"/>
                </a:lnTo>
                <a:lnTo>
                  <a:pt x="0" y="89297"/>
                </a:lnTo>
                <a:lnTo>
                  <a:pt x="0" y="107156"/>
                </a:lnTo>
                <a:lnTo>
                  <a:pt x="8929" y="125016"/>
                </a:lnTo>
                <a:lnTo>
                  <a:pt x="26789" y="133945"/>
                </a:lnTo>
                <a:lnTo>
                  <a:pt x="53578" y="142875"/>
                </a:lnTo>
                <a:lnTo>
                  <a:pt x="80367" y="142875"/>
                </a:lnTo>
                <a:lnTo>
                  <a:pt x="116086" y="133945"/>
                </a:lnTo>
                <a:lnTo>
                  <a:pt x="142875" y="125016"/>
                </a:lnTo>
                <a:lnTo>
                  <a:pt x="169664" y="116086"/>
                </a:lnTo>
                <a:lnTo>
                  <a:pt x="187523" y="98227"/>
                </a:lnTo>
                <a:lnTo>
                  <a:pt x="187523" y="89297"/>
                </a:lnTo>
                <a:lnTo>
                  <a:pt x="187523" y="80367"/>
                </a:lnTo>
                <a:lnTo>
                  <a:pt x="169664" y="80367"/>
                </a:lnTo>
                <a:lnTo>
                  <a:pt x="142875" y="80367"/>
                </a:lnTo>
                <a:lnTo>
                  <a:pt x="116086" y="80367"/>
                </a:lnTo>
                <a:lnTo>
                  <a:pt x="80367" y="89297"/>
                </a:lnTo>
                <a:lnTo>
                  <a:pt x="53578" y="107156"/>
                </a:lnTo>
                <a:lnTo>
                  <a:pt x="35719" y="116086"/>
                </a:lnTo>
                <a:lnTo>
                  <a:pt x="26789" y="125016"/>
                </a:lnTo>
                <a:lnTo>
                  <a:pt x="26789" y="125016"/>
                </a:lnTo>
                <a:lnTo>
                  <a:pt x="44648" y="116086"/>
                </a:lnTo>
                <a:lnTo>
                  <a:pt x="62508" y="98227"/>
                </a:lnTo>
                <a:lnTo>
                  <a:pt x="6250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5982891" y="1580554"/>
            <a:ext cx="160735" cy="187525"/>
          </a:xfrm>
          <a:custGeom>
            <a:avLst/>
            <a:gdLst/>
            <a:ahLst/>
            <a:cxnLst/>
            <a:rect l="0" t="0" r="0" b="0"/>
            <a:pathLst>
              <a:path w="160735" h="187525">
                <a:moveTo>
                  <a:pt x="0" y="8930"/>
                </a:move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8929" y="62508"/>
                </a:lnTo>
                <a:lnTo>
                  <a:pt x="8929" y="89297"/>
                </a:lnTo>
                <a:lnTo>
                  <a:pt x="8929" y="116086"/>
                </a:lnTo>
                <a:lnTo>
                  <a:pt x="8929" y="133946"/>
                </a:lnTo>
                <a:lnTo>
                  <a:pt x="17859" y="151805"/>
                </a:lnTo>
                <a:lnTo>
                  <a:pt x="17859" y="160735"/>
                </a:lnTo>
                <a:lnTo>
                  <a:pt x="26789" y="160735"/>
                </a:lnTo>
                <a:lnTo>
                  <a:pt x="44648" y="160735"/>
                </a:lnTo>
                <a:lnTo>
                  <a:pt x="53578" y="142875"/>
                </a:lnTo>
                <a:lnTo>
                  <a:pt x="62507" y="116086"/>
                </a:lnTo>
                <a:lnTo>
                  <a:pt x="80367" y="98227"/>
                </a:lnTo>
                <a:lnTo>
                  <a:pt x="80367" y="71438"/>
                </a:lnTo>
                <a:lnTo>
                  <a:pt x="89297" y="44649"/>
                </a:lnTo>
                <a:lnTo>
                  <a:pt x="89297" y="35719"/>
                </a:lnTo>
                <a:lnTo>
                  <a:pt x="89297" y="35719"/>
                </a:lnTo>
                <a:lnTo>
                  <a:pt x="89297" y="53579"/>
                </a:lnTo>
                <a:lnTo>
                  <a:pt x="89297" y="71438"/>
                </a:lnTo>
                <a:lnTo>
                  <a:pt x="89297" y="107157"/>
                </a:lnTo>
                <a:lnTo>
                  <a:pt x="89297" y="133946"/>
                </a:lnTo>
                <a:lnTo>
                  <a:pt x="98226" y="160735"/>
                </a:lnTo>
                <a:lnTo>
                  <a:pt x="107156" y="178594"/>
                </a:lnTo>
                <a:lnTo>
                  <a:pt x="125015" y="187524"/>
                </a:lnTo>
                <a:lnTo>
                  <a:pt x="133945" y="187524"/>
                </a:lnTo>
                <a:lnTo>
                  <a:pt x="151804" y="187524"/>
                </a:lnTo>
                <a:lnTo>
                  <a:pt x="160734" y="169665"/>
                </a:lnTo>
                <a:lnTo>
                  <a:pt x="160734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197203" y="1634133"/>
            <a:ext cx="8931" cy="125016"/>
          </a:xfrm>
          <a:custGeom>
            <a:avLst/>
            <a:gdLst/>
            <a:ahLst/>
            <a:cxnLst/>
            <a:rect l="0" t="0" r="0" b="0"/>
            <a:pathLst>
              <a:path w="8931" h="125016">
                <a:moveTo>
                  <a:pt x="8930" y="0"/>
                </a:moveTo>
                <a:lnTo>
                  <a:pt x="8930" y="0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8930" y="125015"/>
                </a:lnTo>
                <a:lnTo>
                  <a:pt x="8930" y="125015"/>
                </a:lnTo>
                <a:lnTo>
                  <a:pt x="8930" y="116086"/>
                </a:lnTo>
                <a:lnTo>
                  <a:pt x="8930" y="89296"/>
                </a:lnTo>
                <a:lnTo>
                  <a:pt x="8930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161484" y="1535906"/>
            <a:ext cx="26790" cy="44649"/>
          </a:xfrm>
          <a:custGeom>
            <a:avLst/>
            <a:gdLst/>
            <a:ahLst/>
            <a:cxnLst/>
            <a:rect l="0" t="0" r="0" b="0"/>
            <a:pathLst>
              <a:path w="26790" h="44649">
                <a:moveTo>
                  <a:pt x="8930" y="44648"/>
                </a:move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35719"/>
                </a:lnTo>
                <a:lnTo>
                  <a:pt x="17860" y="26789"/>
                </a:lnTo>
                <a:lnTo>
                  <a:pt x="17860" y="893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643813" y="1553765"/>
            <a:ext cx="125016" cy="223244"/>
          </a:xfrm>
          <a:custGeom>
            <a:avLst/>
            <a:gdLst/>
            <a:ahLst/>
            <a:cxnLst/>
            <a:rect l="0" t="0" r="0" b="0"/>
            <a:pathLst>
              <a:path w="125016" h="223244">
                <a:moveTo>
                  <a:pt x="35718" y="62508"/>
                </a:moveTo>
                <a:lnTo>
                  <a:pt x="35718" y="71438"/>
                </a:lnTo>
                <a:lnTo>
                  <a:pt x="26789" y="71438"/>
                </a:lnTo>
                <a:lnTo>
                  <a:pt x="26789" y="89297"/>
                </a:lnTo>
                <a:lnTo>
                  <a:pt x="26789" y="107157"/>
                </a:lnTo>
                <a:lnTo>
                  <a:pt x="17859" y="133946"/>
                </a:lnTo>
                <a:lnTo>
                  <a:pt x="8929" y="151805"/>
                </a:lnTo>
                <a:lnTo>
                  <a:pt x="8929" y="178594"/>
                </a:lnTo>
                <a:lnTo>
                  <a:pt x="0" y="196454"/>
                </a:lnTo>
                <a:lnTo>
                  <a:pt x="0" y="205383"/>
                </a:lnTo>
                <a:lnTo>
                  <a:pt x="0" y="205383"/>
                </a:lnTo>
                <a:lnTo>
                  <a:pt x="0" y="187524"/>
                </a:lnTo>
                <a:lnTo>
                  <a:pt x="8929" y="169664"/>
                </a:lnTo>
                <a:lnTo>
                  <a:pt x="17859" y="142875"/>
                </a:lnTo>
                <a:lnTo>
                  <a:pt x="26789" y="107157"/>
                </a:lnTo>
                <a:lnTo>
                  <a:pt x="35718" y="71438"/>
                </a:lnTo>
                <a:lnTo>
                  <a:pt x="53578" y="44649"/>
                </a:lnTo>
                <a:lnTo>
                  <a:pt x="62507" y="17860"/>
                </a:lnTo>
                <a:lnTo>
                  <a:pt x="71437" y="0"/>
                </a:lnTo>
                <a:lnTo>
                  <a:pt x="80367" y="0"/>
                </a:lnTo>
                <a:lnTo>
                  <a:pt x="89296" y="17860"/>
                </a:lnTo>
                <a:lnTo>
                  <a:pt x="89296" y="44649"/>
                </a:lnTo>
                <a:lnTo>
                  <a:pt x="98226" y="71438"/>
                </a:lnTo>
                <a:lnTo>
                  <a:pt x="107156" y="116086"/>
                </a:lnTo>
                <a:lnTo>
                  <a:pt x="107156" y="151805"/>
                </a:lnTo>
                <a:lnTo>
                  <a:pt x="116085" y="178594"/>
                </a:lnTo>
                <a:lnTo>
                  <a:pt x="116085" y="205383"/>
                </a:lnTo>
                <a:lnTo>
                  <a:pt x="125015" y="223243"/>
                </a:lnTo>
                <a:lnTo>
                  <a:pt x="125015" y="223243"/>
                </a:lnTo>
                <a:lnTo>
                  <a:pt x="125015" y="223243"/>
                </a:lnTo>
                <a:lnTo>
                  <a:pt x="116085" y="214313"/>
                </a:lnTo>
                <a:lnTo>
                  <a:pt x="116085" y="196454"/>
                </a:lnTo>
                <a:lnTo>
                  <a:pt x="98226" y="160735"/>
                </a:lnTo>
                <a:lnTo>
                  <a:pt x="80367" y="125016"/>
                </a:lnTo>
                <a:lnTo>
                  <a:pt x="8036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625953" y="1678781"/>
            <a:ext cx="187525" cy="26790"/>
          </a:xfrm>
          <a:custGeom>
            <a:avLst/>
            <a:gdLst/>
            <a:ahLst/>
            <a:cxnLst/>
            <a:rect l="0" t="0" r="0" b="0"/>
            <a:pathLst>
              <a:path w="187525" h="26790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60" y="17859"/>
                </a:lnTo>
                <a:lnTo>
                  <a:pt x="44649" y="17859"/>
                </a:lnTo>
                <a:lnTo>
                  <a:pt x="71438" y="26789"/>
                </a:lnTo>
                <a:lnTo>
                  <a:pt x="98227" y="17859"/>
                </a:lnTo>
                <a:lnTo>
                  <a:pt x="133945" y="17859"/>
                </a:lnTo>
                <a:lnTo>
                  <a:pt x="160735" y="893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804547" y="1607344"/>
            <a:ext cx="133946" cy="285751"/>
          </a:xfrm>
          <a:custGeom>
            <a:avLst/>
            <a:gdLst/>
            <a:ahLst/>
            <a:cxnLst/>
            <a:rect l="0" t="0" r="0" b="0"/>
            <a:pathLst>
              <a:path w="133946" h="285751">
                <a:moveTo>
                  <a:pt x="17859" y="62507"/>
                </a:moveTo>
                <a:lnTo>
                  <a:pt x="17859" y="71437"/>
                </a:lnTo>
                <a:lnTo>
                  <a:pt x="17859" y="80367"/>
                </a:lnTo>
                <a:lnTo>
                  <a:pt x="26789" y="107156"/>
                </a:lnTo>
                <a:lnTo>
                  <a:pt x="26789" y="133945"/>
                </a:lnTo>
                <a:lnTo>
                  <a:pt x="26789" y="169664"/>
                </a:lnTo>
                <a:lnTo>
                  <a:pt x="35719" y="205382"/>
                </a:lnTo>
                <a:lnTo>
                  <a:pt x="35719" y="232171"/>
                </a:lnTo>
                <a:lnTo>
                  <a:pt x="35719" y="258960"/>
                </a:lnTo>
                <a:lnTo>
                  <a:pt x="26789" y="276820"/>
                </a:lnTo>
                <a:lnTo>
                  <a:pt x="26789" y="285750"/>
                </a:lnTo>
                <a:lnTo>
                  <a:pt x="17859" y="285750"/>
                </a:lnTo>
                <a:lnTo>
                  <a:pt x="8930" y="267890"/>
                </a:lnTo>
                <a:lnTo>
                  <a:pt x="8930" y="241101"/>
                </a:lnTo>
                <a:lnTo>
                  <a:pt x="0" y="196453"/>
                </a:lnTo>
                <a:lnTo>
                  <a:pt x="0" y="142875"/>
                </a:lnTo>
                <a:lnTo>
                  <a:pt x="8930" y="89296"/>
                </a:lnTo>
                <a:lnTo>
                  <a:pt x="26789" y="53578"/>
                </a:lnTo>
                <a:lnTo>
                  <a:pt x="44648" y="17859"/>
                </a:lnTo>
                <a:lnTo>
                  <a:pt x="71437" y="0"/>
                </a:lnTo>
                <a:lnTo>
                  <a:pt x="89297" y="0"/>
                </a:lnTo>
                <a:lnTo>
                  <a:pt x="116086" y="0"/>
                </a:lnTo>
                <a:lnTo>
                  <a:pt x="125016" y="8929"/>
                </a:lnTo>
                <a:lnTo>
                  <a:pt x="133945" y="26789"/>
                </a:lnTo>
                <a:lnTo>
                  <a:pt x="133945" y="53578"/>
                </a:lnTo>
                <a:lnTo>
                  <a:pt x="125016" y="71437"/>
                </a:lnTo>
                <a:lnTo>
                  <a:pt x="107156" y="89296"/>
                </a:lnTo>
                <a:lnTo>
                  <a:pt x="89297" y="107156"/>
                </a:lnTo>
                <a:lnTo>
                  <a:pt x="71437" y="116085"/>
                </a:lnTo>
                <a:lnTo>
                  <a:pt x="53578" y="107156"/>
                </a:lnTo>
                <a:lnTo>
                  <a:pt x="53578" y="98226"/>
                </a:lnTo>
                <a:lnTo>
                  <a:pt x="53578" y="71437"/>
                </a:lnTo>
                <a:lnTo>
                  <a:pt x="71437" y="53578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965281" y="1598414"/>
            <a:ext cx="142876" cy="267891"/>
          </a:xfrm>
          <a:custGeom>
            <a:avLst/>
            <a:gdLst/>
            <a:ahLst/>
            <a:cxnLst/>
            <a:rect l="0" t="0" r="0" b="0"/>
            <a:pathLst>
              <a:path w="142876" h="267891">
                <a:moveTo>
                  <a:pt x="17860" y="71437"/>
                </a:moveTo>
                <a:lnTo>
                  <a:pt x="8930" y="71437"/>
                </a:lnTo>
                <a:lnTo>
                  <a:pt x="893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60734"/>
                </a:lnTo>
                <a:lnTo>
                  <a:pt x="8930" y="178594"/>
                </a:lnTo>
                <a:lnTo>
                  <a:pt x="17860" y="205383"/>
                </a:lnTo>
                <a:lnTo>
                  <a:pt x="17860" y="232172"/>
                </a:lnTo>
                <a:lnTo>
                  <a:pt x="17860" y="250031"/>
                </a:lnTo>
                <a:lnTo>
                  <a:pt x="17860" y="258961"/>
                </a:lnTo>
                <a:lnTo>
                  <a:pt x="17860" y="267890"/>
                </a:lnTo>
                <a:lnTo>
                  <a:pt x="8930" y="258961"/>
                </a:lnTo>
                <a:lnTo>
                  <a:pt x="0" y="241101"/>
                </a:lnTo>
                <a:lnTo>
                  <a:pt x="0" y="214312"/>
                </a:lnTo>
                <a:lnTo>
                  <a:pt x="0" y="178594"/>
                </a:lnTo>
                <a:lnTo>
                  <a:pt x="0" y="133945"/>
                </a:lnTo>
                <a:lnTo>
                  <a:pt x="8930" y="89297"/>
                </a:lnTo>
                <a:lnTo>
                  <a:pt x="26789" y="53578"/>
                </a:lnTo>
                <a:lnTo>
                  <a:pt x="53578" y="26789"/>
                </a:lnTo>
                <a:lnTo>
                  <a:pt x="80367" y="8930"/>
                </a:lnTo>
                <a:lnTo>
                  <a:pt x="98227" y="0"/>
                </a:lnTo>
                <a:lnTo>
                  <a:pt x="125016" y="0"/>
                </a:lnTo>
                <a:lnTo>
                  <a:pt x="133946" y="8930"/>
                </a:lnTo>
                <a:lnTo>
                  <a:pt x="142875" y="17859"/>
                </a:lnTo>
                <a:lnTo>
                  <a:pt x="133946" y="35719"/>
                </a:lnTo>
                <a:lnTo>
                  <a:pt x="125016" y="53578"/>
                </a:lnTo>
                <a:lnTo>
                  <a:pt x="107157" y="71437"/>
                </a:lnTo>
                <a:lnTo>
                  <a:pt x="89297" y="80367"/>
                </a:lnTo>
                <a:lnTo>
                  <a:pt x="71438" y="89297"/>
                </a:lnTo>
                <a:lnTo>
                  <a:pt x="62508" y="89297"/>
                </a:lnTo>
                <a:lnTo>
                  <a:pt x="62508" y="71437"/>
                </a:lnTo>
                <a:lnTo>
                  <a:pt x="71438" y="53578"/>
                </a:lnTo>
                <a:lnTo>
                  <a:pt x="7143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902648" y="1491258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866930" y="1473398"/>
            <a:ext cx="53579" cy="1035845"/>
          </a:xfrm>
          <a:custGeom>
            <a:avLst/>
            <a:gdLst/>
            <a:ahLst/>
            <a:cxnLst/>
            <a:rect l="0" t="0" r="0" b="0"/>
            <a:pathLst>
              <a:path w="53579" h="1035845">
                <a:moveTo>
                  <a:pt x="53578" y="26789"/>
                </a:moveTo>
                <a:lnTo>
                  <a:pt x="44648" y="26789"/>
                </a:lnTo>
                <a:lnTo>
                  <a:pt x="44648" y="26789"/>
                </a:lnTo>
                <a:lnTo>
                  <a:pt x="44648" y="26789"/>
                </a:lnTo>
                <a:lnTo>
                  <a:pt x="53578" y="17860"/>
                </a:lnTo>
                <a:lnTo>
                  <a:pt x="53578" y="17860"/>
                </a:lnTo>
                <a:lnTo>
                  <a:pt x="53578" y="1786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17860"/>
                </a:lnTo>
                <a:lnTo>
                  <a:pt x="53578" y="17860"/>
                </a:lnTo>
                <a:lnTo>
                  <a:pt x="53578" y="26789"/>
                </a:lnTo>
                <a:lnTo>
                  <a:pt x="53578" y="44649"/>
                </a:lnTo>
                <a:lnTo>
                  <a:pt x="53578" y="53578"/>
                </a:lnTo>
                <a:lnTo>
                  <a:pt x="53578" y="80367"/>
                </a:lnTo>
                <a:lnTo>
                  <a:pt x="53578" y="107156"/>
                </a:lnTo>
                <a:lnTo>
                  <a:pt x="44648" y="133946"/>
                </a:lnTo>
                <a:lnTo>
                  <a:pt x="44648" y="160735"/>
                </a:lnTo>
                <a:lnTo>
                  <a:pt x="44648" y="196453"/>
                </a:lnTo>
                <a:lnTo>
                  <a:pt x="44648" y="232172"/>
                </a:lnTo>
                <a:lnTo>
                  <a:pt x="44648" y="267891"/>
                </a:lnTo>
                <a:lnTo>
                  <a:pt x="44648" y="312539"/>
                </a:lnTo>
                <a:lnTo>
                  <a:pt x="35718" y="357188"/>
                </a:lnTo>
                <a:lnTo>
                  <a:pt x="35718" y="401836"/>
                </a:lnTo>
                <a:lnTo>
                  <a:pt x="35718" y="446485"/>
                </a:lnTo>
                <a:lnTo>
                  <a:pt x="26789" y="491133"/>
                </a:lnTo>
                <a:lnTo>
                  <a:pt x="26789" y="544711"/>
                </a:lnTo>
                <a:lnTo>
                  <a:pt x="26789" y="598289"/>
                </a:lnTo>
                <a:lnTo>
                  <a:pt x="17859" y="651867"/>
                </a:lnTo>
                <a:lnTo>
                  <a:pt x="17859" y="705446"/>
                </a:lnTo>
                <a:lnTo>
                  <a:pt x="17859" y="759024"/>
                </a:lnTo>
                <a:lnTo>
                  <a:pt x="17859" y="812602"/>
                </a:lnTo>
                <a:lnTo>
                  <a:pt x="8929" y="857250"/>
                </a:lnTo>
                <a:lnTo>
                  <a:pt x="8929" y="892969"/>
                </a:lnTo>
                <a:lnTo>
                  <a:pt x="8929" y="928688"/>
                </a:lnTo>
                <a:lnTo>
                  <a:pt x="0" y="955477"/>
                </a:lnTo>
                <a:lnTo>
                  <a:pt x="0" y="973336"/>
                </a:lnTo>
                <a:lnTo>
                  <a:pt x="0" y="991196"/>
                </a:lnTo>
                <a:lnTo>
                  <a:pt x="0" y="1000125"/>
                </a:lnTo>
                <a:lnTo>
                  <a:pt x="0" y="1009055"/>
                </a:lnTo>
                <a:lnTo>
                  <a:pt x="8929" y="1009055"/>
                </a:lnTo>
                <a:lnTo>
                  <a:pt x="8929" y="1017985"/>
                </a:lnTo>
                <a:lnTo>
                  <a:pt x="17859" y="1017985"/>
                </a:lnTo>
                <a:lnTo>
                  <a:pt x="17859" y="1017985"/>
                </a:lnTo>
                <a:lnTo>
                  <a:pt x="17859" y="1026915"/>
                </a:lnTo>
                <a:lnTo>
                  <a:pt x="17859" y="1026915"/>
                </a:lnTo>
                <a:lnTo>
                  <a:pt x="17859" y="1035844"/>
                </a:lnTo>
                <a:lnTo>
                  <a:pt x="17859" y="10358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786563" y="2366367"/>
            <a:ext cx="151805" cy="205384"/>
          </a:xfrm>
          <a:custGeom>
            <a:avLst/>
            <a:gdLst/>
            <a:ahLst/>
            <a:cxnLst/>
            <a:rect l="0" t="0" r="0" b="0"/>
            <a:pathLst>
              <a:path w="151805" h="205384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125016"/>
                </a:lnTo>
                <a:lnTo>
                  <a:pt x="44648" y="142875"/>
                </a:lnTo>
                <a:lnTo>
                  <a:pt x="53578" y="160735"/>
                </a:lnTo>
                <a:lnTo>
                  <a:pt x="71437" y="187524"/>
                </a:lnTo>
                <a:lnTo>
                  <a:pt x="89296" y="196453"/>
                </a:lnTo>
                <a:lnTo>
                  <a:pt x="98226" y="205383"/>
                </a:lnTo>
                <a:lnTo>
                  <a:pt x="116085" y="205383"/>
                </a:lnTo>
                <a:lnTo>
                  <a:pt x="125015" y="187524"/>
                </a:lnTo>
                <a:lnTo>
                  <a:pt x="142875" y="160735"/>
                </a:lnTo>
                <a:lnTo>
                  <a:pt x="151804" y="125016"/>
                </a:lnTo>
                <a:lnTo>
                  <a:pt x="151804" y="71437"/>
                </a:lnTo>
                <a:lnTo>
                  <a:pt x="151804" y="35719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Locating elements using </a:t>
            </a:r>
            <a:r>
              <a:rPr lang="en-US" dirty="0" err="1" smtClean="0"/>
              <a:t>findElements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@Test public void </a:t>
            </a:r>
            <a:r>
              <a:rPr lang="en-US" dirty="0" err="1"/>
              <a:t>testFindElements</a:t>
            </a:r>
            <a:r>
              <a:rPr lang="en-US" dirty="0"/>
              <a:t>() {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Get all the links displayed </a:t>
            </a:r>
            <a:r>
              <a:rPr lang="en-US" dirty="0" smtClean="0"/>
              <a:t>on Page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List&lt;</a:t>
            </a:r>
            <a:r>
              <a:rPr lang="en-US" dirty="0" err="1" smtClean="0"/>
              <a:t>WebElement</a:t>
            </a:r>
            <a:r>
              <a:rPr lang="en-US" dirty="0"/>
              <a:t>&gt; links = </a:t>
            </a:r>
            <a:r>
              <a:rPr lang="en-US" dirty="0" smtClean="0"/>
              <a:t>		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driver.findElements</a:t>
            </a:r>
            <a:r>
              <a:rPr lang="en-US" dirty="0" smtClean="0"/>
              <a:t>(</a:t>
            </a:r>
            <a:r>
              <a:rPr lang="en-US" dirty="0" err="1" smtClean="0"/>
              <a:t>By.tagName</a:t>
            </a:r>
            <a:r>
              <a:rPr lang="en-US" dirty="0"/>
              <a:t>("a"));     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//</a:t>
            </a:r>
            <a:r>
              <a:rPr lang="en-US" dirty="0"/>
              <a:t>Verify there are four links displayed on the page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assertEquals</a:t>
            </a:r>
            <a:r>
              <a:rPr lang="en-US" dirty="0" smtClean="0"/>
              <a:t>(4</a:t>
            </a:r>
            <a:r>
              <a:rPr lang="en-US" dirty="0"/>
              <a:t>, </a:t>
            </a:r>
            <a:r>
              <a:rPr lang="en-US" dirty="0" err="1"/>
              <a:t>links.size</a:t>
            </a:r>
            <a:r>
              <a:rPr lang="en-US" dirty="0"/>
              <a:t>());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    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//</a:t>
            </a:r>
            <a:r>
              <a:rPr lang="en-US" dirty="0"/>
              <a:t>Iterate though the list of links and print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//</a:t>
            </a:r>
            <a:r>
              <a:rPr lang="en-US" dirty="0"/>
              <a:t>target for each link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WebElement</a:t>
            </a:r>
            <a:r>
              <a:rPr lang="en-US" dirty="0" smtClean="0"/>
              <a:t> link : links</a:t>
            </a:r>
            <a:r>
              <a:rPr lang="en-US" dirty="0"/>
              <a:t>)  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link.getAttribute</a:t>
            </a:r>
            <a:r>
              <a:rPr lang="en-US" dirty="0"/>
              <a:t>("</a:t>
            </a:r>
            <a:r>
              <a:rPr lang="en-US" dirty="0" err="1"/>
              <a:t>href</a:t>
            </a:r>
            <a:r>
              <a:rPr lang="en-US" dirty="0"/>
              <a:t>"));       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553641" y="1750219"/>
            <a:ext cx="812602" cy="62508"/>
          </a:xfrm>
          <a:custGeom>
            <a:avLst/>
            <a:gdLst/>
            <a:ahLst/>
            <a:cxnLst/>
            <a:rect l="0" t="0" r="0" b="0"/>
            <a:pathLst>
              <a:path w="812602" h="62508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8929"/>
                </a:lnTo>
                <a:lnTo>
                  <a:pt x="53578" y="8929"/>
                </a:lnTo>
                <a:lnTo>
                  <a:pt x="62508" y="8929"/>
                </a:lnTo>
                <a:lnTo>
                  <a:pt x="80367" y="8929"/>
                </a:lnTo>
                <a:lnTo>
                  <a:pt x="89297" y="0"/>
                </a:lnTo>
                <a:lnTo>
                  <a:pt x="98226" y="0"/>
                </a:lnTo>
                <a:lnTo>
                  <a:pt x="107156" y="0"/>
                </a:lnTo>
                <a:lnTo>
                  <a:pt x="125015" y="0"/>
                </a:lnTo>
                <a:lnTo>
                  <a:pt x="133945" y="0"/>
                </a:lnTo>
                <a:lnTo>
                  <a:pt x="133945" y="8929"/>
                </a:lnTo>
                <a:lnTo>
                  <a:pt x="151804" y="8929"/>
                </a:lnTo>
                <a:lnTo>
                  <a:pt x="160734" y="8929"/>
                </a:lnTo>
                <a:lnTo>
                  <a:pt x="169664" y="17859"/>
                </a:lnTo>
                <a:lnTo>
                  <a:pt x="187523" y="17859"/>
                </a:lnTo>
                <a:lnTo>
                  <a:pt x="196453" y="17859"/>
                </a:lnTo>
                <a:lnTo>
                  <a:pt x="214312" y="26789"/>
                </a:lnTo>
                <a:lnTo>
                  <a:pt x="232172" y="26789"/>
                </a:lnTo>
                <a:lnTo>
                  <a:pt x="250031" y="35718"/>
                </a:lnTo>
                <a:lnTo>
                  <a:pt x="267890" y="35718"/>
                </a:lnTo>
                <a:lnTo>
                  <a:pt x="285750" y="44648"/>
                </a:lnTo>
                <a:lnTo>
                  <a:pt x="294679" y="44648"/>
                </a:lnTo>
                <a:lnTo>
                  <a:pt x="312539" y="44648"/>
                </a:lnTo>
                <a:lnTo>
                  <a:pt x="321468" y="44648"/>
                </a:lnTo>
                <a:lnTo>
                  <a:pt x="330398" y="53578"/>
                </a:lnTo>
                <a:lnTo>
                  <a:pt x="348258" y="53578"/>
                </a:lnTo>
                <a:lnTo>
                  <a:pt x="357187" y="53578"/>
                </a:lnTo>
                <a:lnTo>
                  <a:pt x="366117" y="53578"/>
                </a:lnTo>
                <a:lnTo>
                  <a:pt x="375047" y="53578"/>
                </a:lnTo>
                <a:lnTo>
                  <a:pt x="383976" y="53578"/>
                </a:lnTo>
                <a:lnTo>
                  <a:pt x="401836" y="53578"/>
                </a:lnTo>
                <a:lnTo>
                  <a:pt x="410765" y="62507"/>
                </a:lnTo>
                <a:lnTo>
                  <a:pt x="428625" y="62507"/>
                </a:lnTo>
                <a:lnTo>
                  <a:pt x="446484" y="62507"/>
                </a:lnTo>
                <a:lnTo>
                  <a:pt x="464343" y="62507"/>
                </a:lnTo>
                <a:lnTo>
                  <a:pt x="473273" y="62507"/>
                </a:lnTo>
                <a:lnTo>
                  <a:pt x="491133" y="53578"/>
                </a:lnTo>
                <a:lnTo>
                  <a:pt x="508992" y="53578"/>
                </a:lnTo>
                <a:lnTo>
                  <a:pt x="526851" y="44648"/>
                </a:lnTo>
                <a:lnTo>
                  <a:pt x="544711" y="44648"/>
                </a:lnTo>
                <a:lnTo>
                  <a:pt x="562570" y="44648"/>
                </a:lnTo>
                <a:lnTo>
                  <a:pt x="580429" y="44648"/>
                </a:lnTo>
                <a:lnTo>
                  <a:pt x="589359" y="44648"/>
                </a:lnTo>
                <a:lnTo>
                  <a:pt x="607218" y="44648"/>
                </a:lnTo>
                <a:lnTo>
                  <a:pt x="616148" y="44648"/>
                </a:lnTo>
                <a:lnTo>
                  <a:pt x="634008" y="44648"/>
                </a:lnTo>
                <a:lnTo>
                  <a:pt x="642937" y="44648"/>
                </a:lnTo>
                <a:lnTo>
                  <a:pt x="651867" y="44648"/>
                </a:lnTo>
                <a:lnTo>
                  <a:pt x="669726" y="44648"/>
                </a:lnTo>
                <a:lnTo>
                  <a:pt x="678656" y="44648"/>
                </a:lnTo>
                <a:lnTo>
                  <a:pt x="687586" y="44648"/>
                </a:lnTo>
                <a:lnTo>
                  <a:pt x="696515" y="44648"/>
                </a:lnTo>
                <a:lnTo>
                  <a:pt x="705445" y="44648"/>
                </a:lnTo>
                <a:lnTo>
                  <a:pt x="714375" y="44648"/>
                </a:lnTo>
                <a:lnTo>
                  <a:pt x="714375" y="44648"/>
                </a:lnTo>
                <a:lnTo>
                  <a:pt x="723304" y="44648"/>
                </a:lnTo>
                <a:lnTo>
                  <a:pt x="732234" y="44648"/>
                </a:lnTo>
                <a:lnTo>
                  <a:pt x="741164" y="44648"/>
                </a:lnTo>
                <a:lnTo>
                  <a:pt x="741164" y="44648"/>
                </a:lnTo>
                <a:lnTo>
                  <a:pt x="750093" y="44648"/>
                </a:lnTo>
                <a:lnTo>
                  <a:pt x="759023" y="35718"/>
                </a:lnTo>
                <a:lnTo>
                  <a:pt x="759023" y="35718"/>
                </a:lnTo>
                <a:lnTo>
                  <a:pt x="767953" y="35718"/>
                </a:lnTo>
                <a:lnTo>
                  <a:pt x="767953" y="35718"/>
                </a:lnTo>
                <a:lnTo>
                  <a:pt x="776882" y="35718"/>
                </a:lnTo>
                <a:lnTo>
                  <a:pt x="776882" y="35718"/>
                </a:lnTo>
                <a:lnTo>
                  <a:pt x="785812" y="35718"/>
                </a:lnTo>
                <a:lnTo>
                  <a:pt x="794742" y="35718"/>
                </a:lnTo>
                <a:lnTo>
                  <a:pt x="794742" y="35718"/>
                </a:lnTo>
                <a:lnTo>
                  <a:pt x="803672" y="35718"/>
                </a:lnTo>
                <a:lnTo>
                  <a:pt x="803672" y="35718"/>
                </a:lnTo>
                <a:lnTo>
                  <a:pt x="803672" y="35718"/>
                </a:lnTo>
                <a:lnTo>
                  <a:pt x="812601" y="35718"/>
                </a:lnTo>
                <a:lnTo>
                  <a:pt x="812601" y="35718"/>
                </a:lnTo>
                <a:lnTo>
                  <a:pt x="812601" y="35718"/>
                </a:lnTo>
                <a:lnTo>
                  <a:pt x="812601" y="35718"/>
                </a:lnTo>
                <a:lnTo>
                  <a:pt x="812601" y="44648"/>
                </a:lnTo>
                <a:lnTo>
                  <a:pt x="812601" y="44648"/>
                </a:lnTo>
                <a:lnTo>
                  <a:pt x="803672" y="53578"/>
                </a:lnTo>
                <a:lnTo>
                  <a:pt x="794742" y="44648"/>
                </a:lnTo>
                <a:lnTo>
                  <a:pt x="785812" y="35718"/>
                </a:lnTo>
                <a:lnTo>
                  <a:pt x="785812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071938" y="107156"/>
            <a:ext cx="517922" cy="410767"/>
          </a:xfrm>
          <a:custGeom>
            <a:avLst/>
            <a:gdLst/>
            <a:ahLst/>
            <a:cxnLst/>
            <a:rect l="0" t="0" r="0" b="0"/>
            <a:pathLst>
              <a:path w="517922" h="410767">
                <a:moveTo>
                  <a:pt x="312539" y="160735"/>
                </a:moveTo>
                <a:lnTo>
                  <a:pt x="312539" y="160735"/>
                </a:lnTo>
                <a:lnTo>
                  <a:pt x="321468" y="160735"/>
                </a:lnTo>
                <a:lnTo>
                  <a:pt x="321468" y="151805"/>
                </a:lnTo>
                <a:lnTo>
                  <a:pt x="321468" y="151805"/>
                </a:lnTo>
                <a:lnTo>
                  <a:pt x="321468" y="151805"/>
                </a:lnTo>
                <a:lnTo>
                  <a:pt x="321468" y="151805"/>
                </a:lnTo>
                <a:lnTo>
                  <a:pt x="321468" y="142875"/>
                </a:lnTo>
                <a:lnTo>
                  <a:pt x="321468" y="142875"/>
                </a:lnTo>
                <a:lnTo>
                  <a:pt x="321468" y="142875"/>
                </a:lnTo>
                <a:lnTo>
                  <a:pt x="321468" y="151805"/>
                </a:lnTo>
                <a:lnTo>
                  <a:pt x="321468" y="169664"/>
                </a:lnTo>
                <a:lnTo>
                  <a:pt x="321468" y="187524"/>
                </a:lnTo>
                <a:lnTo>
                  <a:pt x="321468" y="223242"/>
                </a:lnTo>
                <a:lnTo>
                  <a:pt x="321468" y="258961"/>
                </a:lnTo>
                <a:lnTo>
                  <a:pt x="312539" y="303610"/>
                </a:lnTo>
                <a:lnTo>
                  <a:pt x="303609" y="339328"/>
                </a:lnTo>
                <a:lnTo>
                  <a:pt x="294679" y="366117"/>
                </a:lnTo>
                <a:lnTo>
                  <a:pt x="285750" y="392906"/>
                </a:lnTo>
                <a:lnTo>
                  <a:pt x="267890" y="401836"/>
                </a:lnTo>
                <a:lnTo>
                  <a:pt x="250031" y="410766"/>
                </a:lnTo>
                <a:lnTo>
                  <a:pt x="232171" y="410766"/>
                </a:lnTo>
                <a:lnTo>
                  <a:pt x="214312" y="392906"/>
                </a:lnTo>
                <a:lnTo>
                  <a:pt x="187523" y="375047"/>
                </a:lnTo>
                <a:lnTo>
                  <a:pt x="151804" y="339328"/>
                </a:lnTo>
                <a:lnTo>
                  <a:pt x="116085" y="312539"/>
                </a:lnTo>
                <a:lnTo>
                  <a:pt x="80367" y="285750"/>
                </a:lnTo>
                <a:lnTo>
                  <a:pt x="44648" y="250031"/>
                </a:lnTo>
                <a:lnTo>
                  <a:pt x="17859" y="232172"/>
                </a:lnTo>
                <a:lnTo>
                  <a:pt x="0" y="214313"/>
                </a:lnTo>
                <a:lnTo>
                  <a:pt x="0" y="205383"/>
                </a:lnTo>
                <a:lnTo>
                  <a:pt x="0" y="196453"/>
                </a:lnTo>
                <a:lnTo>
                  <a:pt x="17859" y="187524"/>
                </a:lnTo>
                <a:lnTo>
                  <a:pt x="26789" y="178594"/>
                </a:lnTo>
                <a:lnTo>
                  <a:pt x="62507" y="160735"/>
                </a:lnTo>
                <a:lnTo>
                  <a:pt x="98226" y="142875"/>
                </a:lnTo>
                <a:lnTo>
                  <a:pt x="160734" y="116086"/>
                </a:lnTo>
                <a:lnTo>
                  <a:pt x="223242" y="98227"/>
                </a:lnTo>
                <a:lnTo>
                  <a:pt x="303609" y="71438"/>
                </a:lnTo>
                <a:lnTo>
                  <a:pt x="375046" y="44649"/>
                </a:lnTo>
                <a:lnTo>
                  <a:pt x="410765" y="26789"/>
                </a:lnTo>
                <a:lnTo>
                  <a:pt x="446484" y="17860"/>
                </a:lnTo>
                <a:lnTo>
                  <a:pt x="482203" y="8930"/>
                </a:lnTo>
                <a:lnTo>
                  <a:pt x="517921" y="0"/>
                </a:lnTo>
                <a:lnTo>
                  <a:pt x="51792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18422" y="205383"/>
            <a:ext cx="267892" cy="348259"/>
          </a:xfrm>
          <a:custGeom>
            <a:avLst/>
            <a:gdLst/>
            <a:ahLst/>
            <a:cxnLst/>
            <a:rect l="0" t="0" r="0" b="0"/>
            <a:pathLst>
              <a:path w="267892" h="348259">
                <a:moveTo>
                  <a:pt x="35719" y="35719"/>
                </a:moveTo>
                <a:lnTo>
                  <a:pt x="35719" y="26789"/>
                </a:lnTo>
                <a:lnTo>
                  <a:pt x="3571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17859" y="53578"/>
                </a:lnTo>
                <a:lnTo>
                  <a:pt x="17859" y="98226"/>
                </a:lnTo>
                <a:lnTo>
                  <a:pt x="8930" y="151804"/>
                </a:lnTo>
                <a:lnTo>
                  <a:pt x="0" y="205383"/>
                </a:lnTo>
                <a:lnTo>
                  <a:pt x="0" y="258961"/>
                </a:lnTo>
                <a:lnTo>
                  <a:pt x="0" y="303609"/>
                </a:lnTo>
                <a:lnTo>
                  <a:pt x="8930" y="330398"/>
                </a:lnTo>
                <a:lnTo>
                  <a:pt x="17859" y="348258"/>
                </a:lnTo>
                <a:lnTo>
                  <a:pt x="35719" y="348258"/>
                </a:lnTo>
                <a:lnTo>
                  <a:pt x="53578" y="339328"/>
                </a:lnTo>
                <a:lnTo>
                  <a:pt x="71437" y="312539"/>
                </a:lnTo>
                <a:lnTo>
                  <a:pt x="89297" y="276820"/>
                </a:lnTo>
                <a:lnTo>
                  <a:pt x="107156" y="223242"/>
                </a:lnTo>
                <a:lnTo>
                  <a:pt x="116086" y="187523"/>
                </a:lnTo>
                <a:lnTo>
                  <a:pt x="125016" y="160734"/>
                </a:lnTo>
                <a:lnTo>
                  <a:pt x="133945" y="125015"/>
                </a:lnTo>
                <a:lnTo>
                  <a:pt x="142875" y="107156"/>
                </a:lnTo>
                <a:lnTo>
                  <a:pt x="151805" y="71437"/>
                </a:lnTo>
                <a:lnTo>
                  <a:pt x="160734" y="35719"/>
                </a:lnTo>
                <a:lnTo>
                  <a:pt x="160734" y="17859"/>
                </a:lnTo>
                <a:lnTo>
                  <a:pt x="169664" y="0"/>
                </a:lnTo>
                <a:lnTo>
                  <a:pt x="160734" y="8929"/>
                </a:lnTo>
                <a:lnTo>
                  <a:pt x="160734" y="35719"/>
                </a:lnTo>
                <a:lnTo>
                  <a:pt x="151805" y="89297"/>
                </a:lnTo>
                <a:lnTo>
                  <a:pt x="142875" y="160734"/>
                </a:lnTo>
                <a:lnTo>
                  <a:pt x="142875" y="223242"/>
                </a:lnTo>
                <a:lnTo>
                  <a:pt x="151805" y="276820"/>
                </a:lnTo>
                <a:lnTo>
                  <a:pt x="160734" y="312539"/>
                </a:lnTo>
                <a:lnTo>
                  <a:pt x="178594" y="330398"/>
                </a:lnTo>
                <a:lnTo>
                  <a:pt x="196453" y="339328"/>
                </a:lnTo>
                <a:lnTo>
                  <a:pt x="214312" y="339328"/>
                </a:lnTo>
                <a:lnTo>
                  <a:pt x="232172" y="321469"/>
                </a:lnTo>
                <a:lnTo>
                  <a:pt x="241101" y="285750"/>
                </a:lnTo>
                <a:lnTo>
                  <a:pt x="258961" y="250031"/>
                </a:lnTo>
                <a:lnTo>
                  <a:pt x="267891" y="205383"/>
                </a:lnTo>
                <a:lnTo>
                  <a:pt x="267891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795242" y="303609"/>
            <a:ext cx="160736" cy="205384"/>
          </a:xfrm>
          <a:custGeom>
            <a:avLst/>
            <a:gdLst/>
            <a:ahLst/>
            <a:cxnLst/>
            <a:rect l="0" t="0" r="0" b="0"/>
            <a:pathLst>
              <a:path w="160736" h="205384">
                <a:moveTo>
                  <a:pt x="26789" y="0"/>
                </a:moveTo>
                <a:lnTo>
                  <a:pt x="26789" y="17860"/>
                </a:lnTo>
                <a:lnTo>
                  <a:pt x="17860" y="53578"/>
                </a:lnTo>
                <a:lnTo>
                  <a:pt x="17860" y="89297"/>
                </a:lnTo>
                <a:lnTo>
                  <a:pt x="8930" y="125016"/>
                </a:lnTo>
                <a:lnTo>
                  <a:pt x="0" y="160735"/>
                </a:lnTo>
                <a:lnTo>
                  <a:pt x="0" y="187524"/>
                </a:lnTo>
                <a:lnTo>
                  <a:pt x="0" y="196453"/>
                </a:lnTo>
                <a:lnTo>
                  <a:pt x="0" y="205383"/>
                </a:lnTo>
                <a:lnTo>
                  <a:pt x="8930" y="196453"/>
                </a:lnTo>
                <a:lnTo>
                  <a:pt x="17860" y="178594"/>
                </a:lnTo>
                <a:lnTo>
                  <a:pt x="26789" y="151805"/>
                </a:lnTo>
                <a:lnTo>
                  <a:pt x="35719" y="116086"/>
                </a:lnTo>
                <a:lnTo>
                  <a:pt x="53578" y="80368"/>
                </a:lnTo>
                <a:lnTo>
                  <a:pt x="71438" y="53578"/>
                </a:lnTo>
                <a:lnTo>
                  <a:pt x="89297" y="35719"/>
                </a:lnTo>
                <a:lnTo>
                  <a:pt x="98227" y="26789"/>
                </a:lnTo>
                <a:lnTo>
                  <a:pt x="107156" y="35719"/>
                </a:lnTo>
                <a:lnTo>
                  <a:pt x="107156" y="53578"/>
                </a:lnTo>
                <a:lnTo>
                  <a:pt x="107156" y="80368"/>
                </a:lnTo>
                <a:lnTo>
                  <a:pt x="98227" y="116086"/>
                </a:lnTo>
                <a:lnTo>
                  <a:pt x="98227" y="151805"/>
                </a:lnTo>
                <a:lnTo>
                  <a:pt x="98227" y="178594"/>
                </a:lnTo>
                <a:lnTo>
                  <a:pt x="98227" y="196453"/>
                </a:lnTo>
                <a:lnTo>
                  <a:pt x="98227" y="205383"/>
                </a:lnTo>
                <a:lnTo>
                  <a:pt x="107156" y="205383"/>
                </a:lnTo>
                <a:lnTo>
                  <a:pt x="116086" y="187524"/>
                </a:lnTo>
                <a:lnTo>
                  <a:pt x="125016" y="169664"/>
                </a:lnTo>
                <a:lnTo>
                  <a:pt x="142875" y="133946"/>
                </a:lnTo>
                <a:lnTo>
                  <a:pt x="160735" y="89297"/>
                </a:lnTo>
                <a:lnTo>
                  <a:pt x="16073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964906" y="330398"/>
            <a:ext cx="44650" cy="160736"/>
          </a:xfrm>
          <a:custGeom>
            <a:avLst/>
            <a:gdLst/>
            <a:ahLst/>
            <a:cxnLst/>
            <a:rect l="0" t="0" r="0" b="0"/>
            <a:pathLst>
              <a:path w="44650" h="160736">
                <a:moveTo>
                  <a:pt x="44649" y="0"/>
                </a:moveTo>
                <a:lnTo>
                  <a:pt x="44649" y="8930"/>
                </a:lnTo>
                <a:lnTo>
                  <a:pt x="44649" y="17860"/>
                </a:lnTo>
                <a:lnTo>
                  <a:pt x="35719" y="44649"/>
                </a:lnTo>
                <a:lnTo>
                  <a:pt x="17860" y="71438"/>
                </a:lnTo>
                <a:lnTo>
                  <a:pt x="8930" y="107157"/>
                </a:lnTo>
                <a:lnTo>
                  <a:pt x="0" y="133946"/>
                </a:lnTo>
                <a:lnTo>
                  <a:pt x="0" y="151805"/>
                </a:lnTo>
                <a:lnTo>
                  <a:pt x="0" y="160735"/>
                </a:lnTo>
                <a:lnTo>
                  <a:pt x="8930" y="151805"/>
                </a:lnTo>
                <a:lnTo>
                  <a:pt x="17860" y="142875"/>
                </a:lnTo>
                <a:lnTo>
                  <a:pt x="26789" y="107157"/>
                </a:lnTo>
                <a:lnTo>
                  <a:pt x="35719" y="80368"/>
                </a:lnTo>
                <a:lnTo>
                  <a:pt x="44649" y="44649"/>
                </a:lnTo>
                <a:lnTo>
                  <a:pt x="4464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018484" y="160734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8930" y="26789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116711" y="178594"/>
            <a:ext cx="116087" cy="312540"/>
          </a:xfrm>
          <a:custGeom>
            <a:avLst/>
            <a:gdLst/>
            <a:ahLst/>
            <a:cxnLst/>
            <a:rect l="0" t="0" r="0" b="0"/>
            <a:pathLst>
              <a:path w="116087" h="312540">
                <a:moveTo>
                  <a:pt x="17859" y="17859"/>
                </a:moveTo>
                <a:lnTo>
                  <a:pt x="26789" y="17859"/>
                </a:lnTo>
                <a:lnTo>
                  <a:pt x="35719" y="8929"/>
                </a:lnTo>
                <a:lnTo>
                  <a:pt x="35719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26789"/>
                </a:lnTo>
                <a:lnTo>
                  <a:pt x="35719" y="71437"/>
                </a:lnTo>
                <a:lnTo>
                  <a:pt x="26789" y="116086"/>
                </a:lnTo>
                <a:lnTo>
                  <a:pt x="8930" y="178593"/>
                </a:lnTo>
                <a:lnTo>
                  <a:pt x="0" y="232172"/>
                </a:lnTo>
                <a:lnTo>
                  <a:pt x="8930" y="267890"/>
                </a:lnTo>
                <a:lnTo>
                  <a:pt x="8930" y="294679"/>
                </a:lnTo>
                <a:lnTo>
                  <a:pt x="35719" y="312539"/>
                </a:lnTo>
                <a:lnTo>
                  <a:pt x="53578" y="312539"/>
                </a:lnTo>
                <a:lnTo>
                  <a:pt x="71437" y="303609"/>
                </a:lnTo>
                <a:lnTo>
                  <a:pt x="89297" y="285750"/>
                </a:lnTo>
                <a:lnTo>
                  <a:pt x="107156" y="267890"/>
                </a:lnTo>
                <a:lnTo>
                  <a:pt x="116086" y="241101"/>
                </a:lnTo>
                <a:lnTo>
                  <a:pt x="116086" y="214312"/>
                </a:lnTo>
                <a:lnTo>
                  <a:pt x="116086" y="196453"/>
                </a:lnTo>
                <a:lnTo>
                  <a:pt x="116086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964906" y="312539"/>
            <a:ext cx="303611" cy="62509"/>
          </a:xfrm>
          <a:custGeom>
            <a:avLst/>
            <a:gdLst/>
            <a:ahLst/>
            <a:cxnLst/>
            <a:rect l="0" t="0" r="0" b="0"/>
            <a:pathLst>
              <a:path w="303611" h="62509">
                <a:moveTo>
                  <a:pt x="26789" y="62508"/>
                </a:moveTo>
                <a:lnTo>
                  <a:pt x="17860" y="62508"/>
                </a:lnTo>
                <a:lnTo>
                  <a:pt x="8930" y="62508"/>
                </a:lnTo>
                <a:lnTo>
                  <a:pt x="0" y="53578"/>
                </a:lnTo>
                <a:lnTo>
                  <a:pt x="17860" y="53578"/>
                </a:lnTo>
                <a:lnTo>
                  <a:pt x="44649" y="44648"/>
                </a:lnTo>
                <a:lnTo>
                  <a:pt x="89297" y="35719"/>
                </a:lnTo>
                <a:lnTo>
                  <a:pt x="142875" y="17859"/>
                </a:lnTo>
                <a:lnTo>
                  <a:pt x="196453" y="8930"/>
                </a:lnTo>
                <a:lnTo>
                  <a:pt x="241102" y="8930"/>
                </a:lnTo>
                <a:lnTo>
                  <a:pt x="258961" y="0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375672" y="160734"/>
            <a:ext cx="285751" cy="196454"/>
          </a:xfrm>
          <a:custGeom>
            <a:avLst/>
            <a:gdLst/>
            <a:ahLst/>
            <a:cxnLst/>
            <a:rect l="0" t="0" r="0" b="0"/>
            <a:pathLst>
              <a:path w="285751" h="196454">
                <a:moveTo>
                  <a:pt x="80367" y="17860"/>
                </a:moveTo>
                <a:lnTo>
                  <a:pt x="80367" y="17860"/>
                </a:lnTo>
                <a:lnTo>
                  <a:pt x="80367" y="8930"/>
                </a:lnTo>
                <a:lnTo>
                  <a:pt x="80367" y="893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8930"/>
                </a:lnTo>
                <a:lnTo>
                  <a:pt x="62508" y="35719"/>
                </a:lnTo>
                <a:lnTo>
                  <a:pt x="44648" y="71438"/>
                </a:lnTo>
                <a:lnTo>
                  <a:pt x="26789" y="107157"/>
                </a:lnTo>
                <a:lnTo>
                  <a:pt x="8930" y="142875"/>
                </a:lnTo>
                <a:lnTo>
                  <a:pt x="0" y="169664"/>
                </a:lnTo>
                <a:lnTo>
                  <a:pt x="8930" y="187524"/>
                </a:lnTo>
                <a:lnTo>
                  <a:pt x="26789" y="196453"/>
                </a:lnTo>
                <a:lnTo>
                  <a:pt x="53578" y="196453"/>
                </a:lnTo>
                <a:lnTo>
                  <a:pt x="89297" y="196453"/>
                </a:lnTo>
                <a:lnTo>
                  <a:pt x="133945" y="187524"/>
                </a:lnTo>
                <a:lnTo>
                  <a:pt x="169664" y="187524"/>
                </a:lnTo>
                <a:lnTo>
                  <a:pt x="214312" y="178594"/>
                </a:lnTo>
                <a:lnTo>
                  <a:pt x="250031" y="169664"/>
                </a:lnTo>
                <a:lnTo>
                  <a:pt x="258961" y="160735"/>
                </a:lnTo>
                <a:lnTo>
                  <a:pt x="267891" y="151805"/>
                </a:lnTo>
                <a:lnTo>
                  <a:pt x="276820" y="151805"/>
                </a:lnTo>
                <a:lnTo>
                  <a:pt x="285750" y="151805"/>
                </a:lnTo>
                <a:lnTo>
                  <a:pt x="28575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473898" y="26789"/>
            <a:ext cx="116087" cy="562571"/>
          </a:xfrm>
          <a:custGeom>
            <a:avLst/>
            <a:gdLst/>
            <a:ahLst/>
            <a:cxnLst/>
            <a:rect l="0" t="0" r="0" b="0"/>
            <a:pathLst>
              <a:path w="116087" h="562571">
                <a:moveTo>
                  <a:pt x="116086" y="17859"/>
                </a:moveTo>
                <a:lnTo>
                  <a:pt x="107157" y="0"/>
                </a:lnTo>
                <a:lnTo>
                  <a:pt x="98227" y="0"/>
                </a:lnTo>
                <a:lnTo>
                  <a:pt x="89297" y="0"/>
                </a:lnTo>
                <a:lnTo>
                  <a:pt x="80368" y="8930"/>
                </a:lnTo>
                <a:lnTo>
                  <a:pt x="71438" y="71438"/>
                </a:lnTo>
                <a:lnTo>
                  <a:pt x="62508" y="142875"/>
                </a:lnTo>
                <a:lnTo>
                  <a:pt x="53579" y="241102"/>
                </a:lnTo>
                <a:lnTo>
                  <a:pt x="53579" y="348258"/>
                </a:lnTo>
                <a:lnTo>
                  <a:pt x="44649" y="428625"/>
                </a:lnTo>
                <a:lnTo>
                  <a:pt x="35719" y="500063"/>
                </a:lnTo>
                <a:lnTo>
                  <a:pt x="26790" y="544711"/>
                </a:lnTo>
                <a:lnTo>
                  <a:pt x="8930" y="562570"/>
                </a:lnTo>
                <a:lnTo>
                  <a:pt x="0" y="562570"/>
                </a:lnTo>
                <a:lnTo>
                  <a:pt x="0" y="56257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286250" y="616148"/>
            <a:ext cx="1553767" cy="116087"/>
          </a:xfrm>
          <a:custGeom>
            <a:avLst/>
            <a:gdLst/>
            <a:ahLst/>
            <a:cxnLst/>
            <a:rect l="0" t="0" r="0" b="0"/>
            <a:pathLst>
              <a:path w="1553767" h="116087">
                <a:moveTo>
                  <a:pt x="8930" y="116086"/>
                </a:moveTo>
                <a:lnTo>
                  <a:pt x="8930" y="116086"/>
                </a:lnTo>
                <a:lnTo>
                  <a:pt x="8930" y="116086"/>
                </a:lnTo>
                <a:lnTo>
                  <a:pt x="0" y="107157"/>
                </a:lnTo>
                <a:lnTo>
                  <a:pt x="8930" y="107157"/>
                </a:lnTo>
                <a:lnTo>
                  <a:pt x="17859" y="98227"/>
                </a:lnTo>
                <a:lnTo>
                  <a:pt x="26789" y="98227"/>
                </a:lnTo>
                <a:lnTo>
                  <a:pt x="53578" y="89297"/>
                </a:lnTo>
                <a:lnTo>
                  <a:pt x="98227" y="89297"/>
                </a:lnTo>
                <a:lnTo>
                  <a:pt x="160734" y="80368"/>
                </a:lnTo>
                <a:lnTo>
                  <a:pt x="241102" y="80368"/>
                </a:lnTo>
                <a:lnTo>
                  <a:pt x="339328" y="80368"/>
                </a:lnTo>
                <a:lnTo>
                  <a:pt x="446484" y="71438"/>
                </a:lnTo>
                <a:lnTo>
                  <a:pt x="562570" y="62508"/>
                </a:lnTo>
                <a:lnTo>
                  <a:pt x="687586" y="62508"/>
                </a:lnTo>
                <a:lnTo>
                  <a:pt x="821531" y="53579"/>
                </a:lnTo>
                <a:lnTo>
                  <a:pt x="964406" y="44649"/>
                </a:lnTo>
                <a:lnTo>
                  <a:pt x="1098352" y="44649"/>
                </a:lnTo>
                <a:lnTo>
                  <a:pt x="1214438" y="35719"/>
                </a:lnTo>
                <a:lnTo>
                  <a:pt x="1330523" y="17860"/>
                </a:lnTo>
                <a:lnTo>
                  <a:pt x="1419820" y="8930"/>
                </a:lnTo>
                <a:lnTo>
                  <a:pt x="1491258" y="0"/>
                </a:lnTo>
                <a:lnTo>
                  <a:pt x="1535906" y="0"/>
                </a:lnTo>
                <a:lnTo>
                  <a:pt x="1553766" y="0"/>
                </a:lnTo>
                <a:lnTo>
                  <a:pt x="1553766" y="0"/>
                </a:lnTo>
                <a:lnTo>
                  <a:pt x="1544836" y="0"/>
                </a:lnTo>
                <a:lnTo>
                  <a:pt x="1518047" y="17860"/>
                </a:lnTo>
                <a:lnTo>
                  <a:pt x="1491258" y="26790"/>
                </a:lnTo>
                <a:lnTo>
                  <a:pt x="1473398" y="26790"/>
                </a:lnTo>
                <a:lnTo>
                  <a:pt x="1464469" y="26790"/>
                </a:lnTo>
                <a:lnTo>
                  <a:pt x="1464469" y="26790"/>
                </a:lnTo>
                <a:lnTo>
                  <a:pt x="1464469" y="26790"/>
                </a:lnTo>
                <a:lnTo>
                  <a:pt x="1464469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178844" y="2482453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125266" y="2509242"/>
            <a:ext cx="1571626" cy="62509"/>
          </a:xfrm>
          <a:custGeom>
            <a:avLst/>
            <a:gdLst/>
            <a:ahLst/>
            <a:cxnLst/>
            <a:rect l="0" t="0" r="0" b="0"/>
            <a:pathLst>
              <a:path w="1571626" h="625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71437" y="8930"/>
                </a:lnTo>
                <a:lnTo>
                  <a:pt x="89297" y="8930"/>
                </a:lnTo>
                <a:lnTo>
                  <a:pt x="116086" y="8930"/>
                </a:lnTo>
                <a:lnTo>
                  <a:pt x="133945" y="8930"/>
                </a:lnTo>
                <a:lnTo>
                  <a:pt x="160734" y="0"/>
                </a:lnTo>
                <a:lnTo>
                  <a:pt x="196453" y="0"/>
                </a:lnTo>
                <a:lnTo>
                  <a:pt x="223242" y="0"/>
                </a:lnTo>
                <a:lnTo>
                  <a:pt x="258961" y="0"/>
                </a:lnTo>
                <a:lnTo>
                  <a:pt x="294679" y="0"/>
                </a:lnTo>
                <a:lnTo>
                  <a:pt x="330398" y="0"/>
                </a:lnTo>
                <a:lnTo>
                  <a:pt x="366117" y="0"/>
                </a:lnTo>
                <a:lnTo>
                  <a:pt x="410765" y="0"/>
                </a:lnTo>
                <a:lnTo>
                  <a:pt x="455414" y="0"/>
                </a:lnTo>
                <a:lnTo>
                  <a:pt x="491132" y="0"/>
                </a:lnTo>
                <a:lnTo>
                  <a:pt x="535781" y="0"/>
                </a:lnTo>
                <a:lnTo>
                  <a:pt x="580429" y="8930"/>
                </a:lnTo>
                <a:lnTo>
                  <a:pt x="625078" y="8930"/>
                </a:lnTo>
                <a:lnTo>
                  <a:pt x="678656" y="17860"/>
                </a:lnTo>
                <a:lnTo>
                  <a:pt x="723304" y="17860"/>
                </a:lnTo>
                <a:lnTo>
                  <a:pt x="767953" y="26789"/>
                </a:lnTo>
                <a:lnTo>
                  <a:pt x="821531" y="26789"/>
                </a:lnTo>
                <a:lnTo>
                  <a:pt x="866179" y="35719"/>
                </a:lnTo>
                <a:lnTo>
                  <a:pt x="919757" y="35719"/>
                </a:lnTo>
                <a:lnTo>
                  <a:pt x="973336" y="35719"/>
                </a:lnTo>
                <a:lnTo>
                  <a:pt x="1026914" y="44649"/>
                </a:lnTo>
                <a:lnTo>
                  <a:pt x="1080492" y="44649"/>
                </a:lnTo>
                <a:lnTo>
                  <a:pt x="1134070" y="53578"/>
                </a:lnTo>
                <a:lnTo>
                  <a:pt x="1187648" y="53578"/>
                </a:lnTo>
                <a:lnTo>
                  <a:pt x="1241226" y="53578"/>
                </a:lnTo>
                <a:lnTo>
                  <a:pt x="1294804" y="53578"/>
                </a:lnTo>
                <a:lnTo>
                  <a:pt x="1348382" y="53578"/>
                </a:lnTo>
                <a:lnTo>
                  <a:pt x="1401961" y="53578"/>
                </a:lnTo>
                <a:lnTo>
                  <a:pt x="1446609" y="53578"/>
                </a:lnTo>
                <a:lnTo>
                  <a:pt x="1482328" y="53578"/>
                </a:lnTo>
                <a:lnTo>
                  <a:pt x="1518047" y="53578"/>
                </a:lnTo>
                <a:lnTo>
                  <a:pt x="1553765" y="62508"/>
                </a:lnTo>
                <a:lnTo>
                  <a:pt x="1571625" y="62508"/>
                </a:lnTo>
                <a:lnTo>
                  <a:pt x="157162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545211" y="2178844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26789" y="26789"/>
                </a:move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17859" y="26789"/>
                </a:lnTo>
                <a:lnTo>
                  <a:pt x="17859" y="17859"/>
                </a:lnTo>
                <a:lnTo>
                  <a:pt x="17859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911203" y="2107406"/>
            <a:ext cx="732236" cy="500064"/>
          </a:xfrm>
          <a:custGeom>
            <a:avLst/>
            <a:gdLst/>
            <a:ahLst/>
            <a:cxnLst/>
            <a:rect l="0" t="0" r="0" b="0"/>
            <a:pathLst>
              <a:path w="732236" h="500064">
                <a:moveTo>
                  <a:pt x="616149" y="71438"/>
                </a:moveTo>
                <a:lnTo>
                  <a:pt x="607219" y="62508"/>
                </a:lnTo>
                <a:lnTo>
                  <a:pt x="598289" y="62508"/>
                </a:lnTo>
                <a:lnTo>
                  <a:pt x="589360" y="62508"/>
                </a:lnTo>
                <a:lnTo>
                  <a:pt x="580430" y="53578"/>
                </a:lnTo>
                <a:lnTo>
                  <a:pt x="571500" y="53578"/>
                </a:lnTo>
                <a:lnTo>
                  <a:pt x="562570" y="53578"/>
                </a:lnTo>
                <a:lnTo>
                  <a:pt x="544711" y="44648"/>
                </a:lnTo>
                <a:lnTo>
                  <a:pt x="535781" y="44648"/>
                </a:lnTo>
                <a:lnTo>
                  <a:pt x="517922" y="35719"/>
                </a:lnTo>
                <a:lnTo>
                  <a:pt x="500063" y="35719"/>
                </a:lnTo>
                <a:lnTo>
                  <a:pt x="482203" y="26789"/>
                </a:lnTo>
                <a:lnTo>
                  <a:pt x="473274" y="26789"/>
                </a:lnTo>
                <a:lnTo>
                  <a:pt x="455414" y="26789"/>
                </a:lnTo>
                <a:lnTo>
                  <a:pt x="437555" y="17859"/>
                </a:lnTo>
                <a:lnTo>
                  <a:pt x="419695" y="17859"/>
                </a:lnTo>
                <a:lnTo>
                  <a:pt x="401836" y="8930"/>
                </a:lnTo>
                <a:lnTo>
                  <a:pt x="383977" y="8930"/>
                </a:lnTo>
                <a:lnTo>
                  <a:pt x="366117" y="8930"/>
                </a:lnTo>
                <a:lnTo>
                  <a:pt x="339328" y="0"/>
                </a:lnTo>
                <a:lnTo>
                  <a:pt x="321469" y="0"/>
                </a:lnTo>
                <a:lnTo>
                  <a:pt x="294680" y="0"/>
                </a:lnTo>
                <a:lnTo>
                  <a:pt x="276820" y="0"/>
                </a:lnTo>
                <a:lnTo>
                  <a:pt x="250031" y="0"/>
                </a:lnTo>
                <a:lnTo>
                  <a:pt x="223242" y="0"/>
                </a:lnTo>
                <a:lnTo>
                  <a:pt x="196453" y="8930"/>
                </a:lnTo>
                <a:lnTo>
                  <a:pt x="178594" y="8930"/>
                </a:lnTo>
                <a:lnTo>
                  <a:pt x="151805" y="8930"/>
                </a:lnTo>
                <a:lnTo>
                  <a:pt x="133945" y="26789"/>
                </a:lnTo>
                <a:lnTo>
                  <a:pt x="116086" y="35719"/>
                </a:lnTo>
                <a:lnTo>
                  <a:pt x="98227" y="35719"/>
                </a:lnTo>
                <a:lnTo>
                  <a:pt x="80367" y="53578"/>
                </a:lnTo>
                <a:lnTo>
                  <a:pt x="62508" y="62508"/>
                </a:lnTo>
                <a:lnTo>
                  <a:pt x="53578" y="80367"/>
                </a:lnTo>
                <a:lnTo>
                  <a:pt x="35719" y="98227"/>
                </a:lnTo>
                <a:lnTo>
                  <a:pt x="26789" y="116086"/>
                </a:lnTo>
                <a:lnTo>
                  <a:pt x="17860" y="142875"/>
                </a:lnTo>
                <a:lnTo>
                  <a:pt x="8930" y="160734"/>
                </a:lnTo>
                <a:lnTo>
                  <a:pt x="8930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0" y="312539"/>
                </a:lnTo>
                <a:lnTo>
                  <a:pt x="8930" y="339328"/>
                </a:lnTo>
                <a:lnTo>
                  <a:pt x="26789" y="357188"/>
                </a:lnTo>
                <a:lnTo>
                  <a:pt x="44649" y="375047"/>
                </a:lnTo>
                <a:lnTo>
                  <a:pt x="62508" y="392907"/>
                </a:lnTo>
                <a:lnTo>
                  <a:pt x="89297" y="410766"/>
                </a:lnTo>
                <a:lnTo>
                  <a:pt x="116086" y="428625"/>
                </a:lnTo>
                <a:lnTo>
                  <a:pt x="151805" y="437555"/>
                </a:lnTo>
                <a:lnTo>
                  <a:pt x="178594" y="446485"/>
                </a:lnTo>
                <a:lnTo>
                  <a:pt x="214313" y="464344"/>
                </a:lnTo>
                <a:lnTo>
                  <a:pt x="241102" y="473274"/>
                </a:lnTo>
                <a:lnTo>
                  <a:pt x="276820" y="482203"/>
                </a:lnTo>
                <a:lnTo>
                  <a:pt x="312539" y="491133"/>
                </a:lnTo>
                <a:lnTo>
                  <a:pt x="348258" y="500063"/>
                </a:lnTo>
                <a:lnTo>
                  <a:pt x="383977" y="500063"/>
                </a:lnTo>
                <a:lnTo>
                  <a:pt x="419695" y="500063"/>
                </a:lnTo>
                <a:lnTo>
                  <a:pt x="464344" y="491133"/>
                </a:lnTo>
                <a:lnTo>
                  <a:pt x="500063" y="482203"/>
                </a:lnTo>
                <a:lnTo>
                  <a:pt x="544711" y="473274"/>
                </a:lnTo>
                <a:lnTo>
                  <a:pt x="571500" y="455414"/>
                </a:lnTo>
                <a:lnTo>
                  <a:pt x="607219" y="437555"/>
                </a:lnTo>
                <a:lnTo>
                  <a:pt x="634008" y="410766"/>
                </a:lnTo>
                <a:lnTo>
                  <a:pt x="660797" y="383977"/>
                </a:lnTo>
                <a:lnTo>
                  <a:pt x="678656" y="357188"/>
                </a:lnTo>
                <a:lnTo>
                  <a:pt x="696516" y="321469"/>
                </a:lnTo>
                <a:lnTo>
                  <a:pt x="705445" y="285750"/>
                </a:lnTo>
                <a:lnTo>
                  <a:pt x="723305" y="250031"/>
                </a:lnTo>
                <a:lnTo>
                  <a:pt x="732235" y="214313"/>
                </a:lnTo>
                <a:lnTo>
                  <a:pt x="732235" y="178594"/>
                </a:lnTo>
                <a:lnTo>
                  <a:pt x="732235" y="133945"/>
                </a:lnTo>
                <a:lnTo>
                  <a:pt x="732235" y="98227"/>
                </a:lnTo>
                <a:lnTo>
                  <a:pt x="723305" y="71438"/>
                </a:lnTo>
                <a:lnTo>
                  <a:pt x="714375" y="44648"/>
                </a:lnTo>
                <a:lnTo>
                  <a:pt x="687586" y="17859"/>
                </a:lnTo>
                <a:lnTo>
                  <a:pt x="660797" y="8930"/>
                </a:lnTo>
                <a:lnTo>
                  <a:pt x="66079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473523" y="2866429"/>
            <a:ext cx="535783" cy="71439"/>
          </a:xfrm>
          <a:custGeom>
            <a:avLst/>
            <a:gdLst/>
            <a:ahLst/>
            <a:cxnLst/>
            <a:rect l="0" t="0" r="0" b="0"/>
            <a:pathLst>
              <a:path w="535783" h="7143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60" y="17860"/>
                </a:lnTo>
                <a:lnTo>
                  <a:pt x="17860" y="17860"/>
                </a:lnTo>
                <a:lnTo>
                  <a:pt x="26790" y="17860"/>
                </a:lnTo>
                <a:lnTo>
                  <a:pt x="35719" y="17860"/>
                </a:lnTo>
                <a:lnTo>
                  <a:pt x="53579" y="17860"/>
                </a:lnTo>
                <a:lnTo>
                  <a:pt x="62508" y="26789"/>
                </a:lnTo>
                <a:lnTo>
                  <a:pt x="80368" y="26789"/>
                </a:lnTo>
                <a:lnTo>
                  <a:pt x="98227" y="35719"/>
                </a:lnTo>
                <a:lnTo>
                  <a:pt x="125016" y="35719"/>
                </a:lnTo>
                <a:lnTo>
                  <a:pt x="142875" y="35719"/>
                </a:lnTo>
                <a:lnTo>
                  <a:pt x="169665" y="26789"/>
                </a:lnTo>
                <a:lnTo>
                  <a:pt x="196454" y="26789"/>
                </a:lnTo>
                <a:lnTo>
                  <a:pt x="223243" y="17860"/>
                </a:lnTo>
                <a:lnTo>
                  <a:pt x="250032" y="8930"/>
                </a:lnTo>
                <a:lnTo>
                  <a:pt x="276821" y="0"/>
                </a:lnTo>
                <a:lnTo>
                  <a:pt x="294680" y="0"/>
                </a:lnTo>
                <a:lnTo>
                  <a:pt x="321469" y="0"/>
                </a:lnTo>
                <a:lnTo>
                  <a:pt x="348258" y="8930"/>
                </a:lnTo>
                <a:lnTo>
                  <a:pt x="375047" y="8930"/>
                </a:lnTo>
                <a:lnTo>
                  <a:pt x="401836" y="17860"/>
                </a:lnTo>
                <a:lnTo>
                  <a:pt x="428625" y="26789"/>
                </a:lnTo>
                <a:lnTo>
                  <a:pt x="446485" y="26789"/>
                </a:lnTo>
                <a:lnTo>
                  <a:pt x="473274" y="35719"/>
                </a:lnTo>
                <a:lnTo>
                  <a:pt x="491133" y="35719"/>
                </a:lnTo>
                <a:lnTo>
                  <a:pt x="500063" y="35719"/>
                </a:lnTo>
                <a:lnTo>
                  <a:pt x="508993" y="35719"/>
                </a:lnTo>
                <a:lnTo>
                  <a:pt x="517922" y="35719"/>
                </a:lnTo>
                <a:lnTo>
                  <a:pt x="526852" y="35719"/>
                </a:lnTo>
                <a:lnTo>
                  <a:pt x="526852" y="35719"/>
                </a:lnTo>
                <a:lnTo>
                  <a:pt x="526852" y="35719"/>
                </a:lnTo>
                <a:lnTo>
                  <a:pt x="535782" y="35719"/>
                </a:lnTo>
                <a:lnTo>
                  <a:pt x="535782" y="44649"/>
                </a:lnTo>
                <a:lnTo>
                  <a:pt x="535782" y="53578"/>
                </a:lnTo>
                <a:lnTo>
                  <a:pt x="526852" y="53578"/>
                </a:lnTo>
                <a:lnTo>
                  <a:pt x="526852" y="62508"/>
                </a:lnTo>
                <a:lnTo>
                  <a:pt x="526852" y="62508"/>
                </a:lnTo>
                <a:lnTo>
                  <a:pt x="526852" y="62508"/>
                </a:lnTo>
                <a:lnTo>
                  <a:pt x="526852" y="62508"/>
                </a:lnTo>
                <a:lnTo>
                  <a:pt x="517922" y="62508"/>
                </a:lnTo>
                <a:lnTo>
                  <a:pt x="517922" y="71438"/>
                </a:lnTo>
                <a:lnTo>
                  <a:pt x="51792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366492" y="2857500"/>
            <a:ext cx="1491259" cy="107157"/>
          </a:xfrm>
          <a:custGeom>
            <a:avLst/>
            <a:gdLst/>
            <a:ahLst/>
            <a:cxnLst/>
            <a:rect l="0" t="0" r="0" b="0"/>
            <a:pathLst>
              <a:path w="1491259" h="107157">
                <a:moveTo>
                  <a:pt x="0" y="89296"/>
                </a:moveTo>
                <a:lnTo>
                  <a:pt x="0" y="89296"/>
                </a:lnTo>
                <a:lnTo>
                  <a:pt x="0" y="89296"/>
                </a:lnTo>
                <a:lnTo>
                  <a:pt x="8930" y="89296"/>
                </a:lnTo>
                <a:lnTo>
                  <a:pt x="26789" y="89296"/>
                </a:lnTo>
                <a:lnTo>
                  <a:pt x="35719" y="89296"/>
                </a:lnTo>
                <a:lnTo>
                  <a:pt x="53578" y="80367"/>
                </a:lnTo>
                <a:lnTo>
                  <a:pt x="71438" y="71437"/>
                </a:lnTo>
                <a:lnTo>
                  <a:pt x="89297" y="71437"/>
                </a:lnTo>
                <a:lnTo>
                  <a:pt x="107156" y="62507"/>
                </a:lnTo>
                <a:lnTo>
                  <a:pt x="116086" y="53578"/>
                </a:lnTo>
                <a:lnTo>
                  <a:pt x="133946" y="53578"/>
                </a:lnTo>
                <a:lnTo>
                  <a:pt x="151805" y="53578"/>
                </a:lnTo>
                <a:lnTo>
                  <a:pt x="169664" y="53578"/>
                </a:lnTo>
                <a:lnTo>
                  <a:pt x="196453" y="44648"/>
                </a:lnTo>
                <a:lnTo>
                  <a:pt x="214313" y="44648"/>
                </a:lnTo>
                <a:lnTo>
                  <a:pt x="241102" y="44648"/>
                </a:lnTo>
                <a:lnTo>
                  <a:pt x="267891" y="35718"/>
                </a:lnTo>
                <a:lnTo>
                  <a:pt x="294680" y="35718"/>
                </a:lnTo>
                <a:lnTo>
                  <a:pt x="321469" y="26789"/>
                </a:lnTo>
                <a:lnTo>
                  <a:pt x="357188" y="17859"/>
                </a:lnTo>
                <a:lnTo>
                  <a:pt x="383977" y="17859"/>
                </a:lnTo>
                <a:lnTo>
                  <a:pt x="410766" y="8929"/>
                </a:lnTo>
                <a:lnTo>
                  <a:pt x="446485" y="0"/>
                </a:lnTo>
                <a:lnTo>
                  <a:pt x="473274" y="0"/>
                </a:lnTo>
                <a:lnTo>
                  <a:pt x="500063" y="0"/>
                </a:lnTo>
                <a:lnTo>
                  <a:pt x="535781" y="0"/>
                </a:lnTo>
                <a:lnTo>
                  <a:pt x="562571" y="0"/>
                </a:lnTo>
                <a:lnTo>
                  <a:pt x="589360" y="0"/>
                </a:lnTo>
                <a:lnTo>
                  <a:pt x="625078" y="0"/>
                </a:lnTo>
                <a:lnTo>
                  <a:pt x="651867" y="8929"/>
                </a:lnTo>
                <a:lnTo>
                  <a:pt x="678656" y="8929"/>
                </a:lnTo>
                <a:lnTo>
                  <a:pt x="714375" y="17859"/>
                </a:lnTo>
                <a:lnTo>
                  <a:pt x="741164" y="26789"/>
                </a:lnTo>
                <a:lnTo>
                  <a:pt x="767953" y="35718"/>
                </a:lnTo>
                <a:lnTo>
                  <a:pt x="794742" y="35718"/>
                </a:lnTo>
                <a:lnTo>
                  <a:pt x="821531" y="44648"/>
                </a:lnTo>
                <a:lnTo>
                  <a:pt x="848321" y="53578"/>
                </a:lnTo>
                <a:lnTo>
                  <a:pt x="866180" y="53578"/>
                </a:lnTo>
                <a:lnTo>
                  <a:pt x="884039" y="62507"/>
                </a:lnTo>
                <a:lnTo>
                  <a:pt x="901899" y="71437"/>
                </a:lnTo>
                <a:lnTo>
                  <a:pt x="919758" y="71437"/>
                </a:lnTo>
                <a:lnTo>
                  <a:pt x="946547" y="80367"/>
                </a:lnTo>
                <a:lnTo>
                  <a:pt x="964406" y="80367"/>
                </a:lnTo>
                <a:lnTo>
                  <a:pt x="973336" y="89296"/>
                </a:lnTo>
                <a:lnTo>
                  <a:pt x="991196" y="89296"/>
                </a:lnTo>
                <a:lnTo>
                  <a:pt x="1009055" y="89296"/>
                </a:lnTo>
                <a:lnTo>
                  <a:pt x="1026914" y="98226"/>
                </a:lnTo>
                <a:lnTo>
                  <a:pt x="1035844" y="98226"/>
                </a:lnTo>
                <a:lnTo>
                  <a:pt x="1053703" y="98226"/>
                </a:lnTo>
                <a:lnTo>
                  <a:pt x="1071563" y="107156"/>
                </a:lnTo>
                <a:lnTo>
                  <a:pt x="1080492" y="107156"/>
                </a:lnTo>
                <a:lnTo>
                  <a:pt x="1098352" y="107156"/>
                </a:lnTo>
                <a:lnTo>
                  <a:pt x="1116211" y="107156"/>
                </a:lnTo>
                <a:lnTo>
                  <a:pt x="1134071" y="107156"/>
                </a:lnTo>
                <a:lnTo>
                  <a:pt x="1151930" y="107156"/>
                </a:lnTo>
                <a:lnTo>
                  <a:pt x="1169789" y="107156"/>
                </a:lnTo>
                <a:lnTo>
                  <a:pt x="1187649" y="107156"/>
                </a:lnTo>
                <a:lnTo>
                  <a:pt x="1205508" y="107156"/>
                </a:lnTo>
                <a:lnTo>
                  <a:pt x="1223367" y="98226"/>
                </a:lnTo>
                <a:lnTo>
                  <a:pt x="1241227" y="98226"/>
                </a:lnTo>
                <a:lnTo>
                  <a:pt x="1259086" y="98226"/>
                </a:lnTo>
                <a:lnTo>
                  <a:pt x="1276946" y="98226"/>
                </a:lnTo>
                <a:lnTo>
                  <a:pt x="1294805" y="98226"/>
                </a:lnTo>
                <a:lnTo>
                  <a:pt x="1312664" y="89296"/>
                </a:lnTo>
                <a:lnTo>
                  <a:pt x="1330524" y="89296"/>
                </a:lnTo>
                <a:lnTo>
                  <a:pt x="1339453" y="89296"/>
                </a:lnTo>
                <a:lnTo>
                  <a:pt x="1357313" y="89296"/>
                </a:lnTo>
                <a:lnTo>
                  <a:pt x="1375172" y="80367"/>
                </a:lnTo>
                <a:lnTo>
                  <a:pt x="1393031" y="80367"/>
                </a:lnTo>
                <a:lnTo>
                  <a:pt x="1401961" y="80367"/>
                </a:lnTo>
                <a:lnTo>
                  <a:pt x="1419821" y="80367"/>
                </a:lnTo>
                <a:lnTo>
                  <a:pt x="1428750" y="80367"/>
                </a:lnTo>
                <a:lnTo>
                  <a:pt x="1446610" y="80367"/>
                </a:lnTo>
                <a:lnTo>
                  <a:pt x="1455539" y="80367"/>
                </a:lnTo>
                <a:lnTo>
                  <a:pt x="1464469" y="71437"/>
                </a:lnTo>
                <a:lnTo>
                  <a:pt x="1473399" y="71437"/>
                </a:lnTo>
                <a:lnTo>
                  <a:pt x="1482328" y="71437"/>
                </a:lnTo>
                <a:lnTo>
                  <a:pt x="1491258" y="71437"/>
                </a:lnTo>
                <a:lnTo>
                  <a:pt x="1491258" y="71437"/>
                </a:lnTo>
                <a:lnTo>
                  <a:pt x="1491258" y="71437"/>
                </a:lnTo>
                <a:lnTo>
                  <a:pt x="1491258" y="71437"/>
                </a:lnTo>
                <a:lnTo>
                  <a:pt x="1491258" y="71437"/>
                </a:lnTo>
                <a:lnTo>
                  <a:pt x="1491258" y="80367"/>
                </a:lnTo>
                <a:lnTo>
                  <a:pt x="1491258" y="80367"/>
                </a:lnTo>
                <a:lnTo>
                  <a:pt x="1491258" y="89296"/>
                </a:lnTo>
                <a:lnTo>
                  <a:pt x="1491258" y="89296"/>
                </a:lnTo>
                <a:lnTo>
                  <a:pt x="1482328" y="89296"/>
                </a:lnTo>
                <a:lnTo>
                  <a:pt x="1482328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259586" y="2884289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134570" y="2902148"/>
            <a:ext cx="1455540" cy="44649"/>
          </a:xfrm>
          <a:custGeom>
            <a:avLst/>
            <a:gdLst/>
            <a:ahLst/>
            <a:cxnLst/>
            <a:rect l="0" t="0" r="0" b="0"/>
            <a:pathLst>
              <a:path w="1455540" h="4464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17859"/>
                </a:lnTo>
                <a:lnTo>
                  <a:pt x="26789" y="8930"/>
                </a:lnTo>
                <a:lnTo>
                  <a:pt x="3571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8930"/>
                </a:lnTo>
                <a:lnTo>
                  <a:pt x="98227" y="8930"/>
                </a:lnTo>
                <a:lnTo>
                  <a:pt x="125016" y="8930"/>
                </a:lnTo>
                <a:lnTo>
                  <a:pt x="151805" y="8930"/>
                </a:lnTo>
                <a:lnTo>
                  <a:pt x="187524" y="8930"/>
                </a:lnTo>
                <a:lnTo>
                  <a:pt x="223243" y="0"/>
                </a:lnTo>
                <a:lnTo>
                  <a:pt x="258961" y="0"/>
                </a:lnTo>
                <a:lnTo>
                  <a:pt x="285750" y="0"/>
                </a:lnTo>
                <a:lnTo>
                  <a:pt x="321469" y="0"/>
                </a:lnTo>
                <a:lnTo>
                  <a:pt x="366118" y="0"/>
                </a:lnTo>
                <a:lnTo>
                  <a:pt x="401836" y="0"/>
                </a:lnTo>
                <a:lnTo>
                  <a:pt x="437555" y="0"/>
                </a:lnTo>
                <a:lnTo>
                  <a:pt x="482203" y="0"/>
                </a:lnTo>
                <a:lnTo>
                  <a:pt x="526852" y="0"/>
                </a:lnTo>
                <a:lnTo>
                  <a:pt x="571500" y="0"/>
                </a:lnTo>
                <a:lnTo>
                  <a:pt x="616149" y="0"/>
                </a:lnTo>
                <a:lnTo>
                  <a:pt x="660797" y="8930"/>
                </a:lnTo>
                <a:lnTo>
                  <a:pt x="714375" y="8930"/>
                </a:lnTo>
                <a:lnTo>
                  <a:pt x="759024" y="8930"/>
                </a:lnTo>
                <a:lnTo>
                  <a:pt x="812602" y="8930"/>
                </a:lnTo>
                <a:lnTo>
                  <a:pt x="857250" y="8930"/>
                </a:lnTo>
                <a:lnTo>
                  <a:pt x="901899" y="17859"/>
                </a:lnTo>
                <a:lnTo>
                  <a:pt x="946547" y="17859"/>
                </a:lnTo>
                <a:lnTo>
                  <a:pt x="982266" y="17859"/>
                </a:lnTo>
                <a:lnTo>
                  <a:pt x="1017985" y="17859"/>
                </a:lnTo>
                <a:lnTo>
                  <a:pt x="1062633" y="17859"/>
                </a:lnTo>
                <a:lnTo>
                  <a:pt x="1098352" y="26789"/>
                </a:lnTo>
                <a:lnTo>
                  <a:pt x="1134071" y="26789"/>
                </a:lnTo>
                <a:lnTo>
                  <a:pt x="1160860" y="26789"/>
                </a:lnTo>
                <a:lnTo>
                  <a:pt x="1196578" y="35719"/>
                </a:lnTo>
                <a:lnTo>
                  <a:pt x="1223368" y="35719"/>
                </a:lnTo>
                <a:lnTo>
                  <a:pt x="1259086" y="35719"/>
                </a:lnTo>
                <a:lnTo>
                  <a:pt x="1285875" y="44648"/>
                </a:lnTo>
                <a:lnTo>
                  <a:pt x="1312664" y="44648"/>
                </a:lnTo>
                <a:lnTo>
                  <a:pt x="1348383" y="44648"/>
                </a:lnTo>
                <a:lnTo>
                  <a:pt x="1366243" y="44648"/>
                </a:lnTo>
                <a:lnTo>
                  <a:pt x="1384102" y="44648"/>
                </a:lnTo>
                <a:lnTo>
                  <a:pt x="1401961" y="44648"/>
                </a:lnTo>
                <a:lnTo>
                  <a:pt x="1419821" y="44648"/>
                </a:lnTo>
                <a:lnTo>
                  <a:pt x="1428750" y="44648"/>
                </a:lnTo>
                <a:lnTo>
                  <a:pt x="1437680" y="44648"/>
                </a:lnTo>
                <a:lnTo>
                  <a:pt x="1446610" y="44648"/>
                </a:lnTo>
                <a:lnTo>
                  <a:pt x="1455539" y="44648"/>
                </a:lnTo>
                <a:lnTo>
                  <a:pt x="145553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544836" y="3732609"/>
            <a:ext cx="3518298" cy="80368"/>
          </a:xfrm>
          <a:custGeom>
            <a:avLst/>
            <a:gdLst/>
            <a:ahLst/>
            <a:cxnLst/>
            <a:rect l="0" t="0" r="0" b="0"/>
            <a:pathLst>
              <a:path w="3518298" h="80368">
                <a:moveTo>
                  <a:pt x="8930" y="44648"/>
                </a:move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17859" y="44648"/>
                </a:lnTo>
                <a:lnTo>
                  <a:pt x="26789" y="3571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7" y="17859"/>
                </a:lnTo>
                <a:lnTo>
                  <a:pt x="89297" y="17859"/>
                </a:lnTo>
                <a:lnTo>
                  <a:pt x="107156" y="17859"/>
                </a:lnTo>
                <a:lnTo>
                  <a:pt x="125016" y="17859"/>
                </a:lnTo>
                <a:lnTo>
                  <a:pt x="151805" y="26789"/>
                </a:lnTo>
                <a:lnTo>
                  <a:pt x="169664" y="26789"/>
                </a:lnTo>
                <a:lnTo>
                  <a:pt x="196453" y="26789"/>
                </a:lnTo>
                <a:lnTo>
                  <a:pt x="232172" y="35719"/>
                </a:lnTo>
                <a:lnTo>
                  <a:pt x="267891" y="35719"/>
                </a:lnTo>
                <a:lnTo>
                  <a:pt x="303609" y="26789"/>
                </a:lnTo>
                <a:lnTo>
                  <a:pt x="339328" y="26789"/>
                </a:lnTo>
                <a:lnTo>
                  <a:pt x="383977" y="26789"/>
                </a:lnTo>
                <a:lnTo>
                  <a:pt x="428625" y="17859"/>
                </a:lnTo>
                <a:lnTo>
                  <a:pt x="482203" y="17859"/>
                </a:lnTo>
                <a:lnTo>
                  <a:pt x="526852" y="17859"/>
                </a:lnTo>
                <a:lnTo>
                  <a:pt x="580430" y="17859"/>
                </a:lnTo>
                <a:lnTo>
                  <a:pt x="634008" y="17859"/>
                </a:lnTo>
                <a:lnTo>
                  <a:pt x="687586" y="17859"/>
                </a:lnTo>
                <a:lnTo>
                  <a:pt x="741164" y="17859"/>
                </a:lnTo>
                <a:lnTo>
                  <a:pt x="803672" y="26789"/>
                </a:lnTo>
                <a:lnTo>
                  <a:pt x="857250" y="26789"/>
                </a:lnTo>
                <a:lnTo>
                  <a:pt x="919758" y="26789"/>
                </a:lnTo>
                <a:lnTo>
                  <a:pt x="982266" y="35719"/>
                </a:lnTo>
                <a:lnTo>
                  <a:pt x="1053703" y="35719"/>
                </a:lnTo>
                <a:lnTo>
                  <a:pt x="1116211" y="26789"/>
                </a:lnTo>
                <a:lnTo>
                  <a:pt x="1187648" y="26789"/>
                </a:lnTo>
                <a:lnTo>
                  <a:pt x="1259086" y="26789"/>
                </a:lnTo>
                <a:lnTo>
                  <a:pt x="1330523" y="26789"/>
                </a:lnTo>
                <a:lnTo>
                  <a:pt x="1401961" y="26789"/>
                </a:lnTo>
                <a:lnTo>
                  <a:pt x="1482328" y="26789"/>
                </a:lnTo>
                <a:lnTo>
                  <a:pt x="1553766" y="26789"/>
                </a:lnTo>
                <a:lnTo>
                  <a:pt x="1634133" y="26789"/>
                </a:lnTo>
                <a:lnTo>
                  <a:pt x="1714500" y="26789"/>
                </a:lnTo>
                <a:lnTo>
                  <a:pt x="1794867" y="26789"/>
                </a:lnTo>
                <a:lnTo>
                  <a:pt x="1875234" y="26789"/>
                </a:lnTo>
                <a:lnTo>
                  <a:pt x="1955602" y="26789"/>
                </a:lnTo>
                <a:lnTo>
                  <a:pt x="2035969" y="17859"/>
                </a:lnTo>
                <a:lnTo>
                  <a:pt x="2125266" y="17859"/>
                </a:lnTo>
                <a:lnTo>
                  <a:pt x="2205633" y="17859"/>
                </a:lnTo>
                <a:lnTo>
                  <a:pt x="2294930" y="8930"/>
                </a:lnTo>
                <a:lnTo>
                  <a:pt x="2375297" y="8930"/>
                </a:lnTo>
                <a:lnTo>
                  <a:pt x="2464594" y="0"/>
                </a:lnTo>
                <a:lnTo>
                  <a:pt x="2544961" y="0"/>
                </a:lnTo>
                <a:lnTo>
                  <a:pt x="2625328" y="0"/>
                </a:lnTo>
                <a:lnTo>
                  <a:pt x="2705695" y="0"/>
                </a:lnTo>
                <a:lnTo>
                  <a:pt x="2786062" y="0"/>
                </a:lnTo>
                <a:lnTo>
                  <a:pt x="2866430" y="8930"/>
                </a:lnTo>
                <a:lnTo>
                  <a:pt x="2937867" y="17859"/>
                </a:lnTo>
                <a:lnTo>
                  <a:pt x="3000375" y="17859"/>
                </a:lnTo>
                <a:lnTo>
                  <a:pt x="3062883" y="26789"/>
                </a:lnTo>
                <a:lnTo>
                  <a:pt x="3125391" y="35719"/>
                </a:lnTo>
                <a:lnTo>
                  <a:pt x="3178969" y="44648"/>
                </a:lnTo>
                <a:lnTo>
                  <a:pt x="3232547" y="44648"/>
                </a:lnTo>
                <a:lnTo>
                  <a:pt x="3277195" y="53578"/>
                </a:lnTo>
                <a:lnTo>
                  <a:pt x="3321844" y="62508"/>
                </a:lnTo>
                <a:lnTo>
                  <a:pt x="3366492" y="62508"/>
                </a:lnTo>
                <a:lnTo>
                  <a:pt x="3402211" y="71437"/>
                </a:lnTo>
                <a:lnTo>
                  <a:pt x="3437930" y="80367"/>
                </a:lnTo>
                <a:lnTo>
                  <a:pt x="3464719" y="80367"/>
                </a:lnTo>
                <a:lnTo>
                  <a:pt x="3491508" y="80367"/>
                </a:lnTo>
                <a:lnTo>
                  <a:pt x="3518297" y="80367"/>
                </a:lnTo>
                <a:lnTo>
                  <a:pt x="351829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804047" y="5143500"/>
            <a:ext cx="44649" cy="8931"/>
          </a:xfrm>
          <a:custGeom>
            <a:avLst/>
            <a:gdLst/>
            <a:ahLst/>
            <a:cxnLst/>
            <a:rect l="0" t="0" r="0" b="0"/>
            <a:pathLst>
              <a:path w="44649" h="8931">
                <a:moveTo>
                  <a:pt x="44648" y="8930"/>
                </a:moveTo>
                <a:lnTo>
                  <a:pt x="44648" y="8930"/>
                </a:lnTo>
                <a:lnTo>
                  <a:pt x="44648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777258" y="5134570"/>
            <a:ext cx="392907" cy="35720"/>
          </a:xfrm>
          <a:custGeom>
            <a:avLst/>
            <a:gdLst/>
            <a:ahLst/>
            <a:cxnLst/>
            <a:rect l="0" t="0" r="0" b="0"/>
            <a:pathLst>
              <a:path w="392907" h="35720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2678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71437" y="17860"/>
                </a:lnTo>
                <a:lnTo>
                  <a:pt x="89297" y="17860"/>
                </a:lnTo>
                <a:lnTo>
                  <a:pt x="107156" y="17860"/>
                </a:lnTo>
                <a:lnTo>
                  <a:pt x="125015" y="17860"/>
                </a:lnTo>
                <a:lnTo>
                  <a:pt x="142875" y="17860"/>
                </a:lnTo>
                <a:lnTo>
                  <a:pt x="169664" y="17860"/>
                </a:lnTo>
                <a:lnTo>
                  <a:pt x="187523" y="17860"/>
                </a:lnTo>
                <a:lnTo>
                  <a:pt x="205383" y="17860"/>
                </a:lnTo>
                <a:lnTo>
                  <a:pt x="232172" y="8930"/>
                </a:lnTo>
                <a:lnTo>
                  <a:pt x="250031" y="8930"/>
                </a:lnTo>
                <a:lnTo>
                  <a:pt x="267890" y="8930"/>
                </a:lnTo>
                <a:lnTo>
                  <a:pt x="294680" y="8930"/>
                </a:lnTo>
                <a:lnTo>
                  <a:pt x="312539" y="8930"/>
                </a:lnTo>
                <a:lnTo>
                  <a:pt x="330398" y="0"/>
                </a:lnTo>
                <a:lnTo>
                  <a:pt x="348258" y="0"/>
                </a:lnTo>
                <a:lnTo>
                  <a:pt x="357187" y="0"/>
                </a:lnTo>
                <a:lnTo>
                  <a:pt x="375047" y="0"/>
                </a:lnTo>
                <a:lnTo>
                  <a:pt x="383976" y="0"/>
                </a:lnTo>
                <a:lnTo>
                  <a:pt x="383976" y="0"/>
                </a:lnTo>
                <a:lnTo>
                  <a:pt x="392906" y="0"/>
                </a:lnTo>
                <a:lnTo>
                  <a:pt x="392906" y="0"/>
                </a:lnTo>
                <a:lnTo>
                  <a:pt x="392906" y="0"/>
                </a:lnTo>
                <a:lnTo>
                  <a:pt x="383976" y="0"/>
                </a:lnTo>
                <a:lnTo>
                  <a:pt x="383976" y="8930"/>
                </a:lnTo>
                <a:lnTo>
                  <a:pt x="375047" y="8930"/>
                </a:lnTo>
                <a:lnTo>
                  <a:pt x="366117" y="17860"/>
                </a:lnTo>
                <a:lnTo>
                  <a:pt x="357187" y="26789"/>
                </a:lnTo>
                <a:lnTo>
                  <a:pt x="348258" y="26789"/>
                </a:lnTo>
                <a:lnTo>
                  <a:pt x="348258" y="26789"/>
                </a:lnTo>
                <a:lnTo>
                  <a:pt x="339328" y="35719"/>
                </a:lnTo>
                <a:lnTo>
                  <a:pt x="339328" y="35719"/>
                </a:lnTo>
                <a:lnTo>
                  <a:pt x="339328" y="26789"/>
                </a:lnTo>
                <a:lnTo>
                  <a:pt x="339328" y="26789"/>
                </a:lnTo>
                <a:lnTo>
                  <a:pt x="33932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491633" y="5125641"/>
            <a:ext cx="535782" cy="62508"/>
          </a:xfrm>
          <a:custGeom>
            <a:avLst/>
            <a:gdLst/>
            <a:ahLst/>
            <a:cxnLst/>
            <a:rect l="0" t="0" r="0" b="0"/>
            <a:pathLst>
              <a:path w="535782" h="62508">
                <a:moveTo>
                  <a:pt x="0" y="62507"/>
                </a:moveTo>
                <a:lnTo>
                  <a:pt x="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26789" y="44648"/>
                </a:lnTo>
                <a:lnTo>
                  <a:pt x="44648" y="44648"/>
                </a:lnTo>
                <a:lnTo>
                  <a:pt x="62508" y="35718"/>
                </a:lnTo>
                <a:lnTo>
                  <a:pt x="80367" y="35718"/>
                </a:lnTo>
                <a:lnTo>
                  <a:pt x="107156" y="35718"/>
                </a:lnTo>
                <a:lnTo>
                  <a:pt x="125015" y="26789"/>
                </a:lnTo>
                <a:lnTo>
                  <a:pt x="151805" y="26789"/>
                </a:lnTo>
                <a:lnTo>
                  <a:pt x="178594" y="26789"/>
                </a:lnTo>
                <a:lnTo>
                  <a:pt x="214312" y="26789"/>
                </a:lnTo>
                <a:lnTo>
                  <a:pt x="241101" y="26789"/>
                </a:lnTo>
                <a:lnTo>
                  <a:pt x="276820" y="17859"/>
                </a:lnTo>
                <a:lnTo>
                  <a:pt x="303609" y="17859"/>
                </a:lnTo>
                <a:lnTo>
                  <a:pt x="339328" y="17859"/>
                </a:lnTo>
                <a:lnTo>
                  <a:pt x="366117" y="17859"/>
                </a:lnTo>
                <a:lnTo>
                  <a:pt x="401836" y="17859"/>
                </a:lnTo>
                <a:lnTo>
                  <a:pt x="428625" y="17859"/>
                </a:lnTo>
                <a:lnTo>
                  <a:pt x="446484" y="8929"/>
                </a:lnTo>
                <a:lnTo>
                  <a:pt x="473273" y="8929"/>
                </a:lnTo>
                <a:lnTo>
                  <a:pt x="491133" y="8929"/>
                </a:lnTo>
                <a:lnTo>
                  <a:pt x="517922" y="8929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009555" y="5134570"/>
            <a:ext cx="53579" cy="8931"/>
          </a:xfrm>
          <a:custGeom>
            <a:avLst/>
            <a:gdLst/>
            <a:ahLst/>
            <a:cxnLst/>
            <a:rect l="0" t="0" r="0" b="0"/>
            <a:pathLst>
              <a:path w="53579" h="8931">
                <a:moveTo>
                  <a:pt x="44648" y="0"/>
                </a:moveTo>
                <a:lnTo>
                  <a:pt x="44648" y="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8930"/>
                </a:lnTo>
                <a:lnTo>
                  <a:pt x="35718" y="8930"/>
                </a:lnTo>
                <a:lnTo>
                  <a:pt x="17859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687961" y="4723804"/>
            <a:ext cx="562571" cy="500064"/>
          </a:xfrm>
          <a:custGeom>
            <a:avLst/>
            <a:gdLst/>
            <a:ahLst/>
            <a:cxnLst/>
            <a:rect l="0" t="0" r="0" b="0"/>
            <a:pathLst>
              <a:path w="562571" h="500064">
                <a:moveTo>
                  <a:pt x="544711" y="116086"/>
                </a:moveTo>
                <a:lnTo>
                  <a:pt x="544711" y="116086"/>
                </a:lnTo>
                <a:lnTo>
                  <a:pt x="544711" y="116086"/>
                </a:lnTo>
                <a:lnTo>
                  <a:pt x="544711" y="116086"/>
                </a:lnTo>
                <a:lnTo>
                  <a:pt x="544711" y="116086"/>
                </a:lnTo>
                <a:lnTo>
                  <a:pt x="544711" y="116086"/>
                </a:lnTo>
                <a:lnTo>
                  <a:pt x="544711" y="107157"/>
                </a:lnTo>
                <a:lnTo>
                  <a:pt x="544711" y="107157"/>
                </a:lnTo>
                <a:lnTo>
                  <a:pt x="544711" y="107157"/>
                </a:lnTo>
                <a:lnTo>
                  <a:pt x="544711" y="107157"/>
                </a:lnTo>
                <a:lnTo>
                  <a:pt x="535781" y="98227"/>
                </a:lnTo>
                <a:lnTo>
                  <a:pt x="535781" y="98227"/>
                </a:lnTo>
                <a:lnTo>
                  <a:pt x="535781" y="98227"/>
                </a:lnTo>
                <a:lnTo>
                  <a:pt x="526852" y="98227"/>
                </a:lnTo>
                <a:lnTo>
                  <a:pt x="526852" y="89297"/>
                </a:lnTo>
                <a:lnTo>
                  <a:pt x="517922" y="80367"/>
                </a:lnTo>
                <a:lnTo>
                  <a:pt x="508992" y="71438"/>
                </a:lnTo>
                <a:lnTo>
                  <a:pt x="500062" y="71438"/>
                </a:lnTo>
                <a:lnTo>
                  <a:pt x="491133" y="53578"/>
                </a:lnTo>
                <a:lnTo>
                  <a:pt x="482203" y="44649"/>
                </a:lnTo>
                <a:lnTo>
                  <a:pt x="464344" y="44649"/>
                </a:lnTo>
                <a:lnTo>
                  <a:pt x="455414" y="35719"/>
                </a:lnTo>
                <a:lnTo>
                  <a:pt x="446484" y="35719"/>
                </a:lnTo>
                <a:lnTo>
                  <a:pt x="428625" y="35719"/>
                </a:lnTo>
                <a:lnTo>
                  <a:pt x="410766" y="35719"/>
                </a:lnTo>
                <a:lnTo>
                  <a:pt x="392906" y="35719"/>
                </a:lnTo>
                <a:lnTo>
                  <a:pt x="375047" y="35719"/>
                </a:lnTo>
                <a:lnTo>
                  <a:pt x="357187" y="44649"/>
                </a:lnTo>
                <a:lnTo>
                  <a:pt x="339328" y="44649"/>
                </a:lnTo>
                <a:lnTo>
                  <a:pt x="321469" y="44649"/>
                </a:lnTo>
                <a:lnTo>
                  <a:pt x="312539" y="44649"/>
                </a:lnTo>
                <a:lnTo>
                  <a:pt x="285750" y="44649"/>
                </a:lnTo>
                <a:lnTo>
                  <a:pt x="276820" y="44649"/>
                </a:lnTo>
                <a:lnTo>
                  <a:pt x="258961" y="44649"/>
                </a:lnTo>
                <a:lnTo>
                  <a:pt x="241102" y="44649"/>
                </a:lnTo>
                <a:lnTo>
                  <a:pt x="232172" y="44649"/>
                </a:lnTo>
                <a:lnTo>
                  <a:pt x="214312" y="44649"/>
                </a:lnTo>
                <a:lnTo>
                  <a:pt x="205383" y="44649"/>
                </a:lnTo>
                <a:lnTo>
                  <a:pt x="196453" y="53578"/>
                </a:lnTo>
                <a:lnTo>
                  <a:pt x="187523" y="53578"/>
                </a:lnTo>
                <a:lnTo>
                  <a:pt x="178594" y="62508"/>
                </a:lnTo>
                <a:lnTo>
                  <a:pt x="178594" y="62508"/>
                </a:lnTo>
                <a:lnTo>
                  <a:pt x="169664" y="62508"/>
                </a:lnTo>
                <a:lnTo>
                  <a:pt x="169664" y="62508"/>
                </a:lnTo>
                <a:lnTo>
                  <a:pt x="160734" y="62508"/>
                </a:lnTo>
                <a:lnTo>
                  <a:pt x="151805" y="71438"/>
                </a:lnTo>
                <a:lnTo>
                  <a:pt x="151805" y="71438"/>
                </a:lnTo>
                <a:lnTo>
                  <a:pt x="142875" y="71438"/>
                </a:lnTo>
                <a:lnTo>
                  <a:pt x="142875" y="71438"/>
                </a:lnTo>
                <a:lnTo>
                  <a:pt x="133945" y="71438"/>
                </a:lnTo>
                <a:lnTo>
                  <a:pt x="125016" y="71438"/>
                </a:lnTo>
                <a:lnTo>
                  <a:pt x="116086" y="71438"/>
                </a:lnTo>
                <a:lnTo>
                  <a:pt x="116086" y="80367"/>
                </a:lnTo>
                <a:lnTo>
                  <a:pt x="107156" y="80367"/>
                </a:lnTo>
                <a:lnTo>
                  <a:pt x="98227" y="80367"/>
                </a:lnTo>
                <a:lnTo>
                  <a:pt x="89297" y="89297"/>
                </a:lnTo>
                <a:lnTo>
                  <a:pt x="80367" y="89297"/>
                </a:lnTo>
                <a:lnTo>
                  <a:pt x="80367" y="89297"/>
                </a:lnTo>
                <a:lnTo>
                  <a:pt x="71437" y="89297"/>
                </a:lnTo>
                <a:lnTo>
                  <a:pt x="62508" y="98227"/>
                </a:lnTo>
                <a:lnTo>
                  <a:pt x="53578" y="98227"/>
                </a:lnTo>
                <a:lnTo>
                  <a:pt x="53578" y="98227"/>
                </a:lnTo>
                <a:lnTo>
                  <a:pt x="44648" y="107157"/>
                </a:lnTo>
                <a:lnTo>
                  <a:pt x="35719" y="107157"/>
                </a:lnTo>
                <a:lnTo>
                  <a:pt x="35719" y="107157"/>
                </a:lnTo>
                <a:lnTo>
                  <a:pt x="26789" y="116086"/>
                </a:lnTo>
                <a:lnTo>
                  <a:pt x="26789" y="116086"/>
                </a:lnTo>
                <a:lnTo>
                  <a:pt x="26789" y="125016"/>
                </a:lnTo>
                <a:lnTo>
                  <a:pt x="17859" y="125016"/>
                </a:lnTo>
                <a:lnTo>
                  <a:pt x="17859" y="133946"/>
                </a:lnTo>
                <a:lnTo>
                  <a:pt x="8930" y="142875"/>
                </a:lnTo>
                <a:lnTo>
                  <a:pt x="8930" y="151805"/>
                </a:lnTo>
                <a:lnTo>
                  <a:pt x="8930" y="160735"/>
                </a:lnTo>
                <a:lnTo>
                  <a:pt x="8930" y="169665"/>
                </a:lnTo>
                <a:lnTo>
                  <a:pt x="0" y="178594"/>
                </a:lnTo>
                <a:lnTo>
                  <a:pt x="0" y="196454"/>
                </a:lnTo>
                <a:lnTo>
                  <a:pt x="0" y="205384"/>
                </a:lnTo>
                <a:lnTo>
                  <a:pt x="0" y="223243"/>
                </a:lnTo>
                <a:lnTo>
                  <a:pt x="0" y="241102"/>
                </a:lnTo>
                <a:lnTo>
                  <a:pt x="0" y="250032"/>
                </a:lnTo>
                <a:lnTo>
                  <a:pt x="0" y="267891"/>
                </a:lnTo>
                <a:lnTo>
                  <a:pt x="8930" y="276821"/>
                </a:lnTo>
                <a:lnTo>
                  <a:pt x="8930" y="285751"/>
                </a:lnTo>
                <a:lnTo>
                  <a:pt x="8930" y="303610"/>
                </a:lnTo>
                <a:lnTo>
                  <a:pt x="8930" y="321469"/>
                </a:lnTo>
                <a:lnTo>
                  <a:pt x="17859" y="339329"/>
                </a:lnTo>
                <a:lnTo>
                  <a:pt x="26789" y="348259"/>
                </a:lnTo>
                <a:lnTo>
                  <a:pt x="35719" y="366118"/>
                </a:lnTo>
                <a:lnTo>
                  <a:pt x="44648" y="383977"/>
                </a:lnTo>
                <a:lnTo>
                  <a:pt x="53578" y="401837"/>
                </a:lnTo>
                <a:lnTo>
                  <a:pt x="71437" y="419696"/>
                </a:lnTo>
                <a:lnTo>
                  <a:pt x="80367" y="428626"/>
                </a:lnTo>
                <a:lnTo>
                  <a:pt x="98227" y="437555"/>
                </a:lnTo>
                <a:lnTo>
                  <a:pt x="107156" y="446485"/>
                </a:lnTo>
                <a:lnTo>
                  <a:pt x="116086" y="464344"/>
                </a:lnTo>
                <a:lnTo>
                  <a:pt x="133945" y="473274"/>
                </a:lnTo>
                <a:lnTo>
                  <a:pt x="142875" y="482204"/>
                </a:lnTo>
                <a:lnTo>
                  <a:pt x="151805" y="482204"/>
                </a:lnTo>
                <a:lnTo>
                  <a:pt x="169664" y="491134"/>
                </a:lnTo>
                <a:lnTo>
                  <a:pt x="187523" y="500063"/>
                </a:lnTo>
                <a:lnTo>
                  <a:pt x="205383" y="500063"/>
                </a:lnTo>
                <a:lnTo>
                  <a:pt x="214312" y="500063"/>
                </a:lnTo>
                <a:lnTo>
                  <a:pt x="241102" y="500063"/>
                </a:lnTo>
                <a:lnTo>
                  <a:pt x="258961" y="491134"/>
                </a:lnTo>
                <a:lnTo>
                  <a:pt x="276820" y="491134"/>
                </a:lnTo>
                <a:lnTo>
                  <a:pt x="294680" y="482204"/>
                </a:lnTo>
                <a:lnTo>
                  <a:pt x="321469" y="482204"/>
                </a:lnTo>
                <a:lnTo>
                  <a:pt x="339328" y="473274"/>
                </a:lnTo>
                <a:lnTo>
                  <a:pt x="366117" y="473274"/>
                </a:lnTo>
                <a:lnTo>
                  <a:pt x="383977" y="464344"/>
                </a:lnTo>
                <a:lnTo>
                  <a:pt x="410766" y="464344"/>
                </a:lnTo>
                <a:lnTo>
                  <a:pt x="428625" y="455415"/>
                </a:lnTo>
                <a:lnTo>
                  <a:pt x="446484" y="446485"/>
                </a:lnTo>
                <a:lnTo>
                  <a:pt x="464344" y="428626"/>
                </a:lnTo>
                <a:lnTo>
                  <a:pt x="482203" y="410766"/>
                </a:lnTo>
                <a:lnTo>
                  <a:pt x="500062" y="383977"/>
                </a:lnTo>
                <a:lnTo>
                  <a:pt x="517922" y="357188"/>
                </a:lnTo>
                <a:lnTo>
                  <a:pt x="526852" y="321469"/>
                </a:lnTo>
                <a:lnTo>
                  <a:pt x="544711" y="285751"/>
                </a:lnTo>
                <a:lnTo>
                  <a:pt x="553641" y="250032"/>
                </a:lnTo>
                <a:lnTo>
                  <a:pt x="562570" y="223243"/>
                </a:lnTo>
                <a:lnTo>
                  <a:pt x="562570" y="187524"/>
                </a:lnTo>
                <a:lnTo>
                  <a:pt x="562570" y="160735"/>
                </a:lnTo>
                <a:lnTo>
                  <a:pt x="562570" y="142875"/>
                </a:lnTo>
                <a:lnTo>
                  <a:pt x="562570" y="116086"/>
                </a:lnTo>
                <a:lnTo>
                  <a:pt x="553641" y="98227"/>
                </a:lnTo>
                <a:lnTo>
                  <a:pt x="535781" y="80367"/>
                </a:lnTo>
                <a:lnTo>
                  <a:pt x="517922" y="62508"/>
                </a:lnTo>
                <a:lnTo>
                  <a:pt x="500062" y="44649"/>
                </a:lnTo>
                <a:lnTo>
                  <a:pt x="482203" y="26789"/>
                </a:lnTo>
                <a:lnTo>
                  <a:pt x="464344" y="17860"/>
                </a:lnTo>
                <a:lnTo>
                  <a:pt x="446484" y="8930"/>
                </a:lnTo>
                <a:lnTo>
                  <a:pt x="437555" y="0"/>
                </a:lnTo>
                <a:lnTo>
                  <a:pt x="437555" y="0"/>
                </a:lnTo>
                <a:lnTo>
                  <a:pt x="437555" y="8930"/>
                </a:lnTo>
                <a:lnTo>
                  <a:pt x="437555" y="8930"/>
                </a:lnTo>
                <a:lnTo>
                  <a:pt x="43755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438055" y="4607718"/>
            <a:ext cx="634009" cy="267892"/>
          </a:xfrm>
          <a:custGeom>
            <a:avLst/>
            <a:gdLst/>
            <a:ahLst/>
            <a:cxnLst/>
            <a:rect l="0" t="0" r="0" b="0"/>
            <a:pathLst>
              <a:path w="634009" h="267892">
                <a:moveTo>
                  <a:pt x="0" y="267891"/>
                </a:moveTo>
                <a:lnTo>
                  <a:pt x="0" y="258961"/>
                </a:lnTo>
                <a:lnTo>
                  <a:pt x="0" y="258961"/>
                </a:lnTo>
                <a:lnTo>
                  <a:pt x="0" y="250032"/>
                </a:lnTo>
                <a:lnTo>
                  <a:pt x="8929" y="241102"/>
                </a:lnTo>
                <a:lnTo>
                  <a:pt x="17859" y="232172"/>
                </a:lnTo>
                <a:lnTo>
                  <a:pt x="44648" y="214313"/>
                </a:lnTo>
                <a:lnTo>
                  <a:pt x="80367" y="196453"/>
                </a:lnTo>
                <a:lnTo>
                  <a:pt x="125015" y="169664"/>
                </a:lnTo>
                <a:lnTo>
                  <a:pt x="196453" y="142875"/>
                </a:lnTo>
                <a:lnTo>
                  <a:pt x="276820" y="116086"/>
                </a:lnTo>
                <a:lnTo>
                  <a:pt x="357187" y="89297"/>
                </a:lnTo>
                <a:lnTo>
                  <a:pt x="437554" y="62508"/>
                </a:lnTo>
                <a:lnTo>
                  <a:pt x="508992" y="44649"/>
                </a:lnTo>
                <a:lnTo>
                  <a:pt x="562570" y="26789"/>
                </a:lnTo>
                <a:lnTo>
                  <a:pt x="598289" y="17860"/>
                </a:lnTo>
                <a:lnTo>
                  <a:pt x="616148" y="8930"/>
                </a:lnTo>
                <a:lnTo>
                  <a:pt x="634008" y="0"/>
                </a:lnTo>
                <a:lnTo>
                  <a:pt x="6340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420320" y="4446984"/>
            <a:ext cx="17861" cy="321470"/>
          </a:xfrm>
          <a:custGeom>
            <a:avLst/>
            <a:gdLst/>
            <a:ahLst/>
            <a:cxnLst/>
            <a:rect l="0" t="0" r="0" b="0"/>
            <a:pathLst>
              <a:path w="17861" h="321470">
                <a:moveTo>
                  <a:pt x="893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98227"/>
                </a:lnTo>
                <a:lnTo>
                  <a:pt x="8930" y="151805"/>
                </a:lnTo>
                <a:lnTo>
                  <a:pt x="0" y="196453"/>
                </a:lnTo>
                <a:lnTo>
                  <a:pt x="0" y="241102"/>
                </a:lnTo>
                <a:lnTo>
                  <a:pt x="0" y="276820"/>
                </a:lnTo>
                <a:lnTo>
                  <a:pt x="8930" y="303609"/>
                </a:lnTo>
                <a:lnTo>
                  <a:pt x="8930" y="321469"/>
                </a:lnTo>
                <a:lnTo>
                  <a:pt x="8930" y="321469"/>
                </a:lnTo>
                <a:lnTo>
                  <a:pt x="17860" y="321469"/>
                </a:lnTo>
                <a:lnTo>
                  <a:pt x="17860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259586" y="4714875"/>
            <a:ext cx="366118" cy="35719"/>
          </a:xfrm>
          <a:custGeom>
            <a:avLst/>
            <a:gdLst/>
            <a:ahLst/>
            <a:cxnLst/>
            <a:rect l="0" t="0" r="0" b="0"/>
            <a:pathLst>
              <a:path w="366118" h="35719">
                <a:moveTo>
                  <a:pt x="0" y="0"/>
                </a:move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71437" y="8929"/>
                </a:lnTo>
                <a:lnTo>
                  <a:pt x="116086" y="17859"/>
                </a:lnTo>
                <a:lnTo>
                  <a:pt x="169664" y="26789"/>
                </a:lnTo>
                <a:lnTo>
                  <a:pt x="232172" y="35718"/>
                </a:lnTo>
                <a:lnTo>
                  <a:pt x="276820" y="35718"/>
                </a:lnTo>
                <a:lnTo>
                  <a:pt x="321469" y="26789"/>
                </a:lnTo>
                <a:lnTo>
                  <a:pt x="348258" y="17859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259586" y="4420195"/>
            <a:ext cx="303610" cy="8931"/>
          </a:xfrm>
          <a:custGeom>
            <a:avLst/>
            <a:gdLst/>
            <a:ahLst/>
            <a:cxnLst/>
            <a:rect l="0" t="0" r="0" b="0"/>
            <a:pathLst>
              <a:path w="303610" h="8931">
                <a:moveTo>
                  <a:pt x="0" y="8930"/>
                </a:moveTo>
                <a:lnTo>
                  <a:pt x="17859" y="8930"/>
                </a:lnTo>
                <a:lnTo>
                  <a:pt x="53578" y="0"/>
                </a:lnTo>
                <a:lnTo>
                  <a:pt x="107156" y="0"/>
                </a:lnTo>
                <a:lnTo>
                  <a:pt x="160734" y="0"/>
                </a:lnTo>
                <a:lnTo>
                  <a:pt x="214312" y="0"/>
                </a:lnTo>
                <a:lnTo>
                  <a:pt x="267891" y="8930"/>
                </a:lnTo>
                <a:lnTo>
                  <a:pt x="303609" y="8930"/>
                </a:lnTo>
                <a:lnTo>
                  <a:pt x="30360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643563" y="4402336"/>
            <a:ext cx="133946" cy="357188"/>
          </a:xfrm>
          <a:custGeom>
            <a:avLst/>
            <a:gdLst/>
            <a:ahLst/>
            <a:cxnLst/>
            <a:rect l="0" t="0" r="0" b="0"/>
            <a:pathLst>
              <a:path w="133946" h="357188">
                <a:moveTo>
                  <a:pt x="62507" y="0"/>
                </a:moveTo>
                <a:lnTo>
                  <a:pt x="53578" y="0"/>
                </a:lnTo>
                <a:lnTo>
                  <a:pt x="53578" y="8929"/>
                </a:lnTo>
                <a:lnTo>
                  <a:pt x="44648" y="26789"/>
                </a:lnTo>
                <a:lnTo>
                  <a:pt x="35718" y="53578"/>
                </a:lnTo>
                <a:lnTo>
                  <a:pt x="26789" y="89296"/>
                </a:lnTo>
                <a:lnTo>
                  <a:pt x="17859" y="133945"/>
                </a:lnTo>
                <a:lnTo>
                  <a:pt x="8929" y="178593"/>
                </a:lnTo>
                <a:lnTo>
                  <a:pt x="0" y="223242"/>
                </a:lnTo>
                <a:lnTo>
                  <a:pt x="0" y="267890"/>
                </a:lnTo>
                <a:lnTo>
                  <a:pt x="0" y="303609"/>
                </a:lnTo>
                <a:lnTo>
                  <a:pt x="8929" y="330398"/>
                </a:lnTo>
                <a:lnTo>
                  <a:pt x="17859" y="348257"/>
                </a:lnTo>
                <a:lnTo>
                  <a:pt x="35718" y="357187"/>
                </a:lnTo>
                <a:lnTo>
                  <a:pt x="62507" y="348257"/>
                </a:lnTo>
                <a:lnTo>
                  <a:pt x="98226" y="339328"/>
                </a:lnTo>
                <a:lnTo>
                  <a:pt x="116085" y="321468"/>
                </a:lnTo>
                <a:lnTo>
                  <a:pt x="133945" y="294679"/>
                </a:lnTo>
                <a:lnTo>
                  <a:pt x="133945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545336" y="4536281"/>
            <a:ext cx="241103" cy="62509"/>
          </a:xfrm>
          <a:custGeom>
            <a:avLst/>
            <a:gdLst/>
            <a:ahLst/>
            <a:cxnLst/>
            <a:rect l="0" t="0" r="0" b="0"/>
            <a:pathLst>
              <a:path w="241103" h="62509">
                <a:moveTo>
                  <a:pt x="0" y="62508"/>
                </a:moveTo>
                <a:lnTo>
                  <a:pt x="0" y="53578"/>
                </a:lnTo>
                <a:lnTo>
                  <a:pt x="8930" y="44648"/>
                </a:lnTo>
                <a:lnTo>
                  <a:pt x="17859" y="35719"/>
                </a:lnTo>
                <a:lnTo>
                  <a:pt x="44648" y="17859"/>
                </a:lnTo>
                <a:lnTo>
                  <a:pt x="80367" y="8930"/>
                </a:lnTo>
                <a:lnTo>
                  <a:pt x="125016" y="8930"/>
                </a:lnTo>
                <a:lnTo>
                  <a:pt x="169664" y="8930"/>
                </a:lnTo>
                <a:lnTo>
                  <a:pt x="205383" y="8930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759648" y="4580929"/>
            <a:ext cx="392908" cy="178595"/>
          </a:xfrm>
          <a:custGeom>
            <a:avLst/>
            <a:gdLst/>
            <a:ahLst/>
            <a:cxnLst/>
            <a:rect l="0" t="0" r="0" b="0"/>
            <a:pathLst>
              <a:path w="392908" h="178595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17860" y="80367"/>
                </a:lnTo>
                <a:lnTo>
                  <a:pt x="35719" y="71438"/>
                </a:lnTo>
                <a:lnTo>
                  <a:pt x="62508" y="62508"/>
                </a:lnTo>
                <a:lnTo>
                  <a:pt x="80368" y="53578"/>
                </a:lnTo>
                <a:lnTo>
                  <a:pt x="98227" y="44649"/>
                </a:lnTo>
                <a:lnTo>
                  <a:pt x="107157" y="26789"/>
                </a:lnTo>
                <a:lnTo>
                  <a:pt x="98227" y="17860"/>
                </a:lnTo>
                <a:lnTo>
                  <a:pt x="98227" y="8930"/>
                </a:lnTo>
                <a:lnTo>
                  <a:pt x="89297" y="0"/>
                </a:lnTo>
                <a:lnTo>
                  <a:pt x="71438" y="0"/>
                </a:lnTo>
                <a:lnTo>
                  <a:pt x="62508" y="0"/>
                </a:lnTo>
                <a:lnTo>
                  <a:pt x="53579" y="17860"/>
                </a:lnTo>
                <a:lnTo>
                  <a:pt x="44649" y="35719"/>
                </a:lnTo>
                <a:lnTo>
                  <a:pt x="44649" y="62508"/>
                </a:lnTo>
                <a:lnTo>
                  <a:pt x="53579" y="89297"/>
                </a:lnTo>
                <a:lnTo>
                  <a:pt x="62508" y="107157"/>
                </a:lnTo>
                <a:lnTo>
                  <a:pt x="71438" y="125016"/>
                </a:lnTo>
                <a:lnTo>
                  <a:pt x="89297" y="133946"/>
                </a:lnTo>
                <a:lnTo>
                  <a:pt x="107157" y="133946"/>
                </a:lnTo>
                <a:lnTo>
                  <a:pt x="125016" y="133946"/>
                </a:lnTo>
                <a:lnTo>
                  <a:pt x="142875" y="125016"/>
                </a:lnTo>
                <a:lnTo>
                  <a:pt x="160735" y="107157"/>
                </a:lnTo>
                <a:lnTo>
                  <a:pt x="178594" y="80367"/>
                </a:lnTo>
                <a:lnTo>
                  <a:pt x="187524" y="62508"/>
                </a:lnTo>
                <a:lnTo>
                  <a:pt x="196454" y="35719"/>
                </a:lnTo>
                <a:lnTo>
                  <a:pt x="205383" y="26789"/>
                </a:lnTo>
                <a:lnTo>
                  <a:pt x="214313" y="17860"/>
                </a:lnTo>
                <a:lnTo>
                  <a:pt x="214313" y="17860"/>
                </a:lnTo>
                <a:lnTo>
                  <a:pt x="214313" y="35719"/>
                </a:lnTo>
                <a:lnTo>
                  <a:pt x="214313" y="53578"/>
                </a:lnTo>
                <a:lnTo>
                  <a:pt x="214313" y="89297"/>
                </a:lnTo>
                <a:lnTo>
                  <a:pt x="223243" y="116086"/>
                </a:lnTo>
                <a:lnTo>
                  <a:pt x="223243" y="142875"/>
                </a:lnTo>
                <a:lnTo>
                  <a:pt x="223243" y="160735"/>
                </a:lnTo>
                <a:lnTo>
                  <a:pt x="232172" y="178594"/>
                </a:lnTo>
                <a:lnTo>
                  <a:pt x="241102" y="169664"/>
                </a:lnTo>
                <a:lnTo>
                  <a:pt x="250032" y="160735"/>
                </a:lnTo>
                <a:lnTo>
                  <a:pt x="258961" y="133946"/>
                </a:lnTo>
                <a:lnTo>
                  <a:pt x="267891" y="107157"/>
                </a:lnTo>
                <a:lnTo>
                  <a:pt x="285750" y="71438"/>
                </a:lnTo>
                <a:lnTo>
                  <a:pt x="294680" y="44649"/>
                </a:lnTo>
                <a:lnTo>
                  <a:pt x="303610" y="17860"/>
                </a:lnTo>
                <a:lnTo>
                  <a:pt x="312540" y="8930"/>
                </a:lnTo>
                <a:lnTo>
                  <a:pt x="330399" y="0"/>
                </a:lnTo>
                <a:lnTo>
                  <a:pt x="339329" y="8930"/>
                </a:lnTo>
                <a:lnTo>
                  <a:pt x="348258" y="26789"/>
                </a:lnTo>
                <a:lnTo>
                  <a:pt x="357188" y="35719"/>
                </a:lnTo>
                <a:lnTo>
                  <a:pt x="366118" y="62508"/>
                </a:lnTo>
                <a:lnTo>
                  <a:pt x="383977" y="80367"/>
                </a:lnTo>
                <a:lnTo>
                  <a:pt x="392907" y="80367"/>
                </a:lnTo>
                <a:lnTo>
                  <a:pt x="39290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179344" y="4375546"/>
            <a:ext cx="241102" cy="348259"/>
          </a:xfrm>
          <a:custGeom>
            <a:avLst/>
            <a:gdLst/>
            <a:ahLst/>
            <a:cxnLst/>
            <a:rect l="0" t="0" r="0" b="0"/>
            <a:pathLst>
              <a:path w="241102" h="348259">
                <a:moveTo>
                  <a:pt x="62508" y="160735"/>
                </a:moveTo>
                <a:lnTo>
                  <a:pt x="62508" y="160735"/>
                </a:lnTo>
                <a:lnTo>
                  <a:pt x="53578" y="160735"/>
                </a:lnTo>
                <a:lnTo>
                  <a:pt x="53578" y="169665"/>
                </a:lnTo>
                <a:lnTo>
                  <a:pt x="44648" y="187524"/>
                </a:lnTo>
                <a:lnTo>
                  <a:pt x="35719" y="214313"/>
                </a:lnTo>
                <a:lnTo>
                  <a:pt x="17859" y="250032"/>
                </a:lnTo>
                <a:lnTo>
                  <a:pt x="8929" y="276821"/>
                </a:lnTo>
                <a:lnTo>
                  <a:pt x="0" y="312540"/>
                </a:lnTo>
                <a:lnTo>
                  <a:pt x="0" y="330399"/>
                </a:lnTo>
                <a:lnTo>
                  <a:pt x="0" y="339329"/>
                </a:lnTo>
                <a:lnTo>
                  <a:pt x="8929" y="339329"/>
                </a:lnTo>
                <a:lnTo>
                  <a:pt x="26789" y="330399"/>
                </a:lnTo>
                <a:lnTo>
                  <a:pt x="44648" y="312540"/>
                </a:lnTo>
                <a:lnTo>
                  <a:pt x="62508" y="294680"/>
                </a:lnTo>
                <a:lnTo>
                  <a:pt x="80367" y="267891"/>
                </a:lnTo>
                <a:lnTo>
                  <a:pt x="98226" y="250032"/>
                </a:lnTo>
                <a:lnTo>
                  <a:pt x="116086" y="232172"/>
                </a:lnTo>
                <a:lnTo>
                  <a:pt x="125015" y="232172"/>
                </a:lnTo>
                <a:lnTo>
                  <a:pt x="133945" y="232172"/>
                </a:lnTo>
                <a:lnTo>
                  <a:pt x="133945" y="250032"/>
                </a:lnTo>
                <a:lnTo>
                  <a:pt x="142875" y="276821"/>
                </a:lnTo>
                <a:lnTo>
                  <a:pt x="142875" y="294680"/>
                </a:lnTo>
                <a:lnTo>
                  <a:pt x="151804" y="321469"/>
                </a:lnTo>
                <a:lnTo>
                  <a:pt x="160734" y="339329"/>
                </a:lnTo>
                <a:lnTo>
                  <a:pt x="169664" y="348258"/>
                </a:lnTo>
                <a:lnTo>
                  <a:pt x="178594" y="348258"/>
                </a:lnTo>
                <a:lnTo>
                  <a:pt x="187523" y="339329"/>
                </a:lnTo>
                <a:lnTo>
                  <a:pt x="205383" y="330399"/>
                </a:lnTo>
                <a:lnTo>
                  <a:pt x="214312" y="303610"/>
                </a:lnTo>
                <a:lnTo>
                  <a:pt x="223242" y="267891"/>
                </a:lnTo>
                <a:lnTo>
                  <a:pt x="223242" y="232172"/>
                </a:lnTo>
                <a:lnTo>
                  <a:pt x="232172" y="187524"/>
                </a:lnTo>
                <a:lnTo>
                  <a:pt x="232172" y="142875"/>
                </a:lnTo>
                <a:lnTo>
                  <a:pt x="232172" y="98227"/>
                </a:lnTo>
                <a:lnTo>
                  <a:pt x="232172" y="53579"/>
                </a:lnTo>
                <a:lnTo>
                  <a:pt x="232172" y="26790"/>
                </a:lnTo>
                <a:lnTo>
                  <a:pt x="232172" y="8930"/>
                </a:lnTo>
                <a:lnTo>
                  <a:pt x="232172" y="0"/>
                </a:lnTo>
                <a:lnTo>
                  <a:pt x="223242" y="8930"/>
                </a:lnTo>
                <a:lnTo>
                  <a:pt x="223242" y="35719"/>
                </a:lnTo>
                <a:lnTo>
                  <a:pt x="214312" y="71438"/>
                </a:lnTo>
                <a:lnTo>
                  <a:pt x="205383" y="125016"/>
                </a:lnTo>
                <a:lnTo>
                  <a:pt x="187523" y="178594"/>
                </a:lnTo>
                <a:lnTo>
                  <a:pt x="187523" y="223243"/>
                </a:lnTo>
                <a:lnTo>
                  <a:pt x="187523" y="258961"/>
                </a:lnTo>
                <a:lnTo>
                  <a:pt x="196453" y="285750"/>
                </a:lnTo>
                <a:lnTo>
                  <a:pt x="205383" y="303610"/>
                </a:lnTo>
                <a:lnTo>
                  <a:pt x="214312" y="312540"/>
                </a:lnTo>
                <a:lnTo>
                  <a:pt x="232172" y="312540"/>
                </a:lnTo>
                <a:lnTo>
                  <a:pt x="241101" y="312540"/>
                </a:lnTo>
                <a:lnTo>
                  <a:pt x="241101" y="303610"/>
                </a:lnTo>
                <a:lnTo>
                  <a:pt x="232172" y="285750"/>
                </a:lnTo>
                <a:lnTo>
                  <a:pt x="205383" y="258961"/>
                </a:lnTo>
                <a:lnTo>
                  <a:pt x="205383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259711" y="4491632"/>
            <a:ext cx="241103" cy="17861"/>
          </a:xfrm>
          <a:custGeom>
            <a:avLst/>
            <a:gdLst/>
            <a:ahLst/>
            <a:cxnLst/>
            <a:rect l="0" t="0" r="0" b="0"/>
            <a:pathLst>
              <a:path w="241103" h="17861">
                <a:moveTo>
                  <a:pt x="0" y="8930"/>
                </a:moveTo>
                <a:lnTo>
                  <a:pt x="0" y="0"/>
                </a:lnTo>
                <a:lnTo>
                  <a:pt x="17859" y="0"/>
                </a:lnTo>
                <a:lnTo>
                  <a:pt x="35719" y="0"/>
                </a:lnTo>
                <a:lnTo>
                  <a:pt x="71437" y="0"/>
                </a:lnTo>
                <a:lnTo>
                  <a:pt x="107156" y="8930"/>
                </a:lnTo>
                <a:lnTo>
                  <a:pt x="151805" y="17860"/>
                </a:lnTo>
                <a:lnTo>
                  <a:pt x="187523" y="17860"/>
                </a:lnTo>
                <a:lnTo>
                  <a:pt x="214312" y="17860"/>
                </a:lnTo>
                <a:lnTo>
                  <a:pt x="241102" y="8930"/>
                </a:lnTo>
                <a:lnTo>
                  <a:pt x="24110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491883" y="4482703"/>
            <a:ext cx="258962" cy="196454"/>
          </a:xfrm>
          <a:custGeom>
            <a:avLst/>
            <a:gdLst/>
            <a:ahLst/>
            <a:cxnLst/>
            <a:rect l="0" t="0" r="0" b="0"/>
            <a:pathLst>
              <a:path w="258962" h="196454">
                <a:moveTo>
                  <a:pt x="8930" y="116086"/>
                </a:moveTo>
                <a:lnTo>
                  <a:pt x="8930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17859" y="178593"/>
                </a:lnTo>
                <a:lnTo>
                  <a:pt x="26789" y="178593"/>
                </a:lnTo>
                <a:lnTo>
                  <a:pt x="44648" y="169664"/>
                </a:lnTo>
                <a:lnTo>
                  <a:pt x="53578" y="151804"/>
                </a:lnTo>
                <a:lnTo>
                  <a:pt x="53578" y="133945"/>
                </a:lnTo>
                <a:lnTo>
                  <a:pt x="53578" y="116086"/>
                </a:lnTo>
                <a:lnTo>
                  <a:pt x="44648" y="89297"/>
                </a:lnTo>
                <a:lnTo>
                  <a:pt x="35719" y="71437"/>
                </a:lnTo>
                <a:lnTo>
                  <a:pt x="35719" y="62508"/>
                </a:lnTo>
                <a:lnTo>
                  <a:pt x="26789" y="62508"/>
                </a:lnTo>
                <a:lnTo>
                  <a:pt x="26789" y="71437"/>
                </a:lnTo>
                <a:lnTo>
                  <a:pt x="26789" y="80367"/>
                </a:lnTo>
                <a:lnTo>
                  <a:pt x="26789" y="107156"/>
                </a:lnTo>
                <a:lnTo>
                  <a:pt x="35719" y="125015"/>
                </a:lnTo>
                <a:lnTo>
                  <a:pt x="53578" y="142875"/>
                </a:lnTo>
                <a:lnTo>
                  <a:pt x="71437" y="151804"/>
                </a:lnTo>
                <a:lnTo>
                  <a:pt x="98226" y="151804"/>
                </a:lnTo>
                <a:lnTo>
                  <a:pt x="116086" y="151804"/>
                </a:lnTo>
                <a:lnTo>
                  <a:pt x="133945" y="151804"/>
                </a:lnTo>
                <a:lnTo>
                  <a:pt x="151805" y="142875"/>
                </a:lnTo>
                <a:lnTo>
                  <a:pt x="169664" y="125015"/>
                </a:lnTo>
                <a:lnTo>
                  <a:pt x="178594" y="125015"/>
                </a:lnTo>
                <a:lnTo>
                  <a:pt x="187523" y="116086"/>
                </a:lnTo>
                <a:lnTo>
                  <a:pt x="187523" y="116086"/>
                </a:lnTo>
                <a:lnTo>
                  <a:pt x="178594" y="125015"/>
                </a:lnTo>
                <a:lnTo>
                  <a:pt x="169664" y="133945"/>
                </a:lnTo>
                <a:lnTo>
                  <a:pt x="160734" y="151804"/>
                </a:lnTo>
                <a:lnTo>
                  <a:pt x="151805" y="160734"/>
                </a:lnTo>
                <a:lnTo>
                  <a:pt x="142875" y="178593"/>
                </a:lnTo>
                <a:lnTo>
                  <a:pt x="142875" y="196453"/>
                </a:lnTo>
                <a:lnTo>
                  <a:pt x="142875" y="196453"/>
                </a:lnTo>
                <a:lnTo>
                  <a:pt x="151805" y="187523"/>
                </a:lnTo>
                <a:lnTo>
                  <a:pt x="160734" y="169664"/>
                </a:lnTo>
                <a:lnTo>
                  <a:pt x="178594" y="142875"/>
                </a:lnTo>
                <a:lnTo>
                  <a:pt x="187523" y="116086"/>
                </a:lnTo>
                <a:lnTo>
                  <a:pt x="205383" y="80367"/>
                </a:lnTo>
                <a:lnTo>
                  <a:pt x="223242" y="53578"/>
                </a:lnTo>
                <a:lnTo>
                  <a:pt x="241101" y="35718"/>
                </a:lnTo>
                <a:lnTo>
                  <a:pt x="250031" y="17859"/>
                </a:lnTo>
                <a:lnTo>
                  <a:pt x="258961" y="8929"/>
                </a:lnTo>
                <a:lnTo>
                  <a:pt x="258961" y="8929"/>
                </a:lnTo>
                <a:lnTo>
                  <a:pt x="258961" y="892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WebDriver</a:t>
            </a:r>
            <a:r>
              <a:rPr lang="en-US" dirty="0"/>
              <a:t> and the </a:t>
            </a:r>
            <a:r>
              <a:rPr lang="en-US" dirty="0" smtClean="0"/>
              <a:t>Selenium-Server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are some reasons though to use the Selenium-Server with Selenium-</a:t>
            </a:r>
            <a:r>
              <a:rPr lang="en-US" dirty="0" err="1"/>
              <a:t>WebDriver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You are using Selenium-Grid to distribute your tests over multiple machines or virtual machines (VMs).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You want to connect to a remote machine that has a particular browser version that is not on your current machine.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You are not using the Java bindings (i.e. Python, C#, or Ruby) and would like to use </a:t>
            </a:r>
            <a:r>
              <a:rPr lang="en-US" dirty="0" err="1">
                <a:hlinkClick r:id="rId2"/>
              </a:rPr>
              <a:t>HtmlUnit</a:t>
            </a:r>
            <a:r>
              <a:rPr lang="en-US" dirty="0">
                <a:hlinkClick r:id="rId2"/>
              </a:rPr>
              <a:t> Driver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Up a Selenium-</a:t>
            </a:r>
            <a:r>
              <a:rPr lang="en-US" dirty="0" err="1"/>
              <a:t>WebDriver</a:t>
            </a:r>
            <a:r>
              <a:rPr lang="en-US" dirty="0"/>
              <a:t> </a:t>
            </a:r>
            <a:r>
              <a:rPr lang="en-US" dirty="0" smtClean="0"/>
              <a:t>Project for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set up a Selenium 2.0 Java project is to use Maven. </a:t>
            </a:r>
            <a:endParaRPr lang="en-US" dirty="0" smtClean="0"/>
          </a:p>
          <a:p>
            <a:r>
              <a:rPr lang="en-US" dirty="0" smtClean="0"/>
              <a:t>Maven </a:t>
            </a:r>
            <a:r>
              <a:rPr lang="en-US" dirty="0"/>
              <a:t>will download the java bindings (the Selenium 2.0 java client library) and all its dependencies, and </a:t>
            </a:r>
            <a:endParaRPr lang="en-US" dirty="0" smtClean="0"/>
          </a:p>
          <a:p>
            <a:r>
              <a:rPr lang="en-US" dirty="0" smtClean="0"/>
              <a:t>will </a:t>
            </a:r>
            <a:r>
              <a:rPr lang="en-US" dirty="0"/>
              <a:t>create the project for you, using a maven pom.xml (project configuration) file.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you’ve done this, you can import the maven project into your preferred IDE, </a:t>
            </a:r>
            <a:r>
              <a:rPr lang="en-US" dirty="0" err="1"/>
              <a:t>IntelliJ</a:t>
            </a:r>
            <a:r>
              <a:rPr lang="en-US" dirty="0"/>
              <a:t> IDEA or </a:t>
            </a:r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dirty="0"/>
              <a:t>http://docs.seleniumhq.org/docs/</a:t>
            </a:r>
          </a:p>
        </p:txBody>
      </p:sp>
    </p:spTree>
    <p:extLst>
      <p:ext uri="{BB962C8B-B14F-4D97-AF65-F5344CB8AC3E}">
        <p14:creationId xmlns:p14="http://schemas.microsoft.com/office/powerpoint/2010/main" val="90253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600" dirty="0"/>
              <a:t>http://docs.seleniumhq.org/docs/</a:t>
            </a:r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it works... The </a:t>
            </a:r>
            <a:r>
              <a:rPr lang="en-US" dirty="0" err="1"/>
              <a:t>findElements</a:t>
            </a:r>
            <a:r>
              <a:rPr lang="en-US" dirty="0"/>
              <a:t>() method returns all the elements matching with the locator specified as a list of </a:t>
            </a:r>
            <a:r>
              <a:rPr lang="en-US" dirty="0" err="1"/>
              <a:t>WebElements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Java, we can use the List class to create an instance of list of </a:t>
            </a:r>
            <a:r>
              <a:rPr lang="en-US" dirty="0" err="1"/>
              <a:t>WebElements</a:t>
            </a:r>
            <a:r>
              <a:rPr lang="en-US" dirty="0"/>
              <a:t>. List&lt;</a:t>
            </a:r>
            <a:r>
              <a:rPr lang="en-US" dirty="0" err="1"/>
              <a:t>WebElement</a:t>
            </a:r>
            <a:r>
              <a:rPr lang="en-US" dirty="0"/>
              <a:t>&gt; links = </a:t>
            </a:r>
            <a:r>
              <a:rPr lang="en-US" dirty="0" err="1"/>
              <a:t>driver.findElements</a:t>
            </a:r>
            <a:r>
              <a:rPr lang="en-US" dirty="0"/>
              <a:t>(</a:t>
            </a:r>
            <a:r>
              <a:rPr lang="en-US" dirty="0" err="1"/>
              <a:t>By.tagName</a:t>
            </a:r>
            <a:r>
              <a:rPr lang="en-US" dirty="0"/>
              <a:t>("a"));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size() method of the List class will tell us how many elements are there in the </a:t>
            </a:r>
            <a:endParaRPr lang="en-US" dirty="0" smtClean="0"/>
          </a:p>
          <a:p>
            <a:r>
              <a:rPr lang="en-US" dirty="0" smtClean="0"/>
              <a:t>list</a:t>
            </a:r>
            <a:r>
              <a:rPr lang="en-US" dirty="0"/>
              <a:t>. </a:t>
            </a:r>
            <a:r>
              <a:rPr lang="en-US" dirty="0" err="1"/>
              <a:t>assertEquals</a:t>
            </a:r>
            <a:r>
              <a:rPr lang="en-US" dirty="0"/>
              <a:t>(4, </a:t>
            </a:r>
            <a:r>
              <a:rPr lang="en-US" dirty="0" err="1"/>
              <a:t>links.size</a:t>
            </a:r>
            <a:r>
              <a:rPr lang="en-US" dirty="0"/>
              <a:t>());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iterate using this list in the following way, getting a link and printing its target value: </a:t>
            </a:r>
            <a:endParaRPr lang="en-US" dirty="0" smtClean="0"/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link : links)     </a:t>
            </a:r>
            <a:endParaRPr lang="en-US" dirty="0" smtClean="0"/>
          </a:p>
          <a:p>
            <a:pPr lvl="2"/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link.getAttribute</a:t>
            </a:r>
            <a:r>
              <a:rPr lang="en-US" dirty="0"/>
              <a:t>("</a:t>
            </a:r>
            <a:r>
              <a:rPr lang="en-US" dirty="0" err="1"/>
              <a:t>href</a:t>
            </a:r>
            <a:r>
              <a:rPr lang="en-US" dirty="0"/>
              <a:t>"));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link by its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Selenium </a:t>
            </a:r>
            <a:r>
              <a:rPr lang="en-US" dirty="0" err="1"/>
              <a:t>WebDriver's</a:t>
            </a:r>
            <a:r>
              <a:rPr lang="en-US" dirty="0"/>
              <a:t> By class provides the </a:t>
            </a:r>
            <a:r>
              <a:rPr lang="en-US" dirty="0" err="1"/>
              <a:t>linkText</a:t>
            </a:r>
            <a:r>
              <a:rPr lang="en-US" dirty="0"/>
              <a:t>() method to locate links using the text displayed for the link. In the following example, we will locate the </a:t>
            </a:r>
            <a:r>
              <a:rPr lang="en-US" dirty="0" err="1"/>
              <a:t>GMail</a:t>
            </a:r>
            <a:r>
              <a:rPr lang="en-US" dirty="0"/>
              <a:t> link: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 err="1"/>
              <a:t>gmailLink</a:t>
            </a:r>
            <a:r>
              <a:rPr lang="en-US" dirty="0"/>
              <a:t> = 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By.linkText</a:t>
            </a:r>
            <a:r>
              <a:rPr lang="en-US" dirty="0"/>
              <a:t>("</a:t>
            </a:r>
            <a:r>
              <a:rPr lang="en-US" dirty="0" err="1"/>
              <a:t>GMail</a:t>
            </a:r>
            <a:r>
              <a:rPr lang="en-US" dirty="0"/>
              <a:t>")); </a:t>
            </a:r>
            <a:r>
              <a:rPr lang="en-US" dirty="0" err="1"/>
              <a:t>assertEquals</a:t>
            </a:r>
            <a:r>
              <a:rPr lang="en-US" dirty="0"/>
              <a:t>("http://mail.google.com/", </a:t>
            </a:r>
            <a:r>
              <a:rPr lang="en-US" dirty="0" err="1"/>
              <a:t>gmailLink.getAttribute</a:t>
            </a:r>
            <a:r>
              <a:rPr lang="en-US" dirty="0"/>
              <a:t>("</a:t>
            </a:r>
            <a:r>
              <a:rPr lang="en-US" dirty="0" err="1"/>
              <a:t>href</a:t>
            </a:r>
            <a:r>
              <a:rPr lang="en-US" dirty="0"/>
              <a:t>"));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5313164" y="3964781"/>
            <a:ext cx="857251" cy="80368"/>
          </a:xfrm>
          <a:custGeom>
            <a:avLst/>
            <a:gdLst/>
            <a:ahLst/>
            <a:cxnLst/>
            <a:rect l="0" t="0" r="0" b="0"/>
            <a:pathLst>
              <a:path w="857251" h="80368">
                <a:moveTo>
                  <a:pt x="80367" y="80367"/>
                </a:moveTo>
                <a:lnTo>
                  <a:pt x="80367" y="80367"/>
                </a:lnTo>
                <a:lnTo>
                  <a:pt x="71438" y="80367"/>
                </a:lnTo>
                <a:lnTo>
                  <a:pt x="53578" y="80367"/>
                </a:lnTo>
                <a:lnTo>
                  <a:pt x="44649" y="80367"/>
                </a:lnTo>
                <a:lnTo>
                  <a:pt x="35719" y="80367"/>
                </a:lnTo>
                <a:lnTo>
                  <a:pt x="26789" y="80367"/>
                </a:lnTo>
                <a:lnTo>
                  <a:pt x="17859" y="71437"/>
                </a:lnTo>
                <a:lnTo>
                  <a:pt x="17859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0" y="71437"/>
                </a:lnTo>
                <a:lnTo>
                  <a:pt x="8930" y="80367"/>
                </a:lnTo>
                <a:lnTo>
                  <a:pt x="17859" y="80367"/>
                </a:lnTo>
                <a:lnTo>
                  <a:pt x="35719" y="80367"/>
                </a:lnTo>
                <a:lnTo>
                  <a:pt x="62508" y="80367"/>
                </a:lnTo>
                <a:lnTo>
                  <a:pt x="89297" y="80367"/>
                </a:lnTo>
                <a:lnTo>
                  <a:pt x="125016" y="80367"/>
                </a:lnTo>
                <a:lnTo>
                  <a:pt x="169664" y="80367"/>
                </a:lnTo>
                <a:lnTo>
                  <a:pt x="214313" y="71437"/>
                </a:lnTo>
                <a:lnTo>
                  <a:pt x="267891" y="71437"/>
                </a:lnTo>
                <a:lnTo>
                  <a:pt x="321469" y="62508"/>
                </a:lnTo>
                <a:lnTo>
                  <a:pt x="392906" y="53578"/>
                </a:lnTo>
                <a:lnTo>
                  <a:pt x="455414" y="44648"/>
                </a:lnTo>
                <a:lnTo>
                  <a:pt x="526852" y="35719"/>
                </a:lnTo>
                <a:lnTo>
                  <a:pt x="589359" y="26789"/>
                </a:lnTo>
                <a:lnTo>
                  <a:pt x="651867" y="17859"/>
                </a:lnTo>
                <a:lnTo>
                  <a:pt x="705445" y="17859"/>
                </a:lnTo>
                <a:lnTo>
                  <a:pt x="759024" y="8930"/>
                </a:lnTo>
                <a:lnTo>
                  <a:pt x="803672" y="8930"/>
                </a:lnTo>
                <a:lnTo>
                  <a:pt x="830461" y="8930"/>
                </a:lnTo>
                <a:lnTo>
                  <a:pt x="857250" y="0"/>
                </a:lnTo>
                <a:lnTo>
                  <a:pt x="8572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a link by partial </a:t>
            </a:r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inboxLink</a:t>
            </a:r>
            <a:r>
              <a:rPr lang="en-US" dirty="0"/>
              <a:t> = </a:t>
            </a:r>
            <a:r>
              <a:rPr lang="en-US" dirty="0" smtClean="0"/>
              <a:t>      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By.partialLinkText</a:t>
            </a:r>
            <a:r>
              <a:rPr lang="en-US" dirty="0"/>
              <a:t>("Inbox"));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inboxLink.getText</a:t>
            </a:r>
            <a:r>
              <a:rPr lang="en-US" dirty="0" smtClean="0"/>
              <a:t>());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See also The Locating an element using the </a:t>
            </a:r>
            <a:r>
              <a:rPr lang="en-US" dirty="0" err="1"/>
              <a:t>findElement</a:t>
            </a:r>
            <a:r>
              <a:rPr lang="en-US" dirty="0"/>
              <a:t> method recipe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Locating elements using </a:t>
            </a:r>
            <a:r>
              <a:rPr lang="en-US" dirty="0" err="1"/>
              <a:t>findElements</a:t>
            </a:r>
            <a:r>
              <a:rPr lang="en-US" dirty="0"/>
              <a:t> method recipe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4527352" y="2482453"/>
            <a:ext cx="2357438" cy="44650"/>
          </a:xfrm>
          <a:custGeom>
            <a:avLst/>
            <a:gdLst/>
            <a:ahLst/>
            <a:cxnLst/>
            <a:rect l="0" t="0" r="0" b="0"/>
            <a:pathLst>
              <a:path w="2357438" h="4465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29" y="26789"/>
                </a:lnTo>
                <a:lnTo>
                  <a:pt x="26789" y="17860"/>
                </a:lnTo>
                <a:lnTo>
                  <a:pt x="44648" y="8930"/>
                </a:lnTo>
                <a:lnTo>
                  <a:pt x="71437" y="8930"/>
                </a:lnTo>
                <a:lnTo>
                  <a:pt x="116086" y="8930"/>
                </a:lnTo>
                <a:lnTo>
                  <a:pt x="160734" y="8930"/>
                </a:lnTo>
                <a:lnTo>
                  <a:pt x="214312" y="0"/>
                </a:lnTo>
                <a:lnTo>
                  <a:pt x="276820" y="0"/>
                </a:lnTo>
                <a:lnTo>
                  <a:pt x="348257" y="8930"/>
                </a:lnTo>
                <a:lnTo>
                  <a:pt x="428625" y="8930"/>
                </a:lnTo>
                <a:lnTo>
                  <a:pt x="517921" y="17860"/>
                </a:lnTo>
                <a:lnTo>
                  <a:pt x="625078" y="26789"/>
                </a:lnTo>
                <a:lnTo>
                  <a:pt x="732234" y="35719"/>
                </a:lnTo>
                <a:lnTo>
                  <a:pt x="839390" y="35719"/>
                </a:lnTo>
                <a:lnTo>
                  <a:pt x="964406" y="35719"/>
                </a:lnTo>
                <a:lnTo>
                  <a:pt x="1080492" y="35719"/>
                </a:lnTo>
                <a:lnTo>
                  <a:pt x="1205507" y="26789"/>
                </a:lnTo>
                <a:lnTo>
                  <a:pt x="1330523" y="17860"/>
                </a:lnTo>
                <a:lnTo>
                  <a:pt x="1455539" y="17860"/>
                </a:lnTo>
                <a:lnTo>
                  <a:pt x="1580554" y="8930"/>
                </a:lnTo>
                <a:lnTo>
                  <a:pt x="1714500" y="8930"/>
                </a:lnTo>
                <a:lnTo>
                  <a:pt x="1830586" y="0"/>
                </a:lnTo>
                <a:lnTo>
                  <a:pt x="1946671" y="0"/>
                </a:lnTo>
                <a:lnTo>
                  <a:pt x="2053828" y="0"/>
                </a:lnTo>
                <a:lnTo>
                  <a:pt x="2143125" y="0"/>
                </a:lnTo>
                <a:lnTo>
                  <a:pt x="2223492" y="8930"/>
                </a:lnTo>
                <a:lnTo>
                  <a:pt x="2286000" y="17860"/>
                </a:lnTo>
                <a:lnTo>
                  <a:pt x="2330648" y="26789"/>
                </a:lnTo>
                <a:lnTo>
                  <a:pt x="2357437" y="44649"/>
                </a:lnTo>
                <a:lnTo>
                  <a:pt x="235743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by Tag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loginButton</a:t>
            </a:r>
            <a:r>
              <a:rPr lang="en-US" dirty="0"/>
              <a:t>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By.tagName</a:t>
            </a:r>
            <a:r>
              <a:rPr lang="en-US" dirty="0"/>
              <a:t>("button")); </a:t>
            </a:r>
            <a:r>
              <a:rPr lang="en-US" dirty="0" err="1"/>
              <a:t>loginButton.click</a:t>
            </a:r>
            <a:r>
              <a:rPr lang="en-US" dirty="0"/>
              <a:t>(); </a:t>
            </a:r>
            <a:endParaRPr lang="en-US" dirty="0" smtClean="0"/>
          </a:p>
          <a:p>
            <a:r>
              <a:rPr lang="en-US" dirty="0" smtClean="0"/>
              <a:t>Take </a:t>
            </a:r>
            <a:r>
              <a:rPr lang="en-US" dirty="0"/>
              <a:t>another example where we want to count how many rows are displayed in &lt;table&gt;. We can do this in the following way: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table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(By.id</a:t>
            </a:r>
            <a:r>
              <a:rPr lang="en-US" dirty="0"/>
              <a:t>("</a:t>
            </a:r>
            <a:r>
              <a:rPr lang="en-US" dirty="0" err="1"/>
              <a:t>summaryTable</a:t>
            </a:r>
            <a:r>
              <a:rPr lang="en-US" dirty="0"/>
              <a:t>")); List&lt;</a:t>
            </a:r>
            <a:r>
              <a:rPr lang="en-US" dirty="0" err="1"/>
              <a:t>WebElement</a:t>
            </a:r>
            <a:r>
              <a:rPr lang="en-US" dirty="0"/>
              <a:t>&gt; rows </a:t>
            </a:r>
            <a:r>
              <a:rPr lang="en-US" dirty="0" smtClean="0"/>
              <a:t>=	</a:t>
            </a:r>
            <a:r>
              <a:rPr lang="en-US" dirty="0" err="1" smtClean="0"/>
              <a:t>table.findElements</a:t>
            </a:r>
            <a:r>
              <a:rPr lang="en-US" dirty="0" smtClean="0"/>
              <a:t>(</a:t>
            </a:r>
            <a:r>
              <a:rPr lang="en-US" dirty="0" err="1" smtClean="0"/>
              <a:t>By.tagName</a:t>
            </a:r>
            <a:r>
              <a:rPr lang="en-US" dirty="0"/>
              <a:t>("</a:t>
            </a:r>
            <a:r>
              <a:rPr lang="en-US" dirty="0" err="1"/>
              <a:t>tr</a:t>
            </a:r>
            <a:r>
              <a:rPr lang="en-US" dirty="0"/>
              <a:t>")); </a:t>
            </a:r>
            <a:r>
              <a:rPr lang="en-US" dirty="0" smtClean="0"/>
              <a:t>	</a:t>
            </a:r>
            <a:r>
              <a:rPr lang="en-US" dirty="0" err="1" smtClean="0"/>
              <a:t>assertEquals</a:t>
            </a:r>
            <a:r>
              <a:rPr lang="en-US" dirty="0" smtClean="0"/>
              <a:t>(10</a:t>
            </a:r>
            <a:r>
              <a:rPr lang="en-US" dirty="0"/>
              <a:t>, </a:t>
            </a:r>
            <a:r>
              <a:rPr lang="en-US" dirty="0" err="1"/>
              <a:t>rows.size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5161359" y="2375297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188148" y="2384226"/>
            <a:ext cx="1250158" cy="53579"/>
          </a:xfrm>
          <a:custGeom>
            <a:avLst/>
            <a:gdLst/>
            <a:ahLst/>
            <a:cxnLst/>
            <a:rect l="0" t="0" r="0" b="0"/>
            <a:pathLst>
              <a:path w="1250158" h="53579">
                <a:moveTo>
                  <a:pt x="0" y="0"/>
                </a:moveTo>
                <a:lnTo>
                  <a:pt x="26790" y="8930"/>
                </a:lnTo>
                <a:lnTo>
                  <a:pt x="53579" y="26789"/>
                </a:lnTo>
                <a:lnTo>
                  <a:pt x="89297" y="26789"/>
                </a:lnTo>
                <a:lnTo>
                  <a:pt x="125016" y="35719"/>
                </a:lnTo>
                <a:lnTo>
                  <a:pt x="178594" y="44649"/>
                </a:lnTo>
                <a:lnTo>
                  <a:pt x="232172" y="44649"/>
                </a:lnTo>
                <a:lnTo>
                  <a:pt x="294680" y="44649"/>
                </a:lnTo>
                <a:lnTo>
                  <a:pt x="357188" y="53578"/>
                </a:lnTo>
                <a:lnTo>
                  <a:pt x="428625" y="53578"/>
                </a:lnTo>
                <a:lnTo>
                  <a:pt x="508993" y="53578"/>
                </a:lnTo>
                <a:lnTo>
                  <a:pt x="598290" y="53578"/>
                </a:lnTo>
                <a:lnTo>
                  <a:pt x="687586" y="53578"/>
                </a:lnTo>
                <a:lnTo>
                  <a:pt x="776883" y="44649"/>
                </a:lnTo>
                <a:lnTo>
                  <a:pt x="875110" y="44649"/>
                </a:lnTo>
                <a:lnTo>
                  <a:pt x="973336" y="44649"/>
                </a:lnTo>
                <a:lnTo>
                  <a:pt x="1062633" y="35719"/>
                </a:lnTo>
                <a:lnTo>
                  <a:pt x="1143000" y="44649"/>
                </a:lnTo>
                <a:lnTo>
                  <a:pt x="1196579" y="44649"/>
                </a:lnTo>
                <a:lnTo>
                  <a:pt x="1232297" y="53578"/>
                </a:lnTo>
                <a:lnTo>
                  <a:pt x="1250157" y="53578"/>
                </a:lnTo>
                <a:lnTo>
                  <a:pt x="1250157" y="44649"/>
                </a:lnTo>
                <a:lnTo>
                  <a:pt x="125015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http://en.wikipedia.org/wiki/Cascading_Style_Sheets.</a:t>
            </a:r>
          </a:p>
          <a:p>
            <a:endParaRPr lang="en-US" dirty="0"/>
          </a:p>
          <a:p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4420195" y="1178719"/>
            <a:ext cx="776884" cy="89298"/>
          </a:xfrm>
          <a:custGeom>
            <a:avLst/>
            <a:gdLst/>
            <a:ahLst/>
            <a:cxnLst/>
            <a:rect l="0" t="0" r="0" b="0"/>
            <a:pathLst>
              <a:path w="776884" h="89298">
                <a:moveTo>
                  <a:pt x="0" y="89297"/>
                </a:moveTo>
                <a:lnTo>
                  <a:pt x="17860" y="89297"/>
                </a:lnTo>
                <a:lnTo>
                  <a:pt x="35719" y="80367"/>
                </a:lnTo>
                <a:lnTo>
                  <a:pt x="80368" y="71437"/>
                </a:lnTo>
                <a:lnTo>
                  <a:pt x="133946" y="53578"/>
                </a:lnTo>
                <a:lnTo>
                  <a:pt x="187524" y="44648"/>
                </a:lnTo>
                <a:lnTo>
                  <a:pt x="258961" y="35718"/>
                </a:lnTo>
                <a:lnTo>
                  <a:pt x="339328" y="17859"/>
                </a:lnTo>
                <a:lnTo>
                  <a:pt x="419696" y="8929"/>
                </a:lnTo>
                <a:lnTo>
                  <a:pt x="500063" y="0"/>
                </a:lnTo>
                <a:lnTo>
                  <a:pt x="571500" y="0"/>
                </a:lnTo>
                <a:lnTo>
                  <a:pt x="642938" y="0"/>
                </a:lnTo>
                <a:lnTo>
                  <a:pt x="696516" y="0"/>
                </a:lnTo>
                <a:lnTo>
                  <a:pt x="741164" y="8929"/>
                </a:lnTo>
                <a:lnTo>
                  <a:pt x="767953" y="26789"/>
                </a:lnTo>
                <a:lnTo>
                  <a:pt x="776883" y="35718"/>
                </a:lnTo>
                <a:lnTo>
                  <a:pt x="776883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– Absolute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By.cssSelector</a:t>
            </a:r>
            <a:r>
              <a:rPr lang="en-US" dirty="0"/>
              <a:t>("html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body </a:t>
            </a:r>
            <a:r>
              <a:rPr lang="en-US" dirty="0"/>
              <a:t>div </a:t>
            </a:r>
            <a:r>
              <a:rPr lang="en-US" dirty="0" err="1"/>
              <a:t>div</a:t>
            </a:r>
            <a:r>
              <a:rPr lang="en-US" dirty="0"/>
              <a:t> form input"));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also use the previous selector in the following way by describing the direct parent to child relationships with &gt; separator: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By.cssSelector</a:t>
            </a:r>
            <a:r>
              <a:rPr lang="en-US" dirty="0"/>
              <a:t>("html &gt; </a:t>
            </a:r>
            <a:r>
              <a:rPr lang="en-US" dirty="0" smtClean="0"/>
              <a:t>		body </a:t>
            </a:r>
            <a:r>
              <a:rPr lang="en-US" dirty="0"/>
              <a:t>&gt; div &gt; div &gt; form &gt; input"));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6627</TotalTime>
  <Words>1603</Words>
  <Application>Microsoft Office PowerPoint</Application>
  <PresentationFormat>On-screen Show (4:3)</PresentationFormat>
  <Paragraphs>208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CSCE 747 Software Testing and Quality Assurance</vt:lpstr>
      <vt:lpstr>PowerPoint Presentation</vt:lpstr>
      <vt:lpstr>Locating elements using findElements</vt:lpstr>
      <vt:lpstr>PowerPoint Presentation</vt:lpstr>
      <vt:lpstr>Finding a link by its text</vt:lpstr>
      <vt:lpstr>Finding a link by partial text</vt:lpstr>
      <vt:lpstr>Locating by Tag Name</vt:lpstr>
      <vt:lpstr>CSS</vt:lpstr>
      <vt:lpstr>CSS – Absolute Paths</vt:lpstr>
      <vt:lpstr>PowerPoint Presentation</vt:lpstr>
      <vt:lpstr>PowerPoint Presentation</vt:lpstr>
      <vt:lpstr>Performing partial match on attribute values</vt:lpstr>
      <vt:lpstr>Locating elements using XPath</vt:lpstr>
      <vt:lpstr>HTML</vt:lpstr>
      <vt:lpstr>PowerPoint Presentation</vt:lpstr>
      <vt:lpstr>Selenium Documentation</vt:lpstr>
      <vt:lpstr>Test Automation for Web Applications</vt:lpstr>
      <vt:lpstr>Test automation supports:</vt:lpstr>
      <vt:lpstr>To Automate or Not to Automate?</vt:lpstr>
      <vt:lpstr>Introducing Selenium</vt:lpstr>
      <vt:lpstr>Brief History of The Selenium Project</vt:lpstr>
      <vt:lpstr>Web Driver</vt:lpstr>
      <vt:lpstr>Merging of Selenium and WebDriver</vt:lpstr>
      <vt:lpstr>Selenium Suite</vt:lpstr>
      <vt:lpstr>Selenium IDE</vt:lpstr>
      <vt:lpstr>Choosing Your Selenium Tool</vt:lpstr>
      <vt:lpstr>Selenium-WebDriver</vt:lpstr>
      <vt:lpstr>Selenium-WebDriver</vt:lpstr>
      <vt:lpstr>How Does WebDriver ‘Drive’ the Browser</vt:lpstr>
      <vt:lpstr>WebDriver and the Selenium-Server</vt:lpstr>
      <vt:lpstr>Setting Up a Selenium-WebDriver Project for Java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147</cp:revision>
  <cp:lastPrinted>2013-09-06T18:18:22Z</cp:lastPrinted>
  <dcterms:created xsi:type="dcterms:W3CDTF">2013-08-23T15:17:19Z</dcterms:created>
  <dcterms:modified xsi:type="dcterms:W3CDTF">2013-10-30T15:21:44Z</dcterms:modified>
</cp:coreProperties>
</file>