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9" r:id="rId3"/>
    <p:sldId id="273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87" r:id="rId12"/>
    <p:sldId id="285" r:id="rId13"/>
    <p:sldId id="286" r:id="rId14"/>
    <p:sldId id="262" r:id="rId15"/>
    <p:sldId id="260" r:id="rId16"/>
    <p:sldId id="288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367046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16</a:t>
            </a:r>
            <a:r>
              <a:rPr lang="en-US" sz="1600" b="0" dirty="0" smtClean="0">
                <a:solidFill>
                  <a:schemeClr val="tx1"/>
                </a:solidFill>
              </a:rPr>
              <a:t> Testing Web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baseline="0" dirty="0" err="1" smtClean="0">
                <a:solidFill>
                  <a:schemeClr val="tx1"/>
                </a:solidFill>
              </a:rPr>
              <a:t>Appl</a:t>
            </a:r>
            <a:r>
              <a:rPr lang="en-US" sz="1600" b="0" baseline="0" dirty="0" smtClean="0">
                <a:solidFill>
                  <a:schemeClr val="tx1"/>
                </a:solidFill>
              </a:rPr>
              <a:t>-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seleniumhq.org/about/platforms.html#operating-systems" TargetMode="External"/><Relationship Id="rId2" Type="http://schemas.openxmlformats.org/officeDocument/2006/relationships/hyperlink" Target="http://docs.seleniumhq.org/about/platforms.html#browser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cs.seleniumhq.org/about/platforms.html#testing-frameworks" TargetMode="External"/><Relationship Id="rId4" Type="http://schemas.openxmlformats.org/officeDocument/2006/relationships/hyperlink" Target="http://docs.seleniumhq.org/about/platforms.html#programming-languag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estinggeek.com/blog/tag/conferences" TargetMode="External"/><Relationship Id="rId13" Type="http://schemas.openxmlformats.org/officeDocument/2006/relationships/hyperlink" Target="http://www.testinggeek.com/blog/tag/mobile" TargetMode="External"/><Relationship Id="rId18" Type="http://schemas.openxmlformats.org/officeDocument/2006/relationships/hyperlink" Target="http://www.testinggeek.com/blog/tag/skills" TargetMode="External"/><Relationship Id="rId26" Type="http://schemas.openxmlformats.org/officeDocument/2006/relationships/hyperlink" Target="http://www.testinggeek.com/blog/tag/video-tutorials" TargetMode="External"/><Relationship Id="rId3" Type="http://schemas.openxmlformats.org/officeDocument/2006/relationships/hyperlink" Target="http://www.testinggeek.com/blog/tag/agile" TargetMode="External"/><Relationship Id="rId21" Type="http://schemas.openxmlformats.org/officeDocument/2006/relationships/hyperlink" Target="http://www.testinggeek.com/blog/tag/test-management" TargetMode="External"/><Relationship Id="rId7" Type="http://schemas.openxmlformats.org/officeDocument/2006/relationships/hyperlink" Target="http://www.testinggeek.com/blog/tag/certification" TargetMode="External"/><Relationship Id="rId12" Type="http://schemas.openxmlformats.org/officeDocument/2006/relationships/hyperlink" Target="http://www.testinggeek.com/blog/tag/measure" TargetMode="External"/><Relationship Id="rId17" Type="http://schemas.openxmlformats.org/officeDocument/2006/relationships/hyperlink" Target="http://www.testinggeek.com/blog/tag/selenium" TargetMode="External"/><Relationship Id="rId25" Type="http://schemas.openxmlformats.org/officeDocument/2006/relationships/hyperlink" Target="http://www.testinggeek.com/blog/tag/tools" TargetMode="External"/><Relationship Id="rId2" Type="http://schemas.openxmlformats.org/officeDocument/2006/relationships/hyperlink" Target="http://www.testinggeek.com/" TargetMode="External"/><Relationship Id="rId16" Type="http://schemas.openxmlformats.org/officeDocument/2006/relationships/hyperlink" Target="http://www.testinggeek.com/blog/tag/security" TargetMode="External"/><Relationship Id="rId20" Type="http://schemas.openxmlformats.org/officeDocument/2006/relationships/hyperlink" Target="http://www.testinggeek.com/blog/tag/templates-checklist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testinggeek.com/blog/tag/case-studies" TargetMode="External"/><Relationship Id="rId11" Type="http://schemas.openxmlformats.org/officeDocument/2006/relationships/hyperlink" Target="http://www.testinggeek.com/blog/tag/humor" TargetMode="External"/><Relationship Id="rId24" Type="http://schemas.openxmlformats.org/officeDocument/2006/relationships/hyperlink" Target="http://www.testinggeek.com/blog/tag/testometer" TargetMode="External"/><Relationship Id="rId5" Type="http://schemas.openxmlformats.org/officeDocument/2006/relationships/hyperlink" Target="http://www.testinggeek.com/blog/tag/automation" TargetMode="External"/><Relationship Id="rId15" Type="http://schemas.openxmlformats.org/officeDocument/2006/relationships/hyperlink" Target="http://www.testinggeek.com/blog/tag/requirement" TargetMode="External"/><Relationship Id="rId23" Type="http://schemas.openxmlformats.org/officeDocument/2006/relationships/hyperlink" Target="http://www.testinggeek.com/blog/tag/testing-types" TargetMode="External"/><Relationship Id="rId28" Type="http://schemas.openxmlformats.org/officeDocument/2006/relationships/hyperlink" Target="http://www.testinggeek.com/blog/tag/workshops" TargetMode="External"/><Relationship Id="rId10" Type="http://schemas.openxmlformats.org/officeDocument/2006/relationships/hyperlink" Target="http://www.testinggeek.com/blog/tag/guest-posts" TargetMode="External"/><Relationship Id="rId19" Type="http://schemas.openxmlformats.org/officeDocument/2006/relationships/hyperlink" Target="http://www.testinggeek.com/blog/tag/techniques-tips" TargetMode="External"/><Relationship Id="rId4" Type="http://schemas.openxmlformats.org/officeDocument/2006/relationships/hyperlink" Target="http://www.testinggeek.com/blog/tag/announcements" TargetMode="External"/><Relationship Id="rId9" Type="http://schemas.openxmlformats.org/officeDocument/2006/relationships/hyperlink" Target="http://www.testinggeek.com/blog/tag/conversation" TargetMode="External"/><Relationship Id="rId14" Type="http://schemas.openxmlformats.org/officeDocument/2006/relationships/hyperlink" Target="http://www.testinggeek.com/blog/tag/performance-testing" TargetMode="External"/><Relationship Id="rId22" Type="http://schemas.openxmlformats.org/officeDocument/2006/relationships/hyperlink" Target="http://www.testinggeek.com/blog/tag/testing" TargetMode="External"/><Relationship Id="rId27" Type="http://schemas.openxmlformats.org/officeDocument/2006/relationships/hyperlink" Target="http://www.testinggeek.com/blog/tag/web-application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inggeek.com/web-application-functional-testing-checklis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16 Testing Web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10/23/2013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ALPHANUMERIC FIELD CHECKS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blank and non-blank data.</a:t>
            </a:r>
          </a:p>
          <a:p>
            <a:r>
              <a:rPr lang="en-US" dirty="0"/>
              <a:t>Include lowest and highest values.</a:t>
            </a:r>
          </a:p>
          <a:p>
            <a:r>
              <a:rPr lang="en-US" dirty="0"/>
              <a:t>Include invalid characters &amp; symbols.</a:t>
            </a:r>
          </a:p>
          <a:p>
            <a:r>
              <a:rPr lang="en-US" dirty="0"/>
              <a:t>Include valid characters.</a:t>
            </a:r>
          </a:p>
          <a:p>
            <a:r>
              <a:rPr lang="en-US" dirty="0"/>
              <a:t>Include data items with first position blank.</a:t>
            </a:r>
          </a:p>
          <a:p>
            <a:r>
              <a:rPr lang="en-US" dirty="0"/>
              <a:t>Include data items with last position blank.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10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4982766" y="4375546"/>
            <a:ext cx="3161110" cy="71439"/>
          </a:xfrm>
          <a:custGeom>
            <a:avLst/>
            <a:gdLst/>
            <a:ahLst/>
            <a:cxnLst/>
            <a:rect l="0" t="0" r="0" b="0"/>
            <a:pathLst>
              <a:path w="3161110" h="71439">
                <a:moveTo>
                  <a:pt x="17859" y="71438"/>
                </a:moveTo>
                <a:lnTo>
                  <a:pt x="8929" y="71438"/>
                </a:lnTo>
                <a:lnTo>
                  <a:pt x="8929" y="71438"/>
                </a:lnTo>
                <a:lnTo>
                  <a:pt x="8929" y="62508"/>
                </a:lnTo>
                <a:lnTo>
                  <a:pt x="0" y="62508"/>
                </a:lnTo>
                <a:lnTo>
                  <a:pt x="0" y="53579"/>
                </a:lnTo>
                <a:lnTo>
                  <a:pt x="8929" y="44649"/>
                </a:lnTo>
                <a:lnTo>
                  <a:pt x="17859" y="44649"/>
                </a:lnTo>
                <a:lnTo>
                  <a:pt x="26789" y="35719"/>
                </a:lnTo>
                <a:lnTo>
                  <a:pt x="35718" y="35719"/>
                </a:lnTo>
                <a:lnTo>
                  <a:pt x="53578" y="26790"/>
                </a:lnTo>
                <a:lnTo>
                  <a:pt x="71437" y="26790"/>
                </a:lnTo>
                <a:lnTo>
                  <a:pt x="89297" y="26790"/>
                </a:lnTo>
                <a:lnTo>
                  <a:pt x="107156" y="26790"/>
                </a:lnTo>
                <a:lnTo>
                  <a:pt x="133945" y="26790"/>
                </a:lnTo>
                <a:lnTo>
                  <a:pt x="160734" y="35719"/>
                </a:lnTo>
                <a:lnTo>
                  <a:pt x="178593" y="35719"/>
                </a:lnTo>
                <a:lnTo>
                  <a:pt x="214312" y="35719"/>
                </a:lnTo>
                <a:lnTo>
                  <a:pt x="241101" y="35719"/>
                </a:lnTo>
                <a:lnTo>
                  <a:pt x="276820" y="44649"/>
                </a:lnTo>
                <a:lnTo>
                  <a:pt x="312539" y="44649"/>
                </a:lnTo>
                <a:lnTo>
                  <a:pt x="348257" y="44649"/>
                </a:lnTo>
                <a:lnTo>
                  <a:pt x="392906" y="44649"/>
                </a:lnTo>
                <a:lnTo>
                  <a:pt x="437554" y="53579"/>
                </a:lnTo>
                <a:lnTo>
                  <a:pt x="482203" y="53579"/>
                </a:lnTo>
                <a:lnTo>
                  <a:pt x="526851" y="53579"/>
                </a:lnTo>
                <a:lnTo>
                  <a:pt x="580429" y="53579"/>
                </a:lnTo>
                <a:lnTo>
                  <a:pt x="634007" y="53579"/>
                </a:lnTo>
                <a:lnTo>
                  <a:pt x="687586" y="53579"/>
                </a:lnTo>
                <a:lnTo>
                  <a:pt x="741164" y="53579"/>
                </a:lnTo>
                <a:lnTo>
                  <a:pt x="794742" y="53579"/>
                </a:lnTo>
                <a:lnTo>
                  <a:pt x="857250" y="53579"/>
                </a:lnTo>
                <a:lnTo>
                  <a:pt x="919757" y="53579"/>
                </a:lnTo>
                <a:lnTo>
                  <a:pt x="982265" y="53579"/>
                </a:lnTo>
                <a:lnTo>
                  <a:pt x="1053703" y="53579"/>
                </a:lnTo>
                <a:lnTo>
                  <a:pt x="1125140" y="53579"/>
                </a:lnTo>
                <a:lnTo>
                  <a:pt x="1196578" y="53579"/>
                </a:lnTo>
                <a:lnTo>
                  <a:pt x="1268015" y="53579"/>
                </a:lnTo>
                <a:lnTo>
                  <a:pt x="1348382" y="53579"/>
                </a:lnTo>
                <a:lnTo>
                  <a:pt x="1419820" y="44649"/>
                </a:lnTo>
                <a:lnTo>
                  <a:pt x="1491257" y="44649"/>
                </a:lnTo>
                <a:lnTo>
                  <a:pt x="1571625" y="44649"/>
                </a:lnTo>
                <a:lnTo>
                  <a:pt x="1643062" y="44649"/>
                </a:lnTo>
                <a:lnTo>
                  <a:pt x="1723429" y="44649"/>
                </a:lnTo>
                <a:lnTo>
                  <a:pt x="1803797" y="44649"/>
                </a:lnTo>
                <a:lnTo>
                  <a:pt x="1884164" y="35719"/>
                </a:lnTo>
                <a:lnTo>
                  <a:pt x="1955601" y="35719"/>
                </a:lnTo>
                <a:lnTo>
                  <a:pt x="2035968" y="35719"/>
                </a:lnTo>
                <a:lnTo>
                  <a:pt x="2116336" y="35719"/>
                </a:lnTo>
                <a:lnTo>
                  <a:pt x="2187773" y="26790"/>
                </a:lnTo>
                <a:lnTo>
                  <a:pt x="2259211" y="26790"/>
                </a:lnTo>
                <a:lnTo>
                  <a:pt x="2330648" y="26790"/>
                </a:lnTo>
                <a:lnTo>
                  <a:pt x="2402086" y="26790"/>
                </a:lnTo>
                <a:lnTo>
                  <a:pt x="2473523" y="17860"/>
                </a:lnTo>
                <a:lnTo>
                  <a:pt x="2544961" y="17860"/>
                </a:lnTo>
                <a:lnTo>
                  <a:pt x="2607468" y="17860"/>
                </a:lnTo>
                <a:lnTo>
                  <a:pt x="2678906" y="17860"/>
                </a:lnTo>
                <a:lnTo>
                  <a:pt x="2741414" y="8930"/>
                </a:lnTo>
                <a:lnTo>
                  <a:pt x="2803922" y="8930"/>
                </a:lnTo>
                <a:lnTo>
                  <a:pt x="2866429" y="0"/>
                </a:lnTo>
                <a:lnTo>
                  <a:pt x="2920007" y="0"/>
                </a:lnTo>
                <a:lnTo>
                  <a:pt x="2964656" y="0"/>
                </a:lnTo>
                <a:lnTo>
                  <a:pt x="3018234" y="0"/>
                </a:lnTo>
                <a:lnTo>
                  <a:pt x="3053953" y="0"/>
                </a:lnTo>
                <a:lnTo>
                  <a:pt x="3089672" y="0"/>
                </a:lnTo>
                <a:lnTo>
                  <a:pt x="3116461" y="8930"/>
                </a:lnTo>
                <a:lnTo>
                  <a:pt x="3143250" y="17860"/>
                </a:lnTo>
                <a:lnTo>
                  <a:pt x="3161109" y="17860"/>
                </a:lnTo>
                <a:lnTo>
                  <a:pt x="316110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5089922" y="5063133"/>
            <a:ext cx="2866431" cy="80368"/>
          </a:xfrm>
          <a:custGeom>
            <a:avLst/>
            <a:gdLst/>
            <a:ahLst/>
            <a:cxnLst/>
            <a:rect l="0" t="0" r="0" b="0"/>
            <a:pathLst>
              <a:path w="2866431" h="80368">
                <a:moveTo>
                  <a:pt x="0" y="3571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44648" y="17859"/>
                </a:lnTo>
                <a:lnTo>
                  <a:pt x="71437" y="17859"/>
                </a:lnTo>
                <a:lnTo>
                  <a:pt x="98226" y="17859"/>
                </a:lnTo>
                <a:lnTo>
                  <a:pt x="133945" y="8930"/>
                </a:lnTo>
                <a:lnTo>
                  <a:pt x="178594" y="8930"/>
                </a:lnTo>
                <a:lnTo>
                  <a:pt x="223242" y="0"/>
                </a:lnTo>
                <a:lnTo>
                  <a:pt x="267891" y="0"/>
                </a:lnTo>
                <a:lnTo>
                  <a:pt x="321469" y="0"/>
                </a:lnTo>
                <a:lnTo>
                  <a:pt x="375047" y="0"/>
                </a:lnTo>
                <a:lnTo>
                  <a:pt x="437555" y="0"/>
                </a:lnTo>
                <a:lnTo>
                  <a:pt x="500062" y="0"/>
                </a:lnTo>
                <a:lnTo>
                  <a:pt x="571500" y="0"/>
                </a:lnTo>
                <a:lnTo>
                  <a:pt x="642937" y="8930"/>
                </a:lnTo>
                <a:lnTo>
                  <a:pt x="732234" y="8930"/>
                </a:lnTo>
                <a:lnTo>
                  <a:pt x="821531" y="8930"/>
                </a:lnTo>
                <a:lnTo>
                  <a:pt x="910828" y="17859"/>
                </a:lnTo>
                <a:lnTo>
                  <a:pt x="1009055" y="17859"/>
                </a:lnTo>
                <a:lnTo>
                  <a:pt x="1107281" y="17859"/>
                </a:lnTo>
                <a:lnTo>
                  <a:pt x="1214437" y="17859"/>
                </a:lnTo>
                <a:lnTo>
                  <a:pt x="1321594" y="17859"/>
                </a:lnTo>
                <a:lnTo>
                  <a:pt x="1437680" y="17859"/>
                </a:lnTo>
                <a:lnTo>
                  <a:pt x="1544836" y="17859"/>
                </a:lnTo>
                <a:lnTo>
                  <a:pt x="1669851" y="17859"/>
                </a:lnTo>
                <a:lnTo>
                  <a:pt x="1777008" y="17859"/>
                </a:lnTo>
                <a:lnTo>
                  <a:pt x="1893094" y="8930"/>
                </a:lnTo>
                <a:lnTo>
                  <a:pt x="2009180" y="8930"/>
                </a:lnTo>
                <a:lnTo>
                  <a:pt x="2116336" y="8930"/>
                </a:lnTo>
                <a:lnTo>
                  <a:pt x="2223492" y="17859"/>
                </a:lnTo>
                <a:lnTo>
                  <a:pt x="2330648" y="17859"/>
                </a:lnTo>
                <a:lnTo>
                  <a:pt x="2437805" y="26789"/>
                </a:lnTo>
                <a:lnTo>
                  <a:pt x="2536031" y="35719"/>
                </a:lnTo>
                <a:lnTo>
                  <a:pt x="2625328" y="53578"/>
                </a:lnTo>
                <a:lnTo>
                  <a:pt x="2714625" y="62508"/>
                </a:lnTo>
                <a:lnTo>
                  <a:pt x="2786062" y="80367"/>
                </a:lnTo>
                <a:lnTo>
                  <a:pt x="2866430" y="80367"/>
                </a:lnTo>
                <a:lnTo>
                  <a:pt x="286643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Selenium is a suite of tools to automate web browsers across many platforms. </a:t>
            </a:r>
          </a:p>
          <a:p>
            <a:r>
              <a:rPr lang="en-US" dirty="0" smtClean="0"/>
              <a:t>Selenium runs </a:t>
            </a:r>
            <a:r>
              <a:rPr lang="en-US" dirty="0"/>
              <a:t>in </a:t>
            </a:r>
            <a:r>
              <a:rPr lang="en-US" dirty="0">
                <a:hlinkClick r:id="rId2"/>
              </a:rPr>
              <a:t>many browsers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operating systems</a:t>
            </a:r>
            <a:endParaRPr lang="en-US" dirty="0"/>
          </a:p>
          <a:p>
            <a:r>
              <a:rPr lang="en-US" dirty="0"/>
              <a:t>can be controlled by many </a:t>
            </a:r>
            <a:r>
              <a:rPr lang="en-US" dirty="0">
                <a:hlinkClick r:id="rId4"/>
              </a:rPr>
              <a:t>programming languages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testing frameworks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smtClean="0"/>
              <a:t>http://docs.seleniumhq.org/</a:t>
            </a:r>
            <a:endParaRPr lang="en-US" sz="1800" b="1" dirty="0" smtClean="0"/>
          </a:p>
        </p:txBody>
      </p:sp>
      <p:sp>
        <p:nvSpPr>
          <p:cNvPr id="6" name="Freeform 5"/>
          <p:cNvSpPr/>
          <p:nvPr/>
        </p:nvSpPr>
        <p:spPr>
          <a:xfrm>
            <a:off x="6607969" y="428625"/>
            <a:ext cx="53579" cy="321470"/>
          </a:xfrm>
          <a:custGeom>
            <a:avLst/>
            <a:gdLst/>
            <a:ahLst/>
            <a:cxnLst/>
            <a:rect l="0" t="0" r="0" b="0"/>
            <a:pathLst>
              <a:path w="53579" h="321470">
                <a:moveTo>
                  <a:pt x="8929" y="8930"/>
                </a:move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26789"/>
                </a:lnTo>
                <a:lnTo>
                  <a:pt x="8929" y="62508"/>
                </a:lnTo>
                <a:lnTo>
                  <a:pt x="17859" y="98227"/>
                </a:lnTo>
                <a:lnTo>
                  <a:pt x="26789" y="142875"/>
                </a:lnTo>
                <a:lnTo>
                  <a:pt x="35719" y="187523"/>
                </a:lnTo>
                <a:lnTo>
                  <a:pt x="35719" y="232172"/>
                </a:lnTo>
                <a:lnTo>
                  <a:pt x="44648" y="267891"/>
                </a:lnTo>
                <a:lnTo>
                  <a:pt x="44648" y="285750"/>
                </a:lnTo>
                <a:lnTo>
                  <a:pt x="44648" y="312539"/>
                </a:lnTo>
                <a:lnTo>
                  <a:pt x="44648" y="321469"/>
                </a:lnTo>
                <a:lnTo>
                  <a:pt x="44648" y="321469"/>
                </a:lnTo>
                <a:lnTo>
                  <a:pt x="44648" y="321469"/>
                </a:lnTo>
                <a:lnTo>
                  <a:pt x="44648" y="303609"/>
                </a:lnTo>
                <a:lnTo>
                  <a:pt x="44648" y="276820"/>
                </a:lnTo>
                <a:lnTo>
                  <a:pt x="53578" y="232172"/>
                </a:lnTo>
                <a:lnTo>
                  <a:pt x="5357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732984" y="348258"/>
            <a:ext cx="80369" cy="366118"/>
          </a:xfrm>
          <a:custGeom>
            <a:avLst/>
            <a:gdLst/>
            <a:ahLst/>
            <a:cxnLst/>
            <a:rect l="0" t="0" r="0" b="0"/>
            <a:pathLst>
              <a:path w="80369" h="36611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53578"/>
                </a:lnTo>
                <a:lnTo>
                  <a:pt x="17860" y="80367"/>
                </a:lnTo>
                <a:lnTo>
                  <a:pt x="26789" y="116086"/>
                </a:lnTo>
                <a:lnTo>
                  <a:pt x="35719" y="160734"/>
                </a:lnTo>
                <a:lnTo>
                  <a:pt x="44649" y="205383"/>
                </a:lnTo>
                <a:lnTo>
                  <a:pt x="53579" y="241101"/>
                </a:lnTo>
                <a:lnTo>
                  <a:pt x="62508" y="276820"/>
                </a:lnTo>
                <a:lnTo>
                  <a:pt x="71438" y="312539"/>
                </a:lnTo>
                <a:lnTo>
                  <a:pt x="80368" y="339328"/>
                </a:lnTo>
                <a:lnTo>
                  <a:pt x="80368" y="348258"/>
                </a:lnTo>
                <a:lnTo>
                  <a:pt x="80368" y="366117"/>
                </a:lnTo>
                <a:lnTo>
                  <a:pt x="71438" y="366117"/>
                </a:lnTo>
                <a:lnTo>
                  <a:pt x="62508" y="357187"/>
                </a:lnTo>
                <a:lnTo>
                  <a:pt x="53579" y="348258"/>
                </a:lnTo>
                <a:lnTo>
                  <a:pt x="26789" y="330398"/>
                </a:lnTo>
                <a:lnTo>
                  <a:pt x="26789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563320" y="517922"/>
            <a:ext cx="258962" cy="89298"/>
          </a:xfrm>
          <a:custGeom>
            <a:avLst/>
            <a:gdLst/>
            <a:ahLst/>
            <a:cxnLst/>
            <a:rect l="0" t="0" r="0" b="0"/>
            <a:pathLst>
              <a:path w="258962" h="89298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8930" y="80367"/>
                </a:lnTo>
                <a:lnTo>
                  <a:pt x="26789" y="80367"/>
                </a:lnTo>
                <a:lnTo>
                  <a:pt x="53578" y="71437"/>
                </a:lnTo>
                <a:lnTo>
                  <a:pt x="89297" y="53578"/>
                </a:lnTo>
                <a:lnTo>
                  <a:pt x="125016" y="44648"/>
                </a:lnTo>
                <a:lnTo>
                  <a:pt x="169664" y="26789"/>
                </a:lnTo>
                <a:lnTo>
                  <a:pt x="205383" y="17859"/>
                </a:lnTo>
                <a:lnTo>
                  <a:pt x="232172" y="893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866930" y="473273"/>
            <a:ext cx="160735" cy="205384"/>
          </a:xfrm>
          <a:custGeom>
            <a:avLst/>
            <a:gdLst/>
            <a:ahLst/>
            <a:cxnLst/>
            <a:rect l="0" t="0" r="0" b="0"/>
            <a:pathLst>
              <a:path w="160735" h="205384">
                <a:moveTo>
                  <a:pt x="17859" y="142875"/>
                </a:moveTo>
                <a:lnTo>
                  <a:pt x="17859" y="142875"/>
                </a:lnTo>
                <a:lnTo>
                  <a:pt x="17859" y="14287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60735"/>
                </a:lnTo>
                <a:lnTo>
                  <a:pt x="26789" y="160735"/>
                </a:lnTo>
                <a:lnTo>
                  <a:pt x="35718" y="160735"/>
                </a:lnTo>
                <a:lnTo>
                  <a:pt x="44648" y="151805"/>
                </a:lnTo>
                <a:lnTo>
                  <a:pt x="53578" y="151805"/>
                </a:lnTo>
                <a:lnTo>
                  <a:pt x="71437" y="142875"/>
                </a:lnTo>
                <a:lnTo>
                  <a:pt x="71437" y="125016"/>
                </a:lnTo>
                <a:lnTo>
                  <a:pt x="80367" y="107157"/>
                </a:lnTo>
                <a:lnTo>
                  <a:pt x="80367" y="80368"/>
                </a:lnTo>
                <a:lnTo>
                  <a:pt x="80367" y="53579"/>
                </a:lnTo>
                <a:lnTo>
                  <a:pt x="80367" y="35719"/>
                </a:lnTo>
                <a:lnTo>
                  <a:pt x="80367" y="8930"/>
                </a:lnTo>
                <a:lnTo>
                  <a:pt x="71437" y="0"/>
                </a:lnTo>
                <a:lnTo>
                  <a:pt x="53578" y="0"/>
                </a:lnTo>
                <a:lnTo>
                  <a:pt x="44648" y="8930"/>
                </a:lnTo>
                <a:lnTo>
                  <a:pt x="26789" y="35719"/>
                </a:lnTo>
                <a:lnTo>
                  <a:pt x="17859" y="62508"/>
                </a:lnTo>
                <a:lnTo>
                  <a:pt x="8929" y="98227"/>
                </a:lnTo>
                <a:lnTo>
                  <a:pt x="0" y="133946"/>
                </a:lnTo>
                <a:lnTo>
                  <a:pt x="8929" y="160735"/>
                </a:lnTo>
                <a:lnTo>
                  <a:pt x="17859" y="178594"/>
                </a:lnTo>
                <a:lnTo>
                  <a:pt x="26789" y="196454"/>
                </a:lnTo>
                <a:lnTo>
                  <a:pt x="53578" y="205383"/>
                </a:lnTo>
                <a:lnTo>
                  <a:pt x="80367" y="205383"/>
                </a:lnTo>
                <a:lnTo>
                  <a:pt x="107156" y="196454"/>
                </a:lnTo>
                <a:lnTo>
                  <a:pt x="133945" y="187524"/>
                </a:lnTo>
                <a:lnTo>
                  <a:pt x="160734" y="160735"/>
                </a:lnTo>
                <a:lnTo>
                  <a:pt x="160734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036594" y="446484"/>
            <a:ext cx="151805" cy="187525"/>
          </a:xfrm>
          <a:custGeom>
            <a:avLst/>
            <a:gdLst/>
            <a:ahLst/>
            <a:cxnLst/>
            <a:rect l="0" t="0" r="0" b="0"/>
            <a:pathLst>
              <a:path w="151805" h="187525">
                <a:moveTo>
                  <a:pt x="26789" y="8930"/>
                </a:moveTo>
                <a:lnTo>
                  <a:pt x="26789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8929" y="35719"/>
                </a:lnTo>
                <a:lnTo>
                  <a:pt x="8929" y="62508"/>
                </a:lnTo>
                <a:lnTo>
                  <a:pt x="0" y="89297"/>
                </a:lnTo>
                <a:lnTo>
                  <a:pt x="8929" y="116086"/>
                </a:lnTo>
                <a:lnTo>
                  <a:pt x="8929" y="133946"/>
                </a:lnTo>
                <a:lnTo>
                  <a:pt x="17859" y="160735"/>
                </a:lnTo>
                <a:lnTo>
                  <a:pt x="26789" y="178594"/>
                </a:lnTo>
                <a:lnTo>
                  <a:pt x="35719" y="187524"/>
                </a:lnTo>
                <a:lnTo>
                  <a:pt x="44648" y="187524"/>
                </a:lnTo>
                <a:lnTo>
                  <a:pt x="53578" y="187524"/>
                </a:lnTo>
                <a:lnTo>
                  <a:pt x="62508" y="178594"/>
                </a:lnTo>
                <a:lnTo>
                  <a:pt x="80367" y="160735"/>
                </a:lnTo>
                <a:lnTo>
                  <a:pt x="80367" y="133946"/>
                </a:lnTo>
                <a:lnTo>
                  <a:pt x="89297" y="107157"/>
                </a:lnTo>
                <a:lnTo>
                  <a:pt x="98226" y="71438"/>
                </a:lnTo>
                <a:lnTo>
                  <a:pt x="107156" y="44649"/>
                </a:lnTo>
                <a:lnTo>
                  <a:pt x="116086" y="26789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26789"/>
                </a:lnTo>
                <a:lnTo>
                  <a:pt x="116086" y="44649"/>
                </a:lnTo>
                <a:lnTo>
                  <a:pt x="107156" y="62508"/>
                </a:lnTo>
                <a:lnTo>
                  <a:pt x="107156" y="89297"/>
                </a:lnTo>
                <a:lnTo>
                  <a:pt x="116086" y="107157"/>
                </a:lnTo>
                <a:lnTo>
                  <a:pt x="116086" y="125016"/>
                </a:lnTo>
                <a:lnTo>
                  <a:pt x="125015" y="133946"/>
                </a:lnTo>
                <a:lnTo>
                  <a:pt x="125015" y="142875"/>
                </a:lnTo>
                <a:lnTo>
                  <a:pt x="133945" y="133946"/>
                </a:lnTo>
                <a:lnTo>
                  <a:pt x="142875" y="125016"/>
                </a:lnTo>
                <a:lnTo>
                  <a:pt x="151804" y="107157"/>
                </a:lnTo>
                <a:lnTo>
                  <a:pt x="151804" y="80368"/>
                </a:lnTo>
                <a:lnTo>
                  <a:pt x="151804" y="53578"/>
                </a:lnTo>
                <a:lnTo>
                  <a:pt x="151804" y="26789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018734" y="401836"/>
            <a:ext cx="133947" cy="187524"/>
          </a:xfrm>
          <a:custGeom>
            <a:avLst/>
            <a:gdLst/>
            <a:ahLst/>
            <a:cxnLst/>
            <a:rect l="0" t="0" r="0" b="0"/>
            <a:pathLst>
              <a:path w="133947" h="187524">
                <a:moveTo>
                  <a:pt x="133946" y="53578"/>
                </a:moveTo>
                <a:lnTo>
                  <a:pt x="133946" y="53578"/>
                </a:lnTo>
                <a:lnTo>
                  <a:pt x="133946" y="44648"/>
                </a:lnTo>
                <a:lnTo>
                  <a:pt x="133946" y="44648"/>
                </a:lnTo>
                <a:lnTo>
                  <a:pt x="133946" y="44648"/>
                </a:lnTo>
                <a:lnTo>
                  <a:pt x="133946" y="44648"/>
                </a:lnTo>
                <a:lnTo>
                  <a:pt x="125016" y="44648"/>
                </a:lnTo>
                <a:lnTo>
                  <a:pt x="125016" y="35719"/>
                </a:lnTo>
                <a:lnTo>
                  <a:pt x="125016" y="35719"/>
                </a:lnTo>
                <a:lnTo>
                  <a:pt x="116086" y="26789"/>
                </a:lnTo>
                <a:lnTo>
                  <a:pt x="116086" y="17859"/>
                </a:lnTo>
                <a:lnTo>
                  <a:pt x="107157" y="8930"/>
                </a:lnTo>
                <a:lnTo>
                  <a:pt x="107157" y="8930"/>
                </a:lnTo>
                <a:lnTo>
                  <a:pt x="98227" y="0"/>
                </a:lnTo>
                <a:lnTo>
                  <a:pt x="89297" y="0"/>
                </a:lnTo>
                <a:lnTo>
                  <a:pt x="80368" y="0"/>
                </a:lnTo>
                <a:lnTo>
                  <a:pt x="71438" y="0"/>
                </a:lnTo>
                <a:lnTo>
                  <a:pt x="62508" y="8930"/>
                </a:lnTo>
                <a:lnTo>
                  <a:pt x="44649" y="26789"/>
                </a:lnTo>
                <a:lnTo>
                  <a:pt x="35719" y="53578"/>
                </a:lnTo>
                <a:lnTo>
                  <a:pt x="17860" y="80367"/>
                </a:lnTo>
                <a:lnTo>
                  <a:pt x="8930" y="125016"/>
                </a:lnTo>
                <a:lnTo>
                  <a:pt x="8930" y="151805"/>
                </a:lnTo>
                <a:lnTo>
                  <a:pt x="0" y="178594"/>
                </a:lnTo>
                <a:lnTo>
                  <a:pt x="8930" y="187523"/>
                </a:lnTo>
                <a:lnTo>
                  <a:pt x="8930" y="178594"/>
                </a:lnTo>
                <a:lnTo>
                  <a:pt x="893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143750" y="392906"/>
            <a:ext cx="160735" cy="205384"/>
          </a:xfrm>
          <a:custGeom>
            <a:avLst/>
            <a:gdLst/>
            <a:ahLst/>
            <a:cxnLst/>
            <a:rect l="0" t="0" r="0" b="0"/>
            <a:pathLst>
              <a:path w="160735" h="205384">
                <a:moveTo>
                  <a:pt x="8930" y="44649"/>
                </a:moveTo>
                <a:lnTo>
                  <a:pt x="8930" y="44649"/>
                </a:lnTo>
                <a:lnTo>
                  <a:pt x="8930" y="44649"/>
                </a:ln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53578"/>
                </a:lnTo>
                <a:lnTo>
                  <a:pt x="8930" y="71438"/>
                </a:lnTo>
                <a:lnTo>
                  <a:pt x="17859" y="98227"/>
                </a:lnTo>
                <a:lnTo>
                  <a:pt x="17859" y="125016"/>
                </a:lnTo>
                <a:lnTo>
                  <a:pt x="35719" y="151805"/>
                </a:lnTo>
                <a:lnTo>
                  <a:pt x="44648" y="169664"/>
                </a:lnTo>
                <a:lnTo>
                  <a:pt x="62508" y="187524"/>
                </a:lnTo>
                <a:lnTo>
                  <a:pt x="71438" y="205383"/>
                </a:lnTo>
                <a:lnTo>
                  <a:pt x="89297" y="205383"/>
                </a:lnTo>
                <a:lnTo>
                  <a:pt x="98227" y="196453"/>
                </a:lnTo>
                <a:lnTo>
                  <a:pt x="107156" y="178594"/>
                </a:lnTo>
                <a:lnTo>
                  <a:pt x="116086" y="151805"/>
                </a:lnTo>
                <a:lnTo>
                  <a:pt x="125016" y="116086"/>
                </a:lnTo>
                <a:lnTo>
                  <a:pt x="125016" y="89297"/>
                </a:lnTo>
                <a:lnTo>
                  <a:pt x="133945" y="53578"/>
                </a:lnTo>
                <a:lnTo>
                  <a:pt x="133945" y="35719"/>
                </a:lnTo>
                <a:lnTo>
                  <a:pt x="142875" y="893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51805" y="8930"/>
                </a:lnTo>
                <a:lnTo>
                  <a:pt x="160734" y="8930"/>
                </a:lnTo>
                <a:lnTo>
                  <a:pt x="160734" y="8930"/>
                </a:lnTo>
                <a:lnTo>
                  <a:pt x="16073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340203" y="357187"/>
            <a:ext cx="107157" cy="357189"/>
          </a:xfrm>
          <a:custGeom>
            <a:avLst/>
            <a:gdLst/>
            <a:ahLst/>
            <a:cxnLst/>
            <a:rect l="0" t="0" r="0" b="0"/>
            <a:pathLst>
              <a:path w="107157" h="357189">
                <a:moveTo>
                  <a:pt x="35719" y="0"/>
                </a:moveTo>
                <a:lnTo>
                  <a:pt x="35719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26789" y="26790"/>
                </a:lnTo>
                <a:lnTo>
                  <a:pt x="17860" y="44649"/>
                </a:lnTo>
                <a:lnTo>
                  <a:pt x="8930" y="62508"/>
                </a:lnTo>
                <a:lnTo>
                  <a:pt x="8930" y="80368"/>
                </a:lnTo>
                <a:lnTo>
                  <a:pt x="0" y="98227"/>
                </a:lnTo>
                <a:lnTo>
                  <a:pt x="0" y="116086"/>
                </a:lnTo>
                <a:lnTo>
                  <a:pt x="8930" y="125016"/>
                </a:lnTo>
                <a:lnTo>
                  <a:pt x="17860" y="133946"/>
                </a:lnTo>
                <a:lnTo>
                  <a:pt x="26789" y="133946"/>
                </a:lnTo>
                <a:lnTo>
                  <a:pt x="44649" y="133946"/>
                </a:lnTo>
                <a:lnTo>
                  <a:pt x="53578" y="125016"/>
                </a:lnTo>
                <a:lnTo>
                  <a:pt x="62508" y="107157"/>
                </a:lnTo>
                <a:lnTo>
                  <a:pt x="80367" y="89297"/>
                </a:lnTo>
                <a:lnTo>
                  <a:pt x="89297" y="71438"/>
                </a:lnTo>
                <a:lnTo>
                  <a:pt x="98227" y="53579"/>
                </a:lnTo>
                <a:lnTo>
                  <a:pt x="98227" y="35719"/>
                </a:lnTo>
                <a:lnTo>
                  <a:pt x="107156" y="26790"/>
                </a:lnTo>
                <a:lnTo>
                  <a:pt x="107156" y="17860"/>
                </a:lnTo>
                <a:lnTo>
                  <a:pt x="107156" y="26790"/>
                </a:lnTo>
                <a:lnTo>
                  <a:pt x="107156" y="44649"/>
                </a:lnTo>
                <a:lnTo>
                  <a:pt x="107156" y="71438"/>
                </a:lnTo>
                <a:lnTo>
                  <a:pt x="107156" y="98227"/>
                </a:lnTo>
                <a:lnTo>
                  <a:pt x="98227" y="142875"/>
                </a:lnTo>
                <a:lnTo>
                  <a:pt x="98227" y="178594"/>
                </a:lnTo>
                <a:lnTo>
                  <a:pt x="107156" y="214313"/>
                </a:lnTo>
                <a:lnTo>
                  <a:pt x="107156" y="250032"/>
                </a:lnTo>
                <a:lnTo>
                  <a:pt x="107156" y="285751"/>
                </a:lnTo>
                <a:lnTo>
                  <a:pt x="98227" y="312540"/>
                </a:lnTo>
                <a:lnTo>
                  <a:pt x="98227" y="330399"/>
                </a:lnTo>
                <a:lnTo>
                  <a:pt x="89297" y="348258"/>
                </a:lnTo>
                <a:lnTo>
                  <a:pt x="89297" y="357188"/>
                </a:lnTo>
                <a:lnTo>
                  <a:pt x="80367" y="357188"/>
                </a:lnTo>
                <a:lnTo>
                  <a:pt x="80367" y="339329"/>
                </a:lnTo>
                <a:lnTo>
                  <a:pt x="71438" y="303610"/>
                </a:lnTo>
                <a:lnTo>
                  <a:pt x="71438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697391" y="303609"/>
            <a:ext cx="250032" cy="178595"/>
          </a:xfrm>
          <a:custGeom>
            <a:avLst/>
            <a:gdLst/>
            <a:ahLst/>
            <a:cxnLst/>
            <a:rect l="0" t="0" r="0" b="0"/>
            <a:pathLst>
              <a:path w="250032" h="178595">
                <a:moveTo>
                  <a:pt x="0" y="8930"/>
                </a:move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80368"/>
                </a:lnTo>
                <a:lnTo>
                  <a:pt x="0" y="107157"/>
                </a:lnTo>
                <a:lnTo>
                  <a:pt x="0" y="125016"/>
                </a:lnTo>
                <a:lnTo>
                  <a:pt x="0" y="142875"/>
                </a:lnTo>
                <a:lnTo>
                  <a:pt x="0" y="151805"/>
                </a:lnTo>
                <a:lnTo>
                  <a:pt x="0" y="160735"/>
                </a:lnTo>
                <a:lnTo>
                  <a:pt x="0" y="160735"/>
                </a:lnTo>
                <a:lnTo>
                  <a:pt x="0" y="151805"/>
                </a:lnTo>
                <a:lnTo>
                  <a:pt x="0" y="133946"/>
                </a:lnTo>
                <a:lnTo>
                  <a:pt x="8929" y="116086"/>
                </a:lnTo>
                <a:lnTo>
                  <a:pt x="8929" y="89297"/>
                </a:lnTo>
                <a:lnTo>
                  <a:pt x="8929" y="71438"/>
                </a:lnTo>
                <a:lnTo>
                  <a:pt x="17859" y="53578"/>
                </a:lnTo>
                <a:lnTo>
                  <a:pt x="17859" y="44649"/>
                </a:lnTo>
                <a:lnTo>
                  <a:pt x="17859" y="35719"/>
                </a:lnTo>
                <a:lnTo>
                  <a:pt x="26789" y="26789"/>
                </a:lnTo>
                <a:lnTo>
                  <a:pt x="35718" y="17860"/>
                </a:lnTo>
                <a:lnTo>
                  <a:pt x="53578" y="26789"/>
                </a:lnTo>
                <a:lnTo>
                  <a:pt x="62507" y="44649"/>
                </a:lnTo>
                <a:lnTo>
                  <a:pt x="71437" y="71438"/>
                </a:lnTo>
                <a:lnTo>
                  <a:pt x="80367" y="89297"/>
                </a:lnTo>
                <a:lnTo>
                  <a:pt x="89297" y="116086"/>
                </a:lnTo>
                <a:lnTo>
                  <a:pt x="89297" y="133946"/>
                </a:lnTo>
                <a:lnTo>
                  <a:pt x="98226" y="142875"/>
                </a:lnTo>
                <a:lnTo>
                  <a:pt x="98226" y="142875"/>
                </a:lnTo>
                <a:lnTo>
                  <a:pt x="98226" y="142875"/>
                </a:lnTo>
                <a:lnTo>
                  <a:pt x="107156" y="125016"/>
                </a:lnTo>
                <a:lnTo>
                  <a:pt x="107156" y="98227"/>
                </a:lnTo>
                <a:lnTo>
                  <a:pt x="116086" y="71438"/>
                </a:lnTo>
                <a:lnTo>
                  <a:pt x="116086" y="53578"/>
                </a:lnTo>
                <a:lnTo>
                  <a:pt x="125015" y="44649"/>
                </a:lnTo>
                <a:lnTo>
                  <a:pt x="133945" y="35719"/>
                </a:lnTo>
                <a:lnTo>
                  <a:pt x="133945" y="17860"/>
                </a:lnTo>
                <a:lnTo>
                  <a:pt x="151804" y="0"/>
                </a:lnTo>
                <a:lnTo>
                  <a:pt x="160734" y="0"/>
                </a:lnTo>
                <a:lnTo>
                  <a:pt x="178593" y="17860"/>
                </a:lnTo>
                <a:lnTo>
                  <a:pt x="178593" y="53578"/>
                </a:lnTo>
                <a:lnTo>
                  <a:pt x="187523" y="89297"/>
                </a:lnTo>
                <a:lnTo>
                  <a:pt x="187523" y="125016"/>
                </a:lnTo>
                <a:lnTo>
                  <a:pt x="187523" y="151805"/>
                </a:lnTo>
                <a:lnTo>
                  <a:pt x="196453" y="178594"/>
                </a:lnTo>
                <a:lnTo>
                  <a:pt x="205382" y="178594"/>
                </a:lnTo>
                <a:lnTo>
                  <a:pt x="214312" y="169664"/>
                </a:lnTo>
                <a:lnTo>
                  <a:pt x="223242" y="151805"/>
                </a:lnTo>
                <a:lnTo>
                  <a:pt x="232172" y="116086"/>
                </a:lnTo>
                <a:lnTo>
                  <a:pt x="241101" y="89297"/>
                </a:lnTo>
                <a:lnTo>
                  <a:pt x="250031" y="71438"/>
                </a:lnTo>
                <a:lnTo>
                  <a:pt x="250031" y="62508"/>
                </a:lnTo>
                <a:lnTo>
                  <a:pt x="250031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947422" y="303609"/>
            <a:ext cx="98227" cy="133947"/>
          </a:xfrm>
          <a:custGeom>
            <a:avLst/>
            <a:gdLst/>
            <a:ahLst/>
            <a:cxnLst/>
            <a:rect l="0" t="0" r="0" b="0"/>
            <a:pathLst>
              <a:path w="98227" h="133947">
                <a:moveTo>
                  <a:pt x="17859" y="44649"/>
                </a:moveTo>
                <a:lnTo>
                  <a:pt x="8930" y="44649"/>
                </a:lnTo>
                <a:lnTo>
                  <a:pt x="8930" y="44649"/>
                </a:lnTo>
                <a:lnTo>
                  <a:pt x="8930" y="53578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71438"/>
                </a:lnTo>
                <a:lnTo>
                  <a:pt x="17859" y="71438"/>
                </a:lnTo>
                <a:lnTo>
                  <a:pt x="26789" y="71438"/>
                </a:lnTo>
                <a:lnTo>
                  <a:pt x="44648" y="71438"/>
                </a:lnTo>
                <a:lnTo>
                  <a:pt x="53578" y="62508"/>
                </a:lnTo>
                <a:lnTo>
                  <a:pt x="62508" y="53578"/>
                </a:lnTo>
                <a:lnTo>
                  <a:pt x="71437" y="44649"/>
                </a:lnTo>
                <a:lnTo>
                  <a:pt x="80367" y="26789"/>
                </a:lnTo>
                <a:lnTo>
                  <a:pt x="80367" y="17860"/>
                </a:lnTo>
                <a:lnTo>
                  <a:pt x="80367" y="17860"/>
                </a:lnTo>
                <a:lnTo>
                  <a:pt x="89297" y="8930"/>
                </a:lnTo>
                <a:lnTo>
                  <a:pt x="89297" y="0"/>
                </a:lnTo>
                <a:lnTo>
                  <a:pt x="80367" y="0"/>
                </a:lnTo>
                <a:lnTo>
                  <a:pt x="80367" y="0"/>
                </a:lnTo>
                <a:lnTo>
                  <a:pt x="62508" y="17860"/>
                </a:lnTo>
                <a:lnTo>
                  <a:pt x="53578" y="44649"/>
                </a:lnTo>
                <a:lnTo>
                  <a:pt x="44648" y="80368"/>
                </a:lnTo>
                <a:lnTo>
                  <a:pt x="44648" y="107157"/>
                </a:lnTo>
                <a:lnTo>
                  <a:pt x="44648" y="125016"/>
                </a:lnTo>
                <a:lnTo>
                  <a:pt x="53578" y="133946"/>
                </a:lnTo>
                <a:lnTo>
                  <a:pt x="62508" y="125016"/>
                </a:lnTo>
                <a:lnTo>
                  <a:pt x="71437" y="116086"/>
                </a:lnTo>
                <a:lnTo>
                  <a:pt x="89297" y="98227"/>
                </a:lnTo>
                <a:lnTo>
                  <a:pt x="98226" y="80368"/>
                </a:lnTo>
                <a:lnTo>
                  <a:pt x="98226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161734" y="89297"/>
            <a:ext cx="62508" cy="330399"/>
          </a:xfrm>
          <a:custGeom>
            <a:avLst/>
            <a:gdLst/>
            <a:ahLst/>
            <a:cxnLst/>
            <a:rect l="0" t="0" r="0" b="0"/>
            <a:pathLst>
              <a:path w="62508" h="330399">
                <a:moveTo>
                  <a:pt x="0" y="169664"/>
                </a:moveTo>
                <a:lnTo>
                  <a:pt x="0" y="151805"/>
                </a:lnTo>
                <a:lnTo>
                  <a:pt x="0" y="142875"/>
                </a:lnTo>
                <a:lnTo>
                  <a:pt x="0" y="133945"/>
                </a:lnTo>
                <a:lnTo>
                  <a:pt x="8930" y="116086"/>
                </a:lnTo>
                <a:lnTo>
                  <a:pt x="8930" y="98226"/>
                </a:lnTo>
                <a:lnTo>
                  <a:pt x="8930" y="89297"/>
                </a:lnTo>
                <a:lnTo>
                  <a:pt x="8930" y="62508"/>
                </a:lnTo>
                <a:lnTo>
                  <a:pt x="8930" y="44648"/>
                </a:lnTo>
                <a:lnTo>
                  <a:pt x="8930" y="35719"/>
                </a:lnTo>
                <a:lnTo>
                  <a:pt x="8930" y="17859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35719"/>
                </a:lnTo>
                <a:lnTo>
                  <a:pt x="17860" y="89297"/>
                </a:lnTo>
                <a:lnTo>
                  <a:pt x="17860" y="151805"/>
                </a:lnTo>
                <a:lnTo>
                  <a:pt x="17860" y="214312"/>
                </a:lnTo>
                <a:lnTo>
                  <a:pt x="17860" y="267890"/>
                </a:lnTo>
                <a:lnTo>
                  <a:pt x="26789" y="294680"/>
                </a:lnTo>
                <a:lnTo>
                  <a:pt x="35718" y="321469"/>
                </a:lnTo>
                <a:lnTo>
                  <a:pt x="35718" y="330398"/>
                </a:lnTo>
                <a:lnTo>
                  <a:pt x="44648" y="330398"/>
                </a:lnTo>
                <a:lnTo>
                  <a:pt x="44648" y="321469"/>
                </a:lnTo>
                <a:lnTo>
                  <a:pt x="53578" y="303609"/>
                </a:lnTo>
                <a:lnTo>
                  <a:pt x="53578" y="285750"/>
                </a:lnTo>
                <a:lnTo>
                  <a:pt x="53578" y="267890"/>
                </a:lnTo>
                <a:lnTo>
                  <a:pt x="62507" y="250031"/>
                </a:lnTo>
                <a:lnTo>
                  <a:pt x="62507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090297" y="267891"/>
            <a:ext cx="71438" cy="17860"/>
          </a:xfrm>
          <a:custGeom>
            <a:avLst/>
            <a:gdLst/>
            <a:ahLst/>
            <a:cxnLst/>
            <a:rect l="0" t="0" r="0" b="0"/>
            <a:pathLst>
              <a:path w="71438" h="17860">
                <a:moveTo>
                  <a:pt x="26789" y="0"/>
                </a:moveTo>
                <a:lnTo>
                  <a:pt x="893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1785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71437" y="17859"/>
                </a:lnTo>
                <a:lnTo>
                  <a:pt x="7143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277820" y="107156"/>
            <a:ext cx="214313" cy="276822"/>
          </a:xfrm>
          <a:custGeom>
            <a:avLst/>
            <a:gdLst/>
            <a:ahLst/>
            <a:cxnLst/>
            <a:rect l="0" t="0" r="0" b="0"/>
            <a:pathLst>
              <a:path w="214313" h="276822">
                <a:moveTo>
                  <a:pt x="8929" y="151805"/>
                </a:moveTo>
                <a:lnTo>
                  <a:pt x="8929" y="142875"/>
                </a:lnTo>
                <a:lnTo>
                  <a:pt x="8929" y="142875"/>
                </a:lnTo>
                <a:lnTo>
                  <a:pt x="8929" y="142875"/>
                </a:lnTo>
                <a:lnTo>
                  <a:pt x="17859" y="151805"/>
                </a:lnTo>
                <a:lnTo>
                  <a:pt x="8929" y="169664"/>
                </a:lnTo>
                <a:lnTo>
                  <a:pt x="8929" y="187524"/>
                </a:lnTo>
                <a:lnTo>
                  <a:pt x="0" y="214313"/>
                </a:lnTo>
                <a:lnTo>
                  <a:pt x="0" y="241102"/>
                </a:lnTo>
                <a:lnTo>
                  <a:pt x="0" y="250031"/>
                </a:lnTo>
                <a:lnTo>
                  <a:pt x="0" y="267891"/>
                </a:lnTo>
                <a:lnTo>
                  <a:pt x="8929" y="267891"/>
                </a:lnTo>
                <a:lnTo>
                  <a:pt x="17859" y="267891"/>
                </a:lnTo>
                <a:lnTo>
                  <a:pt x="26789" y="258961"/>
                </a:lnTo>
                <a:lnTo>
                  <a:pt x="35718" y="250031"/>
                </a:lnTo>
                <a:lnTo>
                  <a:pt x="44648" y="241102"/>
                </a:lnTo>
                <a:lnTo>
                  <a:pt x="44648" y="232172"/>
                </a:lnTo>
                <a:lnTo>
                  <a:pt x="44648" y="223242"/>
                </a:lnTo>
                <a:lnTo>
                  <a:pt x="53578" y="214313"/>
                </a:lnTo>
                <a:lnTo>
                  <a:pt x="62507" y="205383"/>
                </a:lnTo>
                <a:lnTo>
                  <a:pt x="62507" y="214313"/>
                </a:lnTo>
                <a:lnTo>
                  <a:pt x="71437" y="223242"/>
                </a:lnTo>
                <a:lnTo>
                  <a:pt x="71437" y="241102"/>
                </a:lnTo>
                <a:lnTo>
                  <a:pt x="80367" y="258961"/>
                </a:lnTo>
                <a:lnTo>
                  <a:pt x="89296" y="267891"/>
                </a:lnTo>
                <a:lnTo>
                  <a:pt x="98226" y="267891"/>
                </a:lnTo>
                <a:lnTo>
                  <a:pt x="107156" y="276821"/>
                </a:lnTo>
                <a:lnTo>
                  <a:pt x="125015" y="267891"/>
                </a:lnTo>
                <a:lnTo>
                  <a:pt x="133945" y="258961"/>
                </a:lnTo>
                <a:lnTo>
                  <a:pt x="142875" y="241102"/>
                </a:lnTo>
                <a:lnTo>
                  <a:pt x="151804" y="223242"/>
                </a:lnTo>
                <a:lnTo>
                  <a:pt x="160734" y="205383"/>
                </a:lnTo>
                <a:lnTo>
                  <a:pt x="169664" y="178594"/>
                </a:lnTo>
                <a:lnTo>
                  <a:pt x="187523" y="133946"/>
                </a:lnTo>
                <a:lnTo>
                  <a:pt x="196453" y="98227"/>
                </a:lnTo>
                <a:lnTo>
                  <a:pt x="205382" y="53578"/>
                </a:lnTo>
                <a:lnTo>
                  <a:pt x="214312" y="26789"/>
                </a:lnTo>
                <a:lnTo>
                  <a:pt x="214312" y="0"/>
                </a:lnTo>
                <a:lnTo>
                  <a:pt x="205382" y="0"/>
                </a:lnTo>
                <a:lnTo>
                  <a:pt x="205382" y="0"/>
                </a:lnTo>
                <a:lnTo>
                  <a:pt x="196453" y="0"/>
                </a:lnTo>
                <a:lnTo>
                  <a:pt x="178593" y="53578"/>
                </a:lnTo>
                <a:lnTo>
                  <a:pt x="151804" y="107156"/>
                </a:lnTo>
                <a:lnTo>
                  <a:pt x="142875" y="160735"/>
                </a:lnTo>
                <a:lnTo>
                  <a:pt x="142875" y="214313"/>
                </a:lnTo>
                <a:lnTo>
                  <a:pt x="142875" y="241102"/>
                </a:lnTo>
                <a:lnTo>
                  <a:pt x="160734" y="258961"/>
                </a:lnTo>
                <a:lnTo>
                  <a:pt x="178593" y="267891"/>
                </a:lnTo>
                <a:lnTo>
                  <a:pt x="196453" y="276821"/>
                </a:lnTo>
                <a:lnTo>
                  <a:pt x="214312" y="267891"/>
                </a:lnTo>
                <a:lnTo>
                  <a:pt x="214312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250906" y="794742"/>
            <a:ext cx="214314" cy="330400"/>
          </a:xfrm>
          <a:custGeom>
            <a:avLst/>
            <a:gdLst/>
            <a:ahLst/>
            <a:cxnLst/>
            <a:rect l="0" t="0" r="0" b="0"/>
            <a:pathLst>
              <a:path w="214314" h="330400">
                <a:moveTo>
                  <a:pt x="71438" y="71438"/>
                </a:moveTo>
                <a:lnTo>
                  <a:pt x="71438" y="71438"/>
                </a:lnTo>
                <a:lnTo>
                  <a:pt x="62508" y="71438"/>
                </a:lnTo>
                <a:lnTo>
                  <a:pt x="62508" y="71438"/>
                </a:lnTo>
                <a:lnTo>
                  <a:pt x="62508" y="80367"/>
                </a:lnTo>
                <a:lnTo>
                  <a:pt x="62508" y="89297"/>
                </a:lnTo>
                <a:lnTo>
                  <a:pt x="62508" y="98227"/>
                </a:lnTo>
                <a:lnTo>
                  <a:pt x="62508" y="125016"/>
                </a:lnTo>
                <a:lnTo>
                  <a:pt x="71438" y="151805"/>
                </a:lnTo>
                <a:lnTo>
                  <a:pt x="71438" y="187524"/>
                </a:lnTo>
                <a:lnTo>
                  <a:pt x="80367" y="223242"/>
                </a:lnTo>
                <a:lnTo>
                  <a:pt x="89297" y="250031"/>
                </a:lnTo>
                <a:lnTo>
                  <a:pt x="89297" y="276820"/>
                </a:lnTo>
                <a:lnTo>
                  <a:pt x="89297" y="303609"/>
                </a:lnTo>
                <a:lnTo>
                  <a:pt x="89297" y="321469"/>
                </a:lnTo>
                <a:lnTo>
                  <a:pt x="80367" y="330399"/>
                </a:lnTo>
                <a:lnTo>
                  <a:pt x="71438" y="330399"/>
                </a:lnTo>
                <a:lnTo>
                  <a:pt x="62508" y="330399"/>
                </a:lnTo>
                <a:lnTo>
                  <a:pt x="44649" y="321469"/>
                </a:lnTo>
                <a:lnTo>
                  <a:pt x="35719" y="303609"/>
                </a:lnTo>
                <a:lnTo>
                  <a:pt x="26789" y="276820"/>
                </a:lnTo>
                <a:lnTo>
                  <a:pt x="8930" y="250031"/>
                </a:lnTo>
                <a:lnTo>
                  <a:pt x="8930" y="214313"/>
                </a:lnTo>
                <a:lnTo>
                  <a:pt x="0" y="178594"/>
                </a:lnTo>
                <a:lnTo>
                  <a:pt x="0" y="142875"/>
                </a:lnTo>
                <a:lnTo>
                  <a:pt x="8930" y="116086"/>
                </a:lnTo>
                <a:lnTo>
                  <a:pt x="35719" y="80367"/>
                </a:lnTo>
                <a:lnTo>
                  <a:pt x="53578" y="53578"/>
                </a:lnTo>
                <a:lnTo>
                  <a:pt x="89297" y="35719"/>
                </a:lnTo>
                <a:lnTo>
                  <a:pt x="125016" y="17859"/>
                </a:lnTo>
                <a:lnTo>
                  <a:pt x="151805" y="8930"/>
                </a:lnTo>
                <a:lnTo>
                  <a:pt x="187524" y="0"/>
                </a:lnTo>
                <a:lnTo>
                  <a:pt x="205383" y="8930"/>
                </a:lnTo>
                <a:lnTo>
                  <a:pt x="214313" y="26789"/>
                </a:lnTo>
                <a:lnTo>
                  <a:pt x="214313" y="53578"/>
                </a:lnTo>
                <a:lnTo>
                  <a:pt x="205383" y="89297"/>
                </a:lnTo>
                <a:lnTo>
                  <a:pt x="187524" y="125016"/>
                </a:lnTo>
                <a:lnTo>
                  <a:pt x="160735" y="151805"/>
                </a:lnTo>
                <a:lnTo>
                  <a:pt x="133946" y="169664"/>
                </a:lnTo>
                <a:lnTo>
                  <a:pt x="107157" y="187524"/>
                </a:lnTo>
                <a:lnTo>
                  <a:pt x="89297" y="196453"/>
                </a:lnTo>
                <a:lnTo>
                  <a:pt x="80367" y="196453"/>
                </a:lnTo>
                <a:lnTo>
                  <a:pt x="80367" y="187524"/>
                </a:lnTo>
                <a:lnTo>
                  <a:pt x="89297" y="169664"/>
                </a:lnTo>
                <a:lnTo>
                  <a:pt x="8929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474148" y="803672"/>
            <a:ext cx="205384" cy="142876"/>
          </a:xfrm>
          <a:custGeom>
            <a:avLst/>
            <a:gdLst/>
            <a:ahLst/>
            <a:cxnLst/>
            <a:rect l="0" t="0" r="0" b="0"/>
            <a:pathLst>
              <a:path w="205384" h="142876">
                <a:moveTo>
                  <a:pt x="0" y="133945"/>
                </a:moveTo>
                <a:lnTo>
                  <a:pt x="0" y="133945"/>
                </a:lnTo>
                <a:lnTo>
                  <a:pt x="8930" y="142875"/>
                </a:lnTo>
                <a:lnTo>
                  <a:pt x="8930" y="142875"/>
                </a:lnTo>
                <a:lnTo>
                  <a:pt x="26790" y="142875"/>
                </a:lnTo>
                <a:lnTo>
                  <a:pt x="35719" y="133945"/>
                </a:lnTo>
                <a:lnTo>
                  <a:pt x="53579" y="133945"/>
                </a:lnTo>
                <a:lnTo>
                  <a:pt x="71438" y="116086"/>
                </a:lnTo>
                <a:lnTo>
                  <a:pt x="89297" y="107156"/>
                </a:lnTo>
                <a:lnTo>
                  <a:pt x="98227" y="89297"/>
                </a:lnTo>
                <a:lnTo>
                  <a:pt x="107157" y="71437"/>
                </a:lnTo>
                <a:lnTo>
                  <a:pt x="107157" y="53578"/>
                </a:lnTo>
                <a:lnTo>
                  <a:pt x="107157" y="35719"/>
                </a:lnTo>
                <a:lnTo>
                  <a:pt x="98227" y="17859"/>
                </a:lnTo>
                <a:lnTo>
                  <a:pt x="89297" y="8929"/>
                </a:lnTo>
                <a:lnTo>
                  <a:pt x="80368" y="0"/>
                </a:lnTo>
                <a:lnTo>
                  <a:pt x="62508" y="8929"/>
                </a:lnTo>
                <a:lnTo>
                  <a:pt x="53579" y="26789"/>
                </a:lnTo>
                <a:lnTo>
                  <a:pt x="44649" y="44648"/>
                </a:lnTo>
                <a:lnTo>
                  <a:pt x="44649" y="71437"/>
                </a:lnTo>
                <a:lnTo>
                  <a:pt x="35719" y="98226"/>
                </a:lnTo>
                <a:lnTo>
                  <a:pt x="44649" y="116086"/>
                </a:lnTo>
                <a:lnTo>
                  <a:pt x="53579" y="133945"/>
                </a:lnTo>
                <a:lnTo>
                  <a:pt x="71438" y="142875"/>
                </a:lnTo>
                <a:lnTo>
                  <a:pt x="98227" y="142875"/>
                </a:lnTo>
                <a:lnTo>
                  <a:pt x="116086" y="142875"/>
                </a:lnTo>
                <a:lnTo>
                  <a:pt x="151805" y="133945"/>
                </a:lnTo>
                <a:lnTo>
                  <a:pt x="178594" y="116086"/>
                </a:lnTo>
                <a:lnTo>
                  <a:pt x="187524" y="107156"/>
                </a:lnTo>
                <a:lnTo>
                  <a:pt x="205383" y="80367"/>
                </a:lnTo>
                <a:lnTo>
                  <a:pt x="205383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661672" y="767953"/>
            <a:ext cx="133946" cy="160735"/>
          </a:xfrm>
          <a:custGeom>
            <a:avLst/>
            <a:gdLst/>
            <a:ahLst/>
            <a:cxnLst/>
            <a:rect l="0" t="0" r="0" b="0"/>
            <a:pathLst>
              <a:path w="133946" h="160735">
                <a:moveTo>
                  <a:pt x="0" y="44648"/>
                </a:moveTo>
                <a:lnTo>
                  <a:pt x="0" y="53578"/>
                </a:lnTo>
                <a:lnTo>
                  <a:pt x="8930" y="62508"/>
                </a:lnTo>
                <a:lnTo>
                  <a:pt x="17859" y="80367"/>
                </a:lnTo>
                <a:lnTo>
                  <a:pt x="35719" y="98227"/>
                </a:lnTo>
                <a:lnTo>
                  <a:pt x="44648" y="116086"/>
                </a:lnTo>
                <a:lnTo>
                  <a:pt x="62508" y="133945"/>
                </a:lnTo>
                <a:lnTo>
                  <a:pt x="71437" y="151805"/>
                </a:lnTo>
                <a:lnTo>
                  <a:pt x="80367" y="160734"/>
                </a:lnTo>
                <a:lnTo>
                  <a:pt x="80367" y="160734"/>
                </a:lnTo>
                <a:lnTo>
                  <a:pt x="80367" y="151805"/>
                </a:lnTo>
                <a:lnTo>
                  <a:pt x="80367" y="142875"/>
                </a:lnTo>
                <a:lnTo>
                  <a:pt x="80367" y="116086"/>
                </a:lnTo>
                <a:lnTo>
                  <a:pt x="89297" y="89297"/>
                </a:lnTo>
                <a:lnTo>
                  <a:pt x="98226" y="62508"/>
                </a:lnTo>
                <a:lnTo>
                  <a:pt x="107156" y="35719"/>
                </a:lnTo>
                <a:lnTo>
                  <a:pt x="116086" y="17859"/>
                </a:lnTo>
                <a:lnTo>
                  <a:pt x="125016" y="8930"/>
                </a:lnTo>
                <a:lnTo>
                  <a:pt x="125016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867055" y="794742"/>
            <a:ext cx="26790" cy="89298"/>
          </a:xfrm>
          <a:custGeom>
            <a:avLst/>
            <a:gdLst/>
            <a:ahLst/>
            <a:cxnLst/>
            <a:rect l="0" t="0" r="0" b="0"/>
            <a:pathLst>
              <a:path w="26790" h="89298">
                <a:moveTo>
                  <a:pt x="8929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8929" y="89297"/>
                </a:lnTo>
                <a:lnTo>
                  <a:pt x="17859" y="80367"/>
                </a:lnTo>
                <a:lnTo>
                  <a:pt x="17859" y="62508"/>
                </a:lnTo>
                <a:lnTo>
                  <a:pt x="26789" y="44649"/>
                </a:lnTo>
                <a:lnTo>
                  <a:pt x="2678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831336" y="669727"/>
            <a:ext cx="44649" cy="44649"/>
          </a:xfrm>
          <a:custGeom>
            <a:avLst/>
            <a:gdLst/>
            <a:ahLst/>
            <a:cxnLst/>
            <a:rect l="0" t="0" r="0" b="0"/>
            <a:pathLst>
              <a:path w="44649" h="44649">
                <a:moveTo>
                  <a:pt x="8930" y="0"/>
                </a:moveTo>
                <a:lnTo>
                  <a:pt x="893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17859" y="35718"/>
                </a:lnTo>
                <a:lnTo>
                  <a:pt x="35719" y="44648"/>
                </a:lnTo>
                <a:lnTo>
                  <a:pt x="44648" y="44648"/>
                </a:lnTo>
                <a:lnTo>
                  <a:pt x="4464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965281" y="741164"/>
            <a:ext cx="89298" cy="125017"/>
          </a:xfrm>
          <a:custGeom>
            <a:avLst/>
            <a:gdLst/>
            <a:ahLst/>
            <a:cxnLst/>
            <a:rect l="0" t="0" r="0" b="0"/>
            <a:pathLst>
              <a:path w="89298" h="125017">
                <a:moveTo>
                  <a:pt x="17860" y="8930"/>
                </a:moveTo>
                <a:lnTo>
                  <a:pt x="8930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89297"/>
                </a:lnTo>
                <a:lnTo>
                  <a:pt x="8930" y="107156"/>
                </a:lnTo>
                <a:lnTo>
                  <a:pt x="17860" y="125016"/>
                </a:lnTo>
                <a:lnTo>
                  <a:pt x="26789" y="125016"/>
                </a:lnTo>
                <a:lnTo>
                  <a:pt x="44649" y="125016"/>
                </a:lnTo>
                <a:lnTo>
                  <a:pt x="62508" y="116086"/>
                </a:lnTo>
                <a:lnTo>
                  <a:pt x="71438" y="107156"/>
                </a:lnTo>
                <a:lnTo>
                  <a:pt x="80367" y="89297"/>
                </a:lnTo>
                <a:lnTo>
                  <a:pt x="89297" y="71437"/>
                </a:lnTo>
                <a:lnTo>
                  <a:pt x="80367" y="44648"/>
                </a:lnTo>
                <a:lnTo>
                  <a:pt x="80367" y="26789"/>
                </a:lnTo>
                <a:lnTo>
                  <a:pt x="62508" y="8930"/>
                </a:lnTo>
                <a:lnTo>
                  <a:pt x="44649" y="0"/>
                </a:lnTo>
                <a:lnTo>
                  <a:pt x="26789" y="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60" y="35719"/>
                </a:lnTo>
                <a:lnTo>
                  <a:pt x="26789" y="35719"/>
                </a:lnTo>
                <a:lnTo>
                  <a:pt x="2678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108156" y="580430"/>
            <a:ext cx="151805" cy="250032"/>
          </a:xfrm>
          <a:custGeom>
            <a:avLst/>
            <a:gdLst/>
            <a:ahLst/>
            <a:cxnLst/>
            <a:rect l="0" t="0" r="0" b="0"/>
            <a:pathLst>
              <a:path w="151805" h="250032">
                <a:moveTo>
                  <a:pt x="26789" y="107156"/>
                </a:moveTo>
                <a:lnTo>
                  <a:pt x="26789" y="107156"/>
                </a:lnTo>
                <a:lnTo>
                  <a:pt x="17860" y="107156"/>
                </a:lnTo>
                <a:lnTo>
                  <a:pt x="8930" y="116086"/>
                </a:lnTo>
                <a:lnTo>
                  <a:pt x="0" y="125015"/>
                </a:lnTo>
                <a:lnTo>
                  <a:pt x="0" y="142875"/>
                </a:lnTo>
                <a:lnTo>
                  <a:pt x="0" y="169664"/>
                </a:lnTo>
                <a:lnTo>
                  <a:pt x="0" y="187523"/>
                </a:lnTo>
                <a:lnTo>
                  <a:pt x="0" y="205382"/>
                </a:lnTo>
                <a:lnTo>
                  <a:pt x="0" y="223242"/>
                </a:lnTo>
                <a:lnTo>
                  <a:pt x="0" y="232171"/>
                </a:lnTo>
                <a:lnTo>
                  <a:pt x="8930" y="232171"/>
                </a:lnTo>
                <a:lnTo>
                  <a:pt x="17860" y="241101"/>
                </a:lnTo>
                <a:lnTo>
                  <a:pt x="26789" y="232171"/>
                </a:lnTo>
                <a:lnTo>
                  <a:pt x="44649" y="223242"/>
                </a:lnTo>
                <a:lnTo>
                  <a:pt x="53578" y="205382"/>
                </a:lnTo>
                <a:lnTo>
                  <a:pt x="62508" y="178593"/>
                </a:lnTo>
                <a:lnTo>
                  <a:pt x="71438" y="151804"/>
                </a:lnTo>
                <a:lnTo>
                  <a:pt x="80367" y="125015"/>
                </a:lnTo>
                <a:lnTo>
                  <a:pt x="89296" y="89297"/>
                </a:lnTo>
                <a:lnTo>
                  <a:pt x="89296" y="53578"/>
                </a:lnTo>
                <a:lnTo>
                  <a:pt x="89296" y="26789"/>
                </a:lnTo>
                <a:lnTo>
                  <a:pt x="89296" y="8929"/>
                </a:lnTo>
                <a:lnTo>
                  <a:pt x="89296" y="0"/>
                </a:lnTo>
                <a:lnTo>
                  <a:pt x="89296" y="0"/>
                </a:lnTo>
                <a:lnTo>
                  <a:pt x="80367" y="17859"/>
                </a:lnTo>
                <a:lnTo>
                  <a:pt x="62508" y="44648"/>
                </a:lnTo>
                <a:lnTo>
                  <a:pt x="53578" y="80367"/>
                </a:lnTo>
                <a:lnTo>
                  <a:pt x="53578" y="116086"/>
                </a:lnTo>
                <a:lnTo>
                  <a:pt x="53578" y="151804"/>
                </a:lnTo>
                <a:lnTo>
                  <a:pt x="62508" y="178593"/>
                </a:lnTo>
                <a:lnTo>
                  <a:pt x="71438" y="205382"/>
                </a:lnTo>
                <a:lnTo>
                  <a:pt x="80367" y="223242"/>
                </a:lnTo>
                <a:lnTo>
                  <a:pt x="98226" y="241101"/>
                </a:lnTo>
                <a:lnTo>
                  <a:pt x="116085" y="250031"/>
                </a:lnTo>
                <a:lnTo>
                  <a:pt x="133945" y="241101"/>
                </a:lnTo>
                <a:lnTo>
                  <a:pt x="142874" y="223242"/>
                </a:lnTo>
                <a:lnTo>
                  <a:pt x="151804" y="205382"/>
                </a:lnTo>
                <a:lnTo>
                  <a:pt x="151804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259960" y="669727"/>
            <a:ext cx="35720" cy="160735"/>
          </a:xfrm>
          <a:custGeom>
            <a:avLst/>
            <a:gdLst/>
            <a:ahLst/>
            <a:cxnLst/>
            <a:rect l="0" t="0" r="0" b="0"/>
            <a:pathLst>
              <a:path w="35720" h="160735">
                <a:moveTo>
                  <a:pt x="17860" y="0"/>
                </a:moveTo>
                <a:lnTo>
                  <a:pt x="17860" y="8929"/>
                </a:lnTo>
                <a:lnTo>
                  <a:pt x="17860" y="17859"/>
                </a:lnTo>
                <a:lnTo>
                  <a:pt x="8930" y="35718"/>
                </a:lnTo>
                <a:lnTo>
                  <a:pt x="893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0" y="142874"/>
                </a:lnTo>
                <a:lnTo>
                  <a:pt x="8930" y="151804"/>
                </a:lnTo>
                <a:lnTo>
                  <a:pt x="17860" y="160734"/>
                </a:lnTo>
                <a:lnTo>
                  <a:pt x="26789" y="160734"/>
                </a:lnTo>
                <a:lnTo>
                  <a:pt x="26789" y="160734"/>
                </a:lnTo>
                <a:lnTo>
                  <a:pt x="35719" y="151804"/>
                </a:lnTo>
                <a:lnTo>
                  <a:pt x="35719" y="125015"/>
                </a:lnTo>
                <a:lnTo>
                  <a:pt x="35719" y="98226"/>
                </a:lnTo>
                <a:lnTo>
                  <a:pt x="3571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268890" y="616148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35719" y="8930"/>
                </a:lnTo>
                <a:lnTo>
                  <a:pt x="3571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367116" y="651867"/>
            <a:ext cx="98228" cy="151806"/>
          </a:xfrm>
          <a:custGeom>
            <a:avLst/>
            <a:gdLst/>
            <a:ahLst/>
            <a:cxnLst/>
            <a:rect l="0" t="0" r="0" b="0"/>
            <a:pathLst>
              <a:path w="98228" h="151806">
                <a:moveTo>
                  <a:pt x="44649" y="0"/>
                </a:moveTo>
                <a:lnTo>
                  <a:pt x="35719" y="8930"/>
                </a:lnTo>
                <a:lnTo>
                  <a:pt x="26789" y="17860"/>
                </a:lnTo>
                <a:lnTo>
                  <a:pt x="17860" y="26789"/>
                </a:lnTo>
                <a:lnTo>
                  <a:pt x="8930" y="44649"/>
                </a:lnTo>
                <a:lnTo>
                  <a:pt x="893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8930" y="142875"/>
                </a:lnTo>
                <a:lnTo>
                  <a:pt x="26789" y="151805"/>
                </a:lnTo>
                <a:lnTo>
                  <a:pt x="44649" y="151805"/>
                </a:lnTo>
                <a:lnTo>
                  <a:pt x="71438" y="151805"/>
                </a:lnTo>
                <a:lnTo>
                  <a:pt x="98227" y="151805"/>
                </a:lnTo>
                <a:lnTo>
                  <a:pt x="9822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590234" y="1071562"/>
            <a:ext cx="80369" cy="232173"/>
          </a:xfrm>
          <a:custGeom>
            <a:avLst/>
            <a:gdLst/>
            <a:ahLst/>
            <a:cxnLst/>
            <a:rect l="0" t="0" r="0" b="0"/>
            <a:pathLst>
              <a:path w="80369" h="232173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8930" y="98227"/>
                </a:lnTo>
                <a:lnTo>
                  <a:pt x="17860" y="133946"/>
                </a:lnTo>
                <a:lnTo>
                  <a:pt x="26789" y="160735"/>
                </a:lnTo>
                <a:lnTo>
                  <a:pt x="35719" y="187524"/>
                </a:lnTo>
                <a:lnTo>
                  <a:pt x="53579" y="214313"/>
                </a:lnTo>
                <a:lnTo>
                  <a:pt x="62508" y="223243"/>
                </a:lnTo>
                <a:lnTo>
                  <a:pt x="71438" y="232172"/>
                </a:lnTo>
                <a:lnTo>
                  <a:pt x="80368" y="232172"/>
                </a:lnTo>
                <a:lnTo>
                  <a:pt x="80368" y="223243"/>
                </a:lnTo>
                <a:lnTo>
                  <a:pt x="80368" y="214313"/>
                </a:lnTo>
                <a:lnTo>
                  <a:pt x="80368" y="196454"/>
                </a:lnTo>
                <a:lnTo>
                  <a:pt x="71438" y="178594"/>
                </a:lnTo>
                <a:lnTo>
                  <a:pt x="7143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527727" y="1214437"/>
            <a:ext cx="196454" cy="8931"/>
          </a:xfrm>
          <a:custGeom>
            <a:avLst/>
            <a:gdLst/>
            <a:ahLst/>
            <a:cxnLst/>
            <a:rect l="0" t="0" r="0" b="0"/>
            <a:pathLst>
              <a:path w="196454" h="8931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26789" y="8930"/>
                </a:lnTo>
                <a:lnTo>
                  <a:pt x="53578" y="8930"/>
                </a:lnTo>
                <a:lnTo>
                  <a:pt x="80367" y="0"/>
                </a:lnTo>
                <a:lnTo>
                  <a:pt x="116086" y="0"/>
                </a:lnTo>
                <a:lnTo>
                  <a:pt x="142875" y="0"/>
                </a:lnTo>
                <a:lnTo>
                  <a:pt x="169664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759898" y="1160859"/>
            <a:ext cx="160736" cy="116087"/>
          </a:xfrm>
          <a:custGeom>
            <a:avLst/>
            <a:gdLst/>
            <a:ahLst/>
            <a:cxnLst/>
            <a:rect l="0" t="0" r="0" b="0"/>
            <a:pathLst>
              <a:path w="160736" h="116087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71438"/>
                </a:lnTo>
                <a:lnTo>
                  <a:pt x="8930" y="89297"/>
                </a:lnTo>
                <a:lnTo>
                  <a:pt x="8930" y="98227"/>
                </a:lnTo>
                <a:lnTo>
                  <a:pt x="8930" y="107157"/>
                </a:lnTo>
                <a:lnTo>
                  <a:pt x="8930" y="116086"/>
                </a:lnTo>
                <a:lnTo>
                  <a:pt x="17860" y="116086"/>
                </a:lnTo>
                <a:lnTo>
                  <a:pt x="26790" y="107157"/>
                </a:lnTo>
                <a:lnTo>
                  <a:pt x="35719" y="98227"/>
                </a:lnTo>
                <a:lnTo>
                  <a:pt x="35719" y="80368"/>
                </a:lnTo>
                <a:lnTo>
                  <a:pt x="44649" y="62508"/>
                </a:lnTo>
                <a:lnTo>
                  <a:pt x="53579" y="44649"/>
                </a:lnTo>
                <a:lnTo>
                  <a:pt x="53579" y="26789"/>
                </a:lnTo>
                <a:lnTo>
                  <a:pt x="53579" y="17860"/>
                </a:lnTo>
                <a:lnTo>
                  <a:pt x="62508" y="8930"/>
                </a:lnTo>
                <a:lnTo>
                  <a:pt x="62508" y="17860"/>
                </a:lnTo>
                <a:lnTo>
                  <a:pt x="62508" y="26789"/>
                </a:lnTo>
                <a:lnTo>
                  <a:pt x="71438" y="44649"/>
                </a:lnTo>
                <a:lnTo>
                  <a:pt x="71438" y="62508"/>
                </a:lnTo>
                <a:lnTo>
                  <a:pt x="80368" y="80368"/>
                </a:lnTo>
                <a:lnTo>
                  <a:pt x="98227" y="89297"/>
                </a:lnTo>
                <a:lnTo>
                  <a:pt x="107157" y="98227"/>
                </a:lnTo>
                <a:lnTo>
                  <a:pt x="125016" y="107157"/>
                </a:lnTo>
                <a:lnTo>
                  <a:pt x="142875" y="98227"/>
                </a:lnTo>
                <a:lnTo>
                  <a:pt x="151805" y="89297"/>
                </a:lnTo>
                <a:lnTo>
                  <a:pt x="160735" y="71438"/>
                </a:lnTo>
                <a:lnTo>
                  <a:pt x="160735" y="53578"/>
                </a:lnTo>
                <a:lnTo>
                  <a:pt x="160735" y="17860"/>
                </a:lnTo>
                <a:lnTo>
                  <a:pt x="16073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875984" y="1026914"/>
            <a:ext cx="133947" cy="196454"/>
          </a:xfrm>
          <a:custGeom>
            <a:avLst/>
            <a:gdLst/>
            <a:ahLst/>
            <a:cxnLst/>
            <a:rect l="0" t="0" r="0" b="0"/>
            <a:pathLst>
              <a:path w="133947" h="196454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8930" y="98227"/>
                </a:lnTo>
                <a:lnTo>
                  <a:pt x="8930" y="125016"/>
                </a:lnTo>
                <a:lnTo>
                  <a:pt x="17860" y="142875"/>
                </a:lnTo>
                <a:lnTo>
                  <a:pt x="17860" y="151805"/>
                </a:lnTo>
                <a:lnTo>
                  <a:pt x="26789" y="160734"/>
                </a:lnTo>
                <a:lnTo>
                  <a:pt x="35719" y="160734"/>
                </a:lnTo>
                <a:lnTo>
                  <a:pt x="44649" y="160734"/>
                </a:lnTo>
                <a:lnTo>
                  <a:pt x="44649" y="151805"/>
                </a:lnTo>
                <a:lnTo>
                  <a:pt x="53579" y="133945"/>
                </a:lnTo>
                <a:lnTo>
                  <a:pt x="71438" y="116086"/>
                </a:lnTo>
                <a:lnTo>
                  <a:pt x="71438" y="98227"/>
                </a:lnTo>
                <a:lnTo>
                  <a:pt x="89297" y="80367"/>
                </a:lnTo>
                <a:lnTo>
                  <a:pt x="98227" y="80367"/>
                </a:lnTo>
                <a:lnTo>
                  <a:pt x="107157" y="80367"/>
                </a:lnTo>
                <a:lnTo>
                  <a:pt x="116086" y="98227"/>
                </a:lnTo>
                <a:lnTo>
                  <a:pt x="125016" y="116086"/>
                </a:lnTo>
                <a:lnTo>
                  <a:pt x="125016" y="133945"/>
                </a:lnTo>
                <a:lnTo>
                  <a:pt x="133946" y="151805"/>
                </a:lnTo>
                <a:lnTo>
                  <a:pt x="125016" y="169664"/>
                </a:lnTo>
                <a:lnTo>
                  <a:pt x="125016" y="178594"/>
                </a:lnTo>
                <a:lnTo>
                  <a:pt x="116086" y="187523"/>
                </a:lnTo>
                <a:lnTo>
                  <a:pt x="107157" y="196453"/>
                </a:lnTo>
                <a:lnTo>
                  <a:pt x="98227" y="187523"/>
                </a:lnTo>
                <a:lnTo>
                  <a:pt x="89297" y="169664"/>
                </a:lnTo>
                <a:lnTo>
                  <a:pt x="8929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018859" y="964406"/>
            <a:ext cx="107158" cy="241103"/>
          </a:xfrm>
          <a:custGeom>
            <a:avLst/>
            <a:gdLst/>
            <a:ahLst/>
            <a:cxnLst/>
            <a:rect l="0" t="0" r="0" b="0"/>
            <a:pathLst>
              <a:path w="107158" h="241103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17860" y="80367"/>
                </a:lnTo>
                <a:lnTo>
                  <a:pt x="26789" y="107156"/>
                </a:lnTo>
                <a:lnTo>
                  <a:pt x="26789" y="142875"/>
                </a:lnTo>
                <a:lnTo>
                  <a:pt x="35719" y="169664"/>
                </a:lnTo>
                <a:lnTo>
                  <a:pt x="44649" y="196453"/>
                </a:lnTo>
                <a:lnTo>
                  <a:pt x="53579" y="214313"/>
                </a:lnTo>
                <a:lnTo>
                  <a:pt x="71438" y="232172"/>
                </a:lnTo>
                <a:lnTo>
                  <a:pt x="80368" y="241102"/>
                </a:lnTo>
                <a:lnTo>
                  <a:pt x="98227" y="241102"/>
                </a:lnTo>
                <a:lnTo>
                  <a:pt x="107157" y="232172"/>
                </a:lnTo>
                <a:lnTo>
                  <a:pt x="107157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108156" y="1080492"/>
            <a:ext cx="169665" cy="125017"/>
          </a:xfrm>
          <a:custGeom>
            <a:avLst/>
            <a:gdLst/>
            <a:ahLst/>
            <a:cxnLst/>
            <a:rect l="0" t="0" r="0" b="0"/>
            <a:pathLst>
              <a:path w="169665" h="125017">
                <a:moveTo>
                  <a:pt x="8930" y="71438"/>
                </a:move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8930" y="89297"/>
                </a:lnTo>
                <a:lnTo>
                  <a:pt x="26789" y="89297"/>
                </a:lnTo>
                <a:lnTo>
                  <a:pt x="44649" y="80367"/>
                </a:lnTo>
                <a:lnTo>
                  <a:pt x="53578" y="71438"/>
                </a:lnTo>
                <a:lnTo>
                  <a:pt x="71438" y="53578"/>
                </a:lnTo>
                <a:lnTo>
                  <a:pt x="89296" y="35719"/>
                </a:lnTo>
                <a:lnTo>
                  <a:pt x="89296" y="17859"/>
                </a:lnTo>
                <a:lnTo>
                  <a:pt x="89296" y="8930"/>
                </a:lnTo>
                <a:lnTo>
                  <a:pt x="80367" y="0"/>
                </a:lnTo>
                <a:lnTo>
                  <a:pt x="62508" y="8930"/>
                </a:lnTo>
                <a:lnTo>
                  <a:pt x="53578" y="26789"/>
                </a:lnTo>
                <a:lnTo>
                  <a:pt x="44649" y="44649"/>
                </a:lnTo>
                <a:lnTo>
                  <a:pt x="44649" y="62508"/>
                </a:lnTo>
                <a:lnTo>
                  <a:pt x="44649" y="80367"/>
                </a:lnTo>
                <a:lnTo>
                  <a:pt x="53578" y="98227"/>
                </a:lnTo>
                <a:lnTo>
                  <a:pt x="62508" y="116086"/>
                </a:lnTo>
                <a:lnTo>
                  <a:pt x="80367" y="116086"/>
                </a:lnTo>
                <a:lnTo>
                  <a:pt x="98226" y="125016"/>
                </a:lnTo>
                <a:lnTo>
                  <a:pt x="125015" y="116086"/>
                </a:lnTo>
                <a:lnTo>
                  <a:pt x="142874" y="98227"/>
                </a:lnTo>
                <a:lnTo>
                  <a:pt x="169664" y="80367"/>
                </a:lnTo>
                <a:lnTo>
                  <a:pt x="16966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223992" y="26789"/>
            <a:ext cx="2696766" cy="1410891"/>
          </a:xfrm>
          <a:custGeom>
            <a:avLst/>
            <a:gdLst/>
            <a:ahLst/>
            <a:cxnLst/>
            <a:rect l="0" t="0" r="0" b="0"/>
            <a:pathLst>
              <a:path w="2696766" h="1410891">
                <a:moveTo>
                  <a:pt x="89297" y="71438"/>
                </a:moveTo>
                <a:lnTo>
                  <a:pt x="98227" y="44648"/>
                </a:lnTo>
                <a:lnTo>
                  <a:pt x="98227" y="26789"/>
                </a:lnTo>
                <a:lnTo>
                  <a:pt x="107156" y="893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26789"/>
                </a:lnTo>
                <a:lnTo>
                  <a:pt x="107156" y="35719"/>
                </a:lnTo>
                <a:lnTo>
                  <a:pt x="107156" y="53578"/>
                </a:lnTo>
                <a:lnTo>
                  <a:pt x="98227" y="116086"/>
                </a:lnTo>
                <a:lnTo>
                  <a:pt x="89297" y="178594"/>
                </a:lnTo>
                <a:lnTo>
                  <a:pt x="89297" y="250031"/>
                </a:lnTo>
                <a:lnTo>
                  <a:pt x="80367" y="321469"/>
                </a:lnTo>
                <a:lnTo>
                  <a:pt x="71438" y="392906"/>
                </a:lnTo>
                <a:lnTo>
                  <a:pt x="71438" y="464344"/>
                </a:lnTo>
                <a:lnTo>
                  <a:pt x="71438" y="535781"/>
                </a:lnTo>
                <a:lnTo>
                  <a:pt x="62508" y="598289"/>
                </a:lnTo>
                <a:lnTo>
                  <a:pt x="62508" y="669727"/>
                </a:lnTo>
                <a:lnTo>
                  <a:pt x="53578" y="732234"/>
                </a:lnTo>
                <a:lnTo>
                  <a:pt x="44649" y="794742"/>
                </a:lnTo>
                <a:lnTo>
                  <a:pt x="44649" y="857250"/>
                </a:lnTo>
                <a:lnTo>
                  <a:pt x="35719" y="910828"/>
                </a:lnTo>
                <a:lnTo>
                  <a:pt x="26789" y="964406"/>
                </a:lnTo>
                <a:lnTo>
                  <a:pt x="17860" y="1009055"/>
                </a:lnTo>
                <a:lnTo>
                  <a:pt x="8930" y="1053703"/>
                </a:lnTo>
                <a:lnTo>
                  <a:pt x="0" y="1098352"/>
                </a:lnTo>
                <a:lnTo>
                  <a:pt x="0" y="1134070"/>
                </a:lnTo>
                <a:lnTo>
                  <a:pt x="8930" y="1178719"/>
                </a:lnTo>
                <a:lnTo>
                  <a:pt x="17860" y="1205508"/>
                </a:lnTo>
                <a:lnTo>
                  <a:pt x="26789" y="1232297"/>
                </a:lnTo>
                <a:lnTo>
                  <a:pt x="44649" y="1259086"/>
                </a:lnTo>
                <a:lnTo>
                  <a:pt x="62508" y="1285875"/>
                </a:lnTo>
                <a:lnTo>
                  <a:pt x="89297" y="1303734"/>
                </a:lnTo>
                <a:lnTo>
                  <a:pt x="125016" y="1312664"/>
                </a:lnTo>
                <a:lnTo>
                  <a:pt x="160735" y="1330524"/>
                </a:lnTo>
                <a:lnTo>
                  <a:pt x="196453" y="1339453"/>
                </a:lnTo>
                <a:lnTo>
                  <a:pt x="250031" y="1348383"/>
                </a:lnTo>
                <a:lnTo>
                  <a:pt x="294680" y="1357313"/>
                </a:lnTo>
                <a:lnTo>
                  <a:pt x="357188" y="1366242"/>
                </a:lnTo>
                <a:lnTo>
                  <a:pt x="419696" y="1384101"/>
                </a:lnTo>
                <a:lnTo>
                  <a:pt x="482203" y="1393031"/>
                </a:lnTo>
                <a:lnTo>
                  <a:pt x="544711" y="1401961"/>
                </a:lnTo>
                <a:lnTo>
                  <a:pt x="616149" y="1401961"/>
                </a:lnTo>
                <a:lnTo>
                  <a:pt x="687586" y="1410890"/>
                </a:lnTo>
                <a:lnTo>
                  <a:pt x="759024" y="1410890"/>
                </a:lnTo>
                <a:lnTo>
                  <a:pt x="839391" y="1410890"/>
                </a:lnTo>
                <a:lnTo>
                  <a:pt x="919758" y="1410890"/>
                </a:lnTo>
                <a:lnTo>
                  <a:pt x="1000125" y="1401961"/>
                </a:lnTo>
                <a:lnTo>
                  <a:pt x="1089422" y="1401961"/>
                </a:lnTo>
                <a:lnTo>
                  <a:pt x="1178719" y="1393031"/>
                </a:lnTo>
                <a:lnTo>
                  <a:pt x="1268016" y="1384101"/>
                </a:lnTo>
                <a:lnTo>
                  <a:pt x="1366242" y="1384101"/>
                </a:lnTo>
                <a:lnTo>
                  <a:pt x="1473399" y="1375172"/>
                </a:lnTo>
                <a:lnTo>
                  <a:pt x="1571625" y="1366242"/>
                </a:lnTo>
                <a:lnTo>
                  <a:pt x="1678781" y="1357313"/>
                </a:lnTo>
                <a:lnTo>
                  <a:pt x="1794867" y="1348383"/>
                </a:lnTo>
                <a:lnTo>
                  <a:pt x="1910953" y="1339453"/>
                </a:lnTo>
                <a:lnTo>
                  <a:pt x="2027038" y="1330524"/>
                </a:lnTo>
                <a:lnTo>
                  <a:pt x="2143124" y="1312664"/>
                </a:lnTo>
                <a:lnTo>
                  <a:pt x="2259210" y="1303734"/>
                </a:lnTo>
                <a:lnTo>
                  <a:pt x="2348507" y="1294805"/>
                </a:lnTo>
                <a:lnTo>
                  <a:pt x="2428874" y="1294805"/>
                </a:lnTo>
                <a:lnTo>
                  <a:pt x="2491382" y="1285875"/>
                </a:lnTo>
                <a:lnTo>
                  <a:pt x="2544960" y="1285875"/>
                </a:lnTo>
                <a:lnTo>
                  <a:pt x="2625328" y="1285875"/>
                </a:lnTo>
                <a:lnTo>
                  <a:pt x="2696765" y="1285875"/>
                </a:lnTo>
                <a:lnTo>
                  <a:pt x="2696765" y="1285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929313" y="2053828"/>
            <a:ext cx="2366367" cy="44649"/>
          </a:xfrm>
          <a:custGeom>
            <a:avLst/>
            <a:gdLst/>
            <a:ahLst/>
            <a:cxnLst/>
            <a:rect l="0" t="0" r="0" b="0"/>
            <a:pathLst>
              <a:path w="2366367" h="44649">
                <a:moveTo>
                  <a:pt x="0" y="17859"/>
                </a:move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35718" y="17859"/>
                </a:lnTo>
                <a:lnTo>
                  <a:pt x="44648" y="17859"/>
                </a:lnTo>
                <a:lnTo>
                  <a:pt x="44648" y="26789"/>
                </a:lnTo>
                <a:lnTo>
                  <a:pt x="53578" y="26789"/>
                </a:lnTo>
                <a:lnTo>
                  <a:pt x="71437" y="26789"/>
                </a:lnTo>
                <a:lnTo>
                  <a:pt x="80367" y="26789"/>
                </a:lnTo>
                <a:lnTo>
                  <a:pt x="98226" y="26789"/>
                </a:lnTo>
                <a:lnTo>
                  <a:pt x="116085" y="35719"/>
                </a:lnTo>
                <a:lnTo>
                  <a:pt x="142875" y="35719"/>
                </a:lnTo>
                <a:lnTo>
                  <a:pt x="160734" y="35719"/>
                </a:lnTo>
                <a:lnTo>
                  <a:pt x="187523" y="35719"/>
                </a:lnTo>
                <a:lnTo>
                  <a:pt x="214312" y="35719"/>
                </a:lnTo>
                <a:lnTo>
                  <a:pt x="241101" y="35719"/>
                </a:lnTo>
                <a:lnTo>
                  <a:pt x="267890" y="35719"/>
                </a:lnTo>
                <a:lnTo>
                  <a:pt x="294679" y="35719"/>
                </a:lnTo>
                <a:lnTo>
                  <a:pt x="330398" y="35719"/>
                </a:lnTo>
                <a:lnTo>
                  <a:pt x="357187" y="35719"/>
                </a:lnTo>
                <a:lnTo>
                  <a:pt x="392906" y="44648"/>
                </a:lnTo>
                <a:lnTo>
                  <a:pt x="419695" y="44648"/>
                </a:lnTo>
                <a:lnTo>
                  <a:pt x="455414" y="44648"/>
                </a:lnTo>
                <a:lnTo>
                  <a:pt x="500062" y="44648"/>
                </a:lnTo>
                <a:lnTo>
                  <a:pt x="535781" y="44648"/>
                </a:lnTo>
                <a:lnTo>
                  <a:pt x="571500" y="44648"/>
                </a:lnTo>
                <a:lnTo>
                  <a:pt x="616148" y="44648"/>
                </a:lnTo>
                <a:lnTo>
                  <a:pt x="651867" y="44648"/>
                </a:lnTo>
                <a:lnTo>
                  <a:pt x="696515" y="44648"/>
                </a:lnTo>
                <a:lnTo>
                  <a:pt x="741164" y="44648"/>
                </a:lnTo>
                <a:lnTo>
                  <a:pt x="785812" y="44648"/>
                </a:lnTo>
                <a:lnTo>
                  <a:pt x="830460" y="44648"/>
                </a:lnTo>
                <a:lnTo>
                  <a:pt x="875109" y="35719"/>
                </a:lnTo>
                <a:lnTo>
                  <a:pt x="928687" y="35719"/>
                </a:lnTo>
                <a:lnTo>
                  <a:pt x="982265" y="35719"/>
                </a:lnTo>
                <a:lnTo>
                  <a:pt x="1035843" y="35719"/>
                </a:lnTo>
                <a:lnTo>
                  <a:pt x="1089421" y="26789"/>
                </a:lnTo>
                <a:lnTo>
                  <a:pt x="1143000" y="26789"/>
                </a:lnTo>
                <a:lnTo>
                  <a:pt x="1205507" y="26789"/>
                </a:lnTo>
                <a:lnTo>
                  <a:pt x="1268015" y="17859"/>
                </a:lnTo>
                <a:lnTo>
                  <a:pt x="1321593" y="17859"/>
                </a:lnTo>
                <a:lnTo>
                  <a:pt x="1384101" y="17859"/>
                </a:lnTo>
                <a:lnTo>
                  <a:pt x="1446609" y="17859"/>
                </a:lnTo>
                <a:lnTo>
                  <a:pt x="1500187" y="17859"/>
                </a:lnTo>
                <a:lnTo>
                  <a:pt x="1562695" y="8930"/>
                </a:lnTo>
                <a:lnTo>
                  <a:pt x="1616273" y="8930"/>
                </a:lnTo>
                <a:lnTo>
                  <a:pt x="1678781" y="8930"/>
                </a:lnTo>
                <a:lnTo>
                  <a:pt x="1732359" y="8930"/>
                </a:lnTo>
                <a:lnTo>
                  <a:pt x="1785937" y="8930"/>
                </a:lnTo>
                <a:lnTo>
                  <a:pt x="1839515" y="8930"/>
                </a:lnTo>
                <a:lnTo>
                  <a:pt x="1893093" y="0"/>
                </a:lnTo>
                <a:lnTo>
                  <a:pt x="1946671" y="0"/>
                </a:lnTo>
                <a:lnTo>
                  <a:pt x="1991320" y="0"/>
                </a:lnTo>
                <a:lnTo>
                  <a:pt x="2044898" y="0"/>
                </a:lnTo>
                <a:lnTo>
                  <a:pt x="2089546" y="0"/>
                </a:lnTo>
                <a:lnTo>
                  <a:pt x="2134195" y="0"/>
                </a:lnTo>
                <a:lnTo>
                  <a:pt x="2178843" y="8930"/>
                </a:lnTo>
                <a:lnTo>
                  <a:pt x="2223492" y="8930"/>
                </a:lnTo>
                <a:lnTo>
                  <a:pt x="2259210" y="8930"/>
                </a:lnTo>
                <a:lnTo>
                  <a:pt x="2285999" y="8930"/>
                </a:lnTo>
                <a:lnTo>
                  <a:pt x="2312788" y="8930"/>
                </a:lnTo>
                <a:lnTo>
                  <a:pt x="2330647" y="8930"/>
                </a:lnTo>
                <a:lnTo>
                  <a:pt x="2348507" y="8930"/>
                </a:lnTo>
                <a:lnTo>
                  <a:pt x="2348507" y="8930"/>
                </a:lnTo>
                <a:lnTo>
                  <a:pt x="2357436" y="8930"/>
                </a:lnTo>
                <a:lnTo>
                  <a:pt x="2357436" y="8930"/>
                </a:lnTo>
                <a:lnTo>
                  <a:pt x="2366366" y="8930"/>
                </a:lnTo>
                <a:lnTo>
                  <a:pt x="2366366" y="17859"/>
                </a:lnTo>
                <a:lnTo>
                  <a:pt x="2357436" y="17859"/>
                </a:lnTo>
                <a:lnTo>
                  <a:pt x="2357436" y="17859"/>
                </a:lnTo>
                <a:lnTo>
                  <a:pt x="2357436" y="17859"/>
                </a:lnTo>
                <a:lnTo>
                  <a:pt x="2348507" y="17859"/>
                </a:lnTo>
                <a:lnTo>
                  <a:pt x="2339577" y="26789"/>
                </a:lnTo>
                <a:lnTo>
                  <a:pt x="2330647" y="26789"/>
                </a:lnTo>
                <a:lnTo>
                  <a:pt x="233064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955477" y="2527102"/>
            <a:ext cx="1518047" cy="125016"/>
          </a:xfrm>
          <a:custGeom>
            <a:avLst/>
            <a:gdLst/>
            <a:ahLst/>
            <a:cxnLst/>
            <a:rect l="0" t="0" r="0" b="0"/>
            <a:pathLst>
              <a:path w="1518047" h="125016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29" y="8929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8" y="26789"/>
                </a:lnTo>
                <a:lnTo>
                  <a:pt x="53578" y="26789"/>
                </a:lnTo>
                <a:lnTo>
                  <a:pt x="62507" y="35718"/>
                </a:lnTo>
                <a:lnTo>
                  <a:pt x="80367" y="35718"/>
                </a:lnTo>
                <a:lnTo>
                  <a:pt x="107156" y="44648"/>
                </a:lnTo>
                <a:lnTo>
                  <a:pt x="125015" y="44648"/>
                </a:lnTo>
                <a:lnTo>
                  <a:pt x="151804" y="44648"/>
                </a:lnTo>
                <a:lnTo>
                  <a:pt x="178593" y="44648"/>
                </a:lnTo>
                <a:lnTo>
                  <a:pt x="214312" y="44648"/>
                </a:lnTo>
                <a:lnTo>
                  <a:pt x="241101" y="44648"/>
                </a:lnTo>
                <a:lnTo>
                  <a:pt x="276820" y="44648"/>
                </a:lnTo>
                <a:lnTo>
                  <a:pt x="312539" y="53578"/>
                </a:lnTo>
                <a:lnTo>
                  <a:pt x="348257" y="53578"/>
                </a:lnTo>
                <a:lnTo>
                  <a:pt x="383976" y="53578"/>
                </a:lnTo>
                <a:lnTo>
                  <a:pt x="428625" y="62507"/>
                </a:lnTo>
                <a:lnTo>
                  <a:pt x="473273" y="62507"/>
                </a:lnTo>
                <a:lnTo>
                  <a:pt x="517921" y="62507"/>
                </a:lnTo>
                <a:lnTo>
                  <a:pt x="571500" y="62507"/>
                </a:lnTo>
                <a:lnTo>
                  <a:pt x="616148" y="71437"/>
                </a:lnTo>
                <a:lnTo>
                  <a:pt x="669726" y="71437"/>
                </a:lnTo>
                <a:lnTo>
                  <a:pt x="723304" y="71437"/>
                </a:lnTo>
                <a:lnTo>
                  <a:pt x="776882" y="80367"/>
                </a:lnTo>
                <a:lnTo>
                  <a:pt x="830461" y="80367"/>
                </a:lnTo>
                <a:lnTo>
                  <a:pt x="884039" y="89296"/>
                </a:lnTo>
                <a:lnTo>
                  <a:pt x="937617" y="89296"/>
                </a:lnTo>
                <a:lnTo>
                  <a:pt x="991195" y="89296"/>
                </a:lnTo>
                <a:lnTo>
                  <a:pt x="1053703" y="89296"/>
                </a:lnTo>
                <a:lnTo>
                  <a:pt x="1107281" y="89296"/>
                </a:lnTo>
                <a:lnTo>
                  <a:pt x="1169789" y="89296"/>
                </a:lnTo>
                <a:lnTo>
                  <a:pt x="1223367" y="80367"/>
                </a:lnTo>
                <a:lnTo>
                  <a:pt x="1276945" y="71437"/>
                </a:lnTo>
                <a:lnTo>
                  <a:pt x="1330523" y="71437"/>
                </a:lnTo>
                <a:lnTo>
                  <a:pt x="1375171" y="71437"/>
                </a:lnTo>
                <a:lnTo>
                  <a:pt x="1419820" y="62507"/>
                </a:lnTo>
                <a:lnTo>
                  <a:pt x="1455539" y="62507"/>
                </a:lnTo>
                <a:lnTo>
                  <a:pt x="1482328" y="71437"/>
                </a:lnTo>
                <a:lnTo>
                  <a:pt x="1500187" y="80367"/>
                </a:lnTo>
                <a:lnTo>
                  <a:pt x="1518046" y="98226"/>
                </a:lnTo>
                <a:lnTo>
                  <a:pt x="1518046" y="116086"/>
                </a:lnTo>
                <a:lnTo>
                  <a:pt x="1518046" y="125015"/>
                </a:lnTo>
                <a:lnTo>
                  <a:pt x="1518046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973836" y="3250406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991570" y="3214687"/>
            <a:ext cx="2348509" cy="98228"/>
          </a:xfrm>
          <a:custGeom>
            <a:avLst/>
            <a:gdLst/>
            <a:ahLst/>
            <a:cxnLst/>
            <a:rect l="0" t="0" r="0" b="0"/>
            <a:pathLst>
              <a:path w="2348509" h="98228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44649" y="8930"/>
                </a:lnTo>
                <a:lnTo>
                  <a:pt x="62508" y="8930"/>
                </a:lnTo>
                <a:lnTo>
                  <a:pt x="89297" y="17859"/>
                </a:lnTo>
                <a:lnTo>
                  <a:pt x="107157" y="17859"/>
                </a:lnTo>
                <a:lnTo>
                  <a:pt x="133946" y="26789"/>
                </a:lnTo>
                <a:lnTo>
                  <a:pt x="160735" y="26789"/>
                </a:lnTo>
                <a:lnTo>
                  <a:pt x="187524" y="35719"/>
                </a:lnTo>
                <a:lnTo>
                  <a:pt x="214313" y="35719"/>
                </a:lnTo>
                <a:lnTo>
                  <a:pt x="241102" y="35719"/>
                </a:lnTo>
                <a:lnTo>
                  <a:pt x="276821" y="44649"/>
                </a:lnTo>
                <a:lnTo>
                  <a:pt x="303610" y="44649"/>
                </a:lnTo>
                <a:lnTo>
                  <a:pt x="348258" y="44649"/>
                </a:lnTo>
                <a:lnTo>
                  <a:pt x="383977" y="44649"/>
                </a:lnTo>
                <a:lnTo>
                  <a:pt x="428625" y="44649"/>
                </a:lnTo>
                <a:lnTo>
                  <a:pt x="473274" y="53578"/>
                </a:lnTo>
                <a:lnTo>
                  <a:pt x="517922" y="53578"/>
                </a:lnTo>
                <a:lnTo>
                  <a:pt x="571500" y="53578"/>
                </a:lnTo>
                <a:lnTo>
                  <a:pt x="625078" y="53578"/>
                </a:lnTo>
                <a:lnTo>
                  <a:pt x="678657" y="53578"/>
                </a:lnTo>
                <a:lnTo>
                  <a:pt x="741164" y="53578"/>
                </a:lnTo>
                <a:lnTo>
                  <a:pt x="803672" y="53578"/>
                </a:lnTo>
                <a:lnTo>
                  <a:pt x="857250" y="53578"/>
                </a:lnTo>
                <a:lnTo>
                  <a:pt x="928688" y="53578"/>
                </a:lnTo>
                <a:lnTo>
                  <a:pt x="991196" y="53578"/>
                </a:lnTo>
                <a:lnTo>
                  <a:pt x="1062633" y="53578"/>
                </a:lnTo>
                <a:lnTo>
                  <a:pt x="1125141" y="53578"/>
                </a:lnTo>
                <a:lnTo>
                  <a:pt x="1196578" y="53578"/>
                </a:lnTo>
                <a:lnTo>
                  <a:pt x="1268016" y="53578"/>
                </a:lnTo>
                <a:lnTo>
                  <a:pt x="1339453" y="53578"/>
                </a:lnTo>
                <a:lnTo>
                  <a:pt x="1419821" y="53578"/>
                </a:lnTo>
                <a:lnTo>
                  <a:pt x="1491258" y="53578"/>
                </a:lnTo>
                <a:lnTo>
                  <a:pt x="1562696" y="53578"/>
                </a:lnTo>
                <a:lnTo>
                  <a:pt x="1634133" y="53578"/>
                </a:lnTo>
                <a:lnTo>
                  <a:pt x="1705571" y="53578"/>
                </a:lnTo>
                <a:lnTo>
                  <a:pt x="1777008" y="53578"/>
                </a:lnTo>
                <a:lnTo>
                  <a:pt x="1848446" y="53578"/>
                </a:lnTo>
                <a:lnTo>
                  <a:pt x="1910953" y="53578"/>
                </a:lnTo>
                <a:lnTo>
                  <a:pt x="1973461" y="53578"/>
                </a:lnTo>
                <a:lnTo>
                  <a:pt x="2035969" y="53578"/>
                </a:lnTo>
                <a:lnTo>
                  <a:pt x="2098477" y="53578"/>
                </a:lnTo>
                <a:lnTo>
                  <a:pt x="2152055" y="62508"/>
                </a:lnTo>
                <a:lnTo>
                  <a:pt x="2196703" y="62508"/>
                </a:lnTo>
                <a:lnTo>
                  <a:pt x="2241352" y="71438"/>
                </a:lnTo>
                <a:lnTo>
                  <a:pt x="2277071" y="80367"/>
                </a:lnTo>
                <a:lnTo>
                  <a:pt x="2312789" y="89297"/>
                </a:lnTo>
                <a:lnTo>
                  <a:pt x="2348508" y="98227"/>
                </a:lnTo>
                <a:lnTo>
                  <a:pt x="2348508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1080492" y="3670101"/>
            <a:ext cx="1973462" cy="80368"/>
          </a:xfrm>
          <a:custGeom>
            <a:avLst/>
            <a:gdLst/>
            <a:ahLst/>
            <a:cxnLst/>
            <a:rect l="0" t="0" r="0" b="0"/>
            <a:pathLst>
              <a:path w="1973462" h="80368">
                <a:moveTo>
                  <a:pt x="0" y="80367"/>
                </a:moveTo>
                <a:lnTo>
                  <a:pt x="0" y="80367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62508"/>
                </a:lnTo>
                <a:lnTo>
                  <a:pt x="17860" y="62508"/>
                </a:lnTo>
                <a:lnTo>
                  <a:pt x="17860" y="53578"/>
                </a:lnTo>
                <a:lnTo>
                  <a:pt x="26789" y="53578"/>
                </a:lnTo>
                <a:lnTo>
                  <a:pt x="35719" y="44649"/>
                </a:lnTo>
                <a:lnTo>
                  <a:pt x="35719" y="35719"/>
                </a:lnTo>
                <a:lnTo>
                  <a:pt x="44649" y="35719"/>
                </a:lnTo>
                <a:lnTo>
                  <a:pt x="62508" y="26789"/>
                </a:lnTo>
                <a:lnTo>
                  <a:pt x="71438" y="26789"/>
                </a:lnTo>
                <a:lnTo>
                  <a:pt x="80367" y="26789"/>
                </a:lnTo>
                <a:lnTo>
                  <a:pt x="98227" y="26789"/>
                </a:lnTo>
                <a:lnTo>
                  <a:pt x="116086" y="26789"/>
                </a:lnTo>
                <a:lnTo>
                  <a:pt x="133946" y="26789"/>
                </a:lnTo>
                <a:lnTo>
                  <a:pt x="160735" y="35719"/>
                </a:lnTo>
                <a:lnTo>
                  <a:pt x="178594" y="35719"/>
                </a:lnTo>
                <a:lnTo>
                  <a:pt x="205383" y="44649"/>
                </a:lnTo>
                <a:lnTo>
                  <a:pt x="232172" y="53578"/>
                </a:lnTo>
                <a:lnTo>
                  <a:pt x="258961" y="53578"/>
                </a:lnTo>
                <a:lnTo>
                  <a:pt x="285750" y="62508"/>
                </a:lnTo>
                <a:lnTo>
                  <a:pt x="312539" y="62508"/>
                </a:lnTo>
                <a:lnTo>
                  <a:pt x="348258" y="71438"/>
                </a:lnTo>
                <a:lnTo>
                  <a:pt x="392906" y="71438"/>
                </a:lnTo>
                <a:lnTo>
                  <a:pt x="428625" y="71438"/>
                </a:lnTo>
                <a:lnTo>
                  <a:pt x="473274" y="71438"/>
                </a:lnTo>
                <a:lnTo>
                  <a:pt x="517922" y="71438"/>
                </a:lnTo>
                <a:lnTo>
                  <a:pt x="562571" y="71438"/>
                </a:lnTo>
                <a:lnTo>
                  <a:pt x="607219" y="71438"/>
                </a:lnTo>
                <a:lnTo>
                  <a:pt x="669727" y="71438"/>
                </a:lnTo>
                <a:lnTo>
                  <a:pt x="723305" y="71438"/>
                </a:lnTo>
                <a:lnTo>
                  <a:pt x="785813" y="71438"/>
                </a:lnTo>
                <a:lnTo>
                  <a:pt x="848321" y="62508"/>
                </a:lnTo>
                <a:lnTo>
                  <a:pt x="910828" y="62508"/>
                </a:lnTo>
                <a:lnTo>
                  <a:pt x="982266" y="62508"/>
                </a:lnTo>
                <a:lnTo>
                  <a:pt x="1053703" y="53578"/>
                </a:lnTo>
                <a:lnTo>
                  <a:pt x="1125141" y="53578"/>
                </a:lnTo>
                <a:lnTo>
                  <a:pt x="1196578" y="44649"/>
                </a:lnTo>
                <a:lnTo>
                  <a:pt x="1268016" y="35719"/>
                </a:lnTo>
                <a:lnTo>
                  <a:pt x="1348383" y="26789"/>
                </a:lnTo>
                <a:lnTo>
                  <a:pt x="1419821" y="26789"/>
                </a:lnTo>
                <a:lnTo>
                  <a:pt x="1500188" y="17860"/>
                </a:lnTo>
                <a:lnTo>
                  <a:pt x="1580555" y="17860"/>
                </a:lnTo>
                <a:lnTo>
                  <a:pt x="1660922" y="8930"/>
                </a:lnTo>
                <a:lnTo>
                  <a:pt x="1741289" y="8930"/>
                </a:lnTo>
                <a:lnTo>
                  <a:pt x="1821656" y="0"/>
                </a:lnTo>
                <a:lnTo>
                  <a:pt x="1893094" y="0"/>
                </a:lnTo>
                <a:lnTo>
                  <a:pt x="1973461" y="0"/>
                </a:lnTo>
                <a:lnTo>
                  <a:pt x="19734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116461" y="4179093"/>
            <a:ext cx="1580556" cy="759025"/>
          </a:xfrm>
          <a:custGeom>
            <a:avLst/>
            <a:gdLst/>
            <a:ahLst/>
            <a:cxnLst/>
            <a:rect l="0" t="0" r="0" b="0"/>
            <a:pathLst>
              <a:path w="1580556" h="759025">
                <a:moveTo>
                  <a:pt x="1491258" y="160735"/>
                </a:moveTo>
                <a:lnTo>
                  <a:pt x="1491258" y="160735"/>
                </a:lnTo>
                <a:lnTo>
                  <a:pt x="1491258" y="151805"/>
                </a:lnTo>
                <a:lnTo>
                  <a:pt x="1482328" y="142875"/>
                </a:lnTo>
                <a:lnTo>
                  <a:pt x="1473398" y="133946"/>
                </a:lnTo>
                <a:lnTo>
                  <a:pt x="1455539" y="133946"/>
                </a:lnTo>
                <a:lnTo>
                  <a:pt x="1446609" y="125016"/>
                </a:lnTo>
                <a:lnTo>
                  <a:pt x="1428750" y="116086"/>
                </a:lnTo>
                <a:lnTo>
                  <a:pt x="1401961" y="107157"/>
                </a:lnTo>
                <a:lnTo>
                  <a:pt x="1375172" y="98227"/>
                </a:lnTo>
                <a:lnTo>
                  <a:pt x="1348383" y="98227"/>
                </a:lnTo>
                <a:lnTo>
                  <a:pt x="1321594" y="89297"/>
                </a:lnTo>
                <a:lnTo>
                  <a:pt x="1294805" y="80368"/>
                </a:lnTo>
                <a:lnTo>
                  <a:pt x="1259086" y="71438"/>
                </a:lnTo>
                <a:lnTo>
                  <a:pt x="1223367" y="62508"/>
                </a:lnTo>
                <a:lnTo>
                  <a:pt x="1187648" y="53578"/>
                </a:lnTo>
                <a:lnTo>
                  <a:pt x="1151930" y="44649"/>
                </a:lnTo>
                <a:lnTo>
                  <a:pt x="1107281" y="44649"/>
                </a:lnTo>
                <a:lnTo>
                  <a:pt x="1053703" y="35719"/>
                </a:lnTo>
                <a:lnTo>
                  <a:pt x="1009055" y="35719"/>
                </a:lnTo>
                <a:lnTo>
                  <a:pt x="955477" y="35719"/>
                </a:lnTo>
                <a:lnTo>
                  <a:pt x="901898" y="35719"/>
                </a:lnTo>
                <a:lnTo>
                  <a:pt x="848320" y="44649"/>
                </a:lnTo>
                <a:lnTo>
                  <a:pt x="803672" y="44649"/>
                </a:lnTo>
                <a:lnTo>
                  <a:pt x="750094" y="44649"/>
                </a:lnTo>
                <a:lnTo>
                  <a:pt x="696516" y="53578"/>
                </a:lnTo>
                <a:lnTo>
                  <a:pt x="634008" y="53578"/>
                </a:lnTo>
                <a:lnTo>
                  <a:pt x="580430" y="53578"/>
                </a:lnTo>
                <a:lnTo>
                  <a:pt x="517922" y="53578"/>
                </a:lnTo>
                <a:lnTo>
                  <a:pt x="464344" y="62508"/>
                </a:lnTo>
                <a:lnTo>
                  <a:pt x="410766" y="62508"/>
                </a:lnTo>
                <a:lnTo>
                  <a:pt x="366117" y="71438"/>
                </a:lnTo>
                <a:lnTo>
                  <a:pt x="312539" y="71438"/>
                </a:lnTo>
                <a:lnTo>
                  <a:pt x="267891" y="80368"/>
                </a:lnTo>
                <a:lnTo>
                  <a:pt x="223242" y="89297"/>
                </a:lnTo>
                <a:lnTo>
                  <a:pt x="187523" y="98227"/>
                </a:lnTo>
                <a:lnTo>
                  <a:pt x="151805" y="107157"/>
                </a:lnTo>
                <a:lnTo>
                  <a:pt x="116086" y="125016"/>
                </a:lnTo>
                <a:lnTo>
                  <a:pt x="89297" y="142875"/>
                </a:lnTo>
                <a:lnTo>
                  <a:pt x="62508" y="160735"/>
                </a:lnTo>
                <a:lnTo>
                  <a:pt x="44648" y="178594"/>
                </a:lnTo>
                <a:lnTo>
                  <a:pt x="35719" y="205383"/>
                </a:lnTo>
                <a:lnTo>
                  <a:pt x="17859" y="232172"/>
                </a:lnTo>
                <a:lnTo>
                  <a:pt x="8930" y="267891"/>
                </a:lnTo>
                <a:lnTo>
                  <a:pt x="0" y="294680"/>
                </a:lnTo>
                <a:lnTo>
                  <a:pt x="0" y="330399"/>
                </a:lnTo>
                <a:lnTo>
                  <a:pt x="0" y="375047"/>
                </a:lnTo>
                <a:lnTo>
                  <a:pt x="8930" y="410766"/>
                </a:lnTo>
                <a:lnTo>
                  <a:pt x="17859" y="446485"/>
                </a:lnTo>
                <a:lnTo>
                  <a:pt x="35719" y="482203"/>
                </a:lnTo>
                <a:lnTo>
                  <a:pt x="53578" y="517922"/>
                </a:lnTo>
                <a:lnTo>
                  <a:pt x="71437" y="553641"/>
                </a:lnTo>
                <a:lnTo>
                  <a:pt x="98227" y="589360"/>
                </a:lnTo>
                <a:lnTo>
                  <a:pt x="125016" y="616149"/>
                </a:lnTo>
                <a:lnTo>
                  <a:pt x="169664" y="642938"/>
                </a:lnTo>
                <a:lnTo>
                  <a:pt x="205383" y="669727"/>
                </a:lnTo>
                <a:lnTo>
                  <a:pt x="250031" y="687586"/>
                </a:lnTo>
                <a:lnTo>
                  <a:pt x="303609" y="705446"/>
                </a:lnTo>
                <a:lnTo>
                  <a:pt x="348258" y="723305"/>
                </a:lnTo>
                <a:lnTo>
                  <a:pt x="401836" y="732235"/>
                </a:lnTo>
                <a:lnTo>
                  <a:pt x="464344" y="741165"/>
                </a:lnTo>
                <a:lnTo>
                  <a:pt x="526852" y="750095"/>
                </a:lnTo>
                <a:lnTo>
                  <a:pt x="589359" y="750095"/>
                </a:lnTo>
                <a:lnTo>
                  <a:pt x="660797" y="759024"/>
                </a:lnTo>
                <a:lnTo>
                  <a:pt x="723305" y="759024"/>
                </a:lnTo>
                <a:lnTo>
                  <a:pt x="785812" y="750095"/>
                </a:lnTo>
                <a:lnTo>
                  <a:pt x="848320" y="750095"/>
                </a:lnTo>
                <a:lnTo>
                  <a:pt x="910828" y="750095"/>
                </a:lnTo>
                <a:lnTo>
                  <a:pt x="973336" y="741165"/>
                </a:lnTo>
                <a:lnTo>
                  <a:pt x="1035844" y="732235"/>
                </a:lnTo>
                <a:lnTo>
                  <a:pt x="1098352" y="723305"/>
                </a:lnTo>
                <a:lnTo>
                  <a:pt x="1160859" y="705446"/>
                </a:lnTo>
                <a:lnTo>
                  <a:pt x="1223367" y="687586"/>
                </a:lnTo>
                <a:lnTo>
                  <a:pt x="1276945" y="669727"/>
                </a:lnTo>
                <a:lnTo>
                  <a:pt x="1330523" y="642938"/>
                </a:lnTo>
                <a:lnTo>
                  <a:pt x="1384102" y="616149"/>
                </a:lnTo>
                <a:lnTo>
                  <a:pt x="1428750" y="589360"/>
                </a:lnTo>
                <a:lnTo>
                  <a:pt x="1473398" y="544711"/>
                </a:lnTo>
                <a:lnTo>
                  <a:pt x="1509117" y="508993"/>
                </a:lnTo>
                <a:lnTo>
                  <a:pt x="1535906" y="473274"/>
                </a:lnTo>
                <a:lnTo>
                  <a:pt x="1562695" y="428625"/>
                </a:lnTo>
                <a:lnTo>
                  <a:pt x="1571625" y="383977"/>
                </a:lnTo>
                <a:lnTo>
                  <a:pt x="1580555" y="339328"/>
                </a:lnTo>
                <a:lnTo>
                  <a:pt x="1571625" y="294680"/>
                </a:lnTo>
                <a:lnTo>
                  <a:pt x="1562695" y="258961"/>
                </a:lnTo>
                <a:lnTo>
                  <a:pt x="1535906" y="214313"/>
                </a:lnTo>
                <a:lnTo>
                  <a:pt x="1500187" y="178594"/>
                </a:lnTo>
                <a:lnTo>
                  <a:pt x="1455539" y="142875"/>
                </a:lnTo>
                <a:lnTo>
                  <a:pt x="1401961" y="107157"/>
                </a:lnTo>
                <a:lnTo>
                  <a:pt x="1348383" y="71438"/>
                </a:lnTo>
                <a:lnTo>
                  <a:pt x="1285875" y="44649"/>
                </a:lnTo>
                <a:lnTo>
                  <a:pt x="1232297" y="26789"/>
                </a:lnTo>
                <a:lnTo>
                  <a:pt x="1169789" y="8930"/>
                </a:lnTo>
                <a:lnTo>
                  <a:pt x="1116211" y="0"/>
                </a:lnTo>
                <a:lnTo>
                  <a:pt x="1071562" y="0"/>
                </a:lnTo>
                <a:lnTo>
                  <a:pt x="1026914" y="0"/>
                </a:lnTo>
                <a:lnTo>
                  <a:pt x="991195" y="17860"/>
                </a:lnTo>
                <a:lnTo>
                  <a:pt x="946547" y="26789"/>
                </a:lnTo>
                <a:lnTo>
                  <a:pt x="94654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2098477" y="4938117"/>
            <a:ext cx="1196579" cy="1160860"/>
          </a:xfrm>
          <a:custGeom>
            <a:avLst/>
            <a:gdLst/>
            <a:ahLst/>
            <a:cxnLst/>
            <a:rect l="0" t="0" r="0" b="0"/>
            <a:pathLst>
              <a:path w="1196579" h="1160860">
                <a:moveTo>
                  <a:pt x="53578" y="500063"/>
                </a:moveTo>
                <a:lnTo>
                  <a:pt x="44648" y="500063"/>
                </a:lnTo>
                <a:lnTo>
                  <a:pt x="44648" y="508992"/>
                </a:lnTo>
                <a:lnTo>
                  <a:pt x="35718" y="526852"/>
                </a:lnTo>
                <a:lnTo>
                  <a:pt x="26789" y="535781"/>
                </a:lnTo>
                <a:lnTo>
                  <a:pt x="17859" y="553641"/>
                </a:lnTo>
                <a:lnTo>
                  <a:pt x="17859" y="571500"/>
                </a:lnTo>
                <a:lnTo>
                  <a:pt x="8929" y="589360"/>
                </a:lnTo>
                <a:lnTo>
                  <a:pt x="8929" y="607219"/>
                </a:lnTo>
                <a:lnTo>
                  <a:pt x="0" y="634008"/>
                </a:lnTo>
                <a:lnTo>
                  <a:pt x="0" y="651867"/>
                </a:lnTo>
                <a:lnTo>
                  <a:pt x="0" y="678656"/>
                </a:lnTo>
                <a:lnTo>
                  <a:pt x="0" y="696515"/>
                </a:lnTo>
                <a:lnTo>
                  <a:pt x="0" y="723304"/>
                </a:lnTo>
                <a:lnTo>
                  <a:pt x="0" y="750093"/>
                </a:lnTo>
                <a:lnTo>
                  <a:pt x="0" y="776882"/>
                </a:lnTo>
                <a:lnTo>
                  <a:pt x="0" y="803671"/>
                </a:lnTo>
                <a:lnTo>
                  <a:pt x="8929" y="830460"/>
                </a:lnTo>
                <a:lnTo>
                  <a:pt x="8929" y="848320"/>
                </a:lnTo>
                <a:lnTo>
                  <a:pt x="17859" y="875109"/>
                </a:lnTo>
                <a:lnTo>
                  <a:pt x="17859" y="901898"/>
                </a:lnTo>
                <a:lnTo>
                  <a:pt x="26789" y="928687"/>
                </a:lnTo>
                <a:lnTo>
                  <a:pt x="35718" y="955476"/>
                </a:lnTo>
                <a:lnTo>
                  <a:pt x="44648" y="982265"/>
                </a:lnTo>
                <a:lnTo>
                  <a:pt x="62507" y="1009054"/>
                </a:lnTo>
                <a:lnTo>
                  <a:pt x="80367" y="1026913"/>
                </a:lnTo>
                <a:lnTo>
                  <a:pt x="98226" y="1053703"/>
                </a:lnTo>
                <a:lnTo>
                  <a:pt x="116086" y="1071562"/>
                </a:lnTo>
                <a:lnTo>
                  <a:pt x="133945" y="1089421"/>
                </a:lnTo>
                <a:lnTo>
                  <a:pt x="160734" y="1098351"/>
                </a:lnTo>
                <a:lnTo>
                  <a:pt x="178593" y="1107281"/>
                </a:lnTo>
                <a:lnTo>
                  <a:pt x="205382" y="1125140"/>
                </a:lnTo>
                <a:lnTo>
                  <a:pt x="232171" y="1134070"/>
                </a:lnTo>
                <a:lnTo>
                  <a:pt x="258961" y="1142999"/>
                </a:lnTo>
                <a:lnTo>
                  <a:pt x="294679" y="1151929"/>
                </a:lnTo>
                <a:lnTo>
                  <a:pt x="321468" y="1160859"/>
                </a:lnTo>
                <a:lnTo>
                  <a:pt x="357187" y="1160859"/>
                </a:lnTo>
                <a:lnTo>
                  <a:pt x="392906" y="1160859"/>
                </a:lnTo>
                <a:lnTo>
                  <a:pt x="428625" y="1160859"/>
                </a:lnTo>
                <a:lnTo>
                  <a:pt x="464343" y="1160859"/>
                </a:lnTo>
                <a:lnTo>
                  <a:pt x="500062" y="1160859"/>
                </a:lnTo>
                <a:lnTo>
                  <a:pt x="535781" y="1160859"/>
                </a:lnTo>
                <a:lnTo>
                  <a:pt x="580429" y="1151929"/>
                </a:lnTo>
                <a:lnTo>
                  <a:pt x="616148" y="1151929"/>
                </a:lnTo>
                <a:lnTo>
                  <a:pt x="660796" y="1134070"/>
                </a:lnTo>
                <a:lnTo>
                  <a:pt x="696515" y="1125140"/>
                </a:lnTo>
                <a:lnTo>
                  <a:pt x="741164" y="1107281"/>
                </a:lnTo>
                <a:lnTo>
                  <a:pt x="776882" y="1089421"/>
                </a:lnTo>
                <a:lnTo>
                  <a:pt x="812601" y="1071562"/>
                </a:lnTo>
                <a:lnTo>
                  <a:pt x="857250" y="1044773"/>
                </a:lnTo>
                <a:lnTo>
                  <a:pt x="892968" y="1026913"/>
                </a:lnTo>
                <a:lnTo>
                  <a:pt x="928687" y="1000124"/>
                </a:lnTo>
                <a:lnTo>
                  <a:pt x="964406" y="973335"/>
                </a:lnTo>
                <a:lnTo>
                  <a:pt x="1000125" y="937617"/>
                </a:lnTo>
                <a:lnTo>
                  <a:pt x="1035843" y="910828"/>
                </a:lnTo>
                <a:lnTo>
                  <a:pt x="1062632" y="875109"/>
                </a:lnTo>
                <a:lnTo>
                  <a:pt x="1089421" y="839390"/>
                </a:lnTo>
                <a:lnTo>
                  <a:pt x="1107281" y="803671"/>
                </a:lnTo>
                <a:lnTo>
                  <a:pt x="1134070" y="767953"/>
                </a:lnTo>
                <a:lnTo>
                  <a:pt x="1151929" y="732234"/>
                </a:lnTo>
                <a:lnTo>
                  <a:pt x="1160859" y="696515"/>
                </a:lnTo>
                <a:lnTo>
                  <a:pt x="1178718" y="660796"/>
                </a:lnTo>
                <a:lnTo>
                  <a:pt x="1187648" y="625078"/>
                </a:lnTo>
                <a:lnTo>
                  <a:pt x="1196578" y="589360"/>
                </a:lnTo>
                <a:lnTo>
                  <a:pt x="1196578" y="553641"/>
                </a:lnTo>
                <a:lnTo>
                  <a:pt x="1196578" y="517922"/>
                </a:lnTo>
                <a:lnTo>
                  <a:pt x="1196578" y="482203"/>
                </a:lnTo>
                <a:lnTo>
                  <a:pt x="1196578" y="446485"/>
                </a:lnTo>
                <a:lnTo>
                  <a:pt x="1187648" y="419696"/>
                </a:lnTo>
                <a:lnTo>
                  <a:pt x="1178718" y="392906"/>
                </a:lnTo>
                <a:lnTo>
                  <a:pt x="1160859" y="357188"/>
                </a:lnTo>
                <a:lnTo>
                  <a:pt x="1151929" y="330399"/>
                </a:lnTo>
                <a:lnTo>
                  <a:pt x="1134070" y="303610"/>
                </a:lnTo>
                <a:lnTo>
                  <a:pt x="1116211" y="276821"/>
                </a:lnTo>
                <a:lnTo>
                  <a:pt x="1089421" y="250031"/>
                </a:lnTo>
                <a:lnTo>
                  <a:pt x="1071562" y="223242"/>
                </a:lnTo>
                <a:lnTo>
                  <a:pt x="1044773" y="205383"/>
                </a:lnTo>
                <a:lnTo>
                  <a:pt x="1017984" y="187524"/>
                </a:lnTo>
                <a:lnTo>
                  <a:pt x="991195" y="169664"/>
                </a:lnTo>
                <a:lnTo>
                  <a:pt x="955476" y="151805"/>
                </a:lnTo>
                <a:lnTo>
                  <a:pt x="928687" y="125016"/>
                </a:lnTo>
                <a:lnTo>
                  <a:pt x="892968" y="116086"/>
                </a:lnTo>
                <a:lnTo>
                  <a:pt x="866179" y="98227"/>
                </a:lnTo>
                <a:lnTo>
                  <a:pt x="830461" y="71438"/>
                </a:lnTo>
                <a:lnTo>
                  <a:pt x="803671" y="62508"/>
                </a:lnTo>
                <a:lnTo>
                  <a:pt x="767953" y="44649"/>
                </a:lnTo>
                <a:lnTo>
                  <a:pt x="741164" y="35719"/>
                </a:lnTo>
                <a:lnTo>
                  <a:pt x="705445" y="17860"/>
                </a:lnTo>
                <a:lnTo>
                  <a:pt x="669726" y="8930"/>
                </a:lnTo>
                <a:lnTo>
                  <a:pt x="634007" y="0"/>
                </a:lnTo>
                <a:lnTo>
                  <a:pt x="607218" y="0"/>
                </a:lnTo>
                <a:lnTo>
                  <a:pt x="571500" y="0"/>
                </a:lnTo>
                <a:lnTo>
                  <a:pt x="535781" y="0"/>
                </a:lnTo>
                <a:lnTo>
                  <a:pt x="508992" y="8930"/>
                </a:lnTo>
                <a:lnTo>
                  <a:pt x="473273" y="17860"/>
                </a:lnTo>
                <a:lnTo>
                  <a:pt x="437554" y="26789"/>
                </a:lnTo>
                <a:lnTo>
                  <a:pt x="410765" y="35719"/>
                </a:lnTo>
                <a:lnTo>
                  <a:pt x="375046" y="53578"/>
                </a:lnTo>
                <a:lnTo>
                  <a:pt x="348257" y="71438"/>
                </a:lnTo>
                <a:lnTo>
                  <a:pt x="312539" y="98227"/>
                </a:lnTo>
                <a:lnTo>
                  <a:pt x="285750" y="116086"/>
                </a:lnTo>
                <a:lnTo>
                  <a:pt x="250031" y="142875"/>
                </a:lnTo>
                <a:lnTo>
                  <a:pt x="223242" y="169664"/>
                </a:lnTo>
                <a:lnTo>
                  <a:pt x="196453" y="205383"/>
                </a:lnTo>
                <a:lnTo>
                  <a:pt x="169664" y="232172"/>
                </a:lnTo>
                <a:lnTo>
                  <a:pt x="142875" y="267891"/>
                </a:lnTo>
                <a:lnTo>
                  <a:pt x="125015" y="312539"/>
                </a:lnTo>
                <a:lnTo>
                  <a:pt x="116086" y="348258"/>
                </a:lnTo>
                <a:lnTo>
                  <a:pt x="98226" y="383977"/>
                </a:lnTo>
                <a:lnTo>
                  <a:pt x="98226" y="419696"/>
                </a:lnTo>
                <a:lnTo>
                  <a:pt x="98226" y="455414"/>
                </a:lnTo>
                <a:lnTo>
                  <a:pt x="98226" y="491133"/>
                </a:lnTo>
                <a:lnTo>
                  <a:pt x="98226" y="517922"/>
                </a:lnTo>
                <a:lnTo>
                  <a:pt x="98226" y="535781"/>
                </a:lnTo>
                <a:lnTo>
                  <a:pt x="98226" y="5357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4982766" y="5045273"/>
            <a:ext cx="258962" cy="383978"/>
          </a:xfrm>
          <a:custGeom>
            <a:avLst/>
            <a:gdLst/>
            <a:ahLst/>
            <a:cxnLst/>
            <a:rect l="0" t="0" r="0" b="0"/>
            <a:pathLst>
              <a:path w="258962" h="383978">
                <a:moveTo>
                  <a:pt x="258961" y="0"/>
                </a:moveTo>
                <a:lnTo>
                  <a:pt x="250031" y="0"/>
                </a:lnTo>
                <a:lnTo>
                  <a:pt x="241101" y="8930"/>
                </a:lnTo>
                <a:lnTo>
                  <a:pt x="232172" y="17860"/>
                </a:lnTo>
                <a:lnTo>
                  <a:pt x="214312" y="17860"/>
                </a:lnTo>
                <a:lnTo>
                  <a:pt x="205382" y="26790"/>
                </a:lnTo>
                <a:lnTo>
                  <a:pt x="187523" y="35719"/>
                </a:lnTo>
                <a:lnTo>
                  <a:pt x="178593" y="44649"/>
                </a:lnTo>
                <a:lnTo>
                  <a:pt x="160734" y="53579"/>
                </a:lnTo>
                <a:lnTo>
                  <a:pt x="151804" y="62508"/>
                </a:lnTo>
                <a:lnTo>
                  <a:pt x="133945" y="80368"/>
                </a:lnTo>
                <a:lnTo>
                  <a:pt x="116086" y="89297"/>
                </a:lnTo>
                <a:lnTo>
                  <a:pt x="107156" y="107157"/>
                </a:lnTo>
                <a:lnTo>
                  <a:pt x="89297" y="125016"/>
                </a:lnTo>
                <a:lnTo>
                  <a:pt x="80367" y="142875"/>
                </a:lnTo>
                <a:lnTo>
                  <a:pt x="62507" y="169665"/>
                </a:lnTo>
                <a:lnTo>
                  <a:pt x="53578" y="187524"/>
                </a:lnTo>
                <a:lnTo>
                  <a:pt x="44648" y="214313"/>
                </a:lnTo>
                <a:lnTo>
                  <a:pt x="35718" y="241102"/>
                </a:lnTo>
                <a:lnTo>
                  <a:pt x="26789" y="267891"/>
                </a:lnTo>
                <a:lnTo>
                  <a:pt x="17859" y="294680"/>
                </a:lnTo>
                <a:lnTo>
                  <a:pt x="8929" y="321469"/>
                </a:lnTo>
                <a:lnTo>
                  <a:pt x="0" y="348258"/>
                </a:lnTo>
                <a:lnTo>
                  <a:pt x="0" y="383977"/>
                </a:lnTo>
                <a:lnTo>
                  <a:pt x="0" y="3839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973836" y="4822031"/>
            <a:ext cx="1196579" cy="1205508"/>
          </a:xfrm>
          <a:custGeom>
            <a:avLst/>
            <a:gdLst/>
            <a:ahLst/>
            <a:cxnLst/>
            <a:rect l="0" t="0" r="0" b="0"/>
            <a:pathLst>
              <a:path w="1196579" h="1205508">
                <a:moveTo>
                  <a:pt x="0" y="750094"/>
                </a:moveTo>
                <a:lnTo>
                  <a:pt x="8930" y="785812"/>
                </a:lnTo>
                <a:lnTo>
                  <a:pt x="8930" y="812601"/>
                </a:lnTo>
                <a:lnTo>
                  <a:pt x="17859" y="848320"/>
                </a:lnTo>
                <a:lnTo>
                  <a:pt x="26789" y="875109"/>
                </a:lnTo>
                <a:lnTo>
                  <a:pt x="35719" y="910828"/>
                </a:lnTo>
                <a:lnTo>
                  <a:pt x="44648" y="937617"/>
                </a:lnTo>
                <a:lnTo>
                  <a:pt x="53578" y="964406"/>
                </a:lnTo>
                <a:lnTo>
                  <a:pt x="71437" y="991195"/>
                </a:lnTo>
                <a:lnTo>
                  <a:pt x="89297" y="1017984"/>
                </a:lnTo>
                <a:lnTo>
                  <a:pt x="107156" y="1035843"/>
                </a:lnTo>
                <a:lnTo>
                  <a:pt x="125016" y="1053703"/>
                </a:lnTo>
                <a:lnTo>
                  <a:pt x="142875" y="1071562"/>
                </a:lnTo>
                <a:lnTo>
                  <a:pt x="169664" y="1089421"/>
                </a:lnTo>
                <a:lnTo>
                  <a:pt x="187523" y="1107281"/>
                </a:lnTo>
                <a:lnTo>
                  <a:pt x="214312" y="1125140"/>
                </a:lnTo>
                <a:lnTo>
                  <a:pt x="241102" y="1134070"/>
                </a:lnTo>
                <a:lnTo>
                  <a:pt x="267891" y="1151929"/>
                </a:lnTo>
                <a:lnTo>
                  <a:pt x="303609" y="1160859"/>
                </a:lnTo>
                <a:lnTo>
                  <a:pt x="330398" y="1169789"/>
                </a:lnTo>
                <a:lnTo>
                  <a:pt x="357187" y="1178718"/>
                </a:lnTo>
                <a:lnTo>
                  <a:pt x="392906" y="1187648"/>
                </a:lnTo>
                <a:lnTo>
                  <a:pt x="428625" y="1196578"/>
                </a:lnTo>
                <a:lnTo>
                  <a:pt x="464344" y="1196578"/>
                </a:lnTo>
                <a:lnTo>
                  <a:pt x="500062" y="1205507"/>
                </a:lnTo>
                <a:lnTo>
                  <a:pt x="535781" y="1205507"/>
                </a:lnTo>
                <a:lnTo>
                  <a:pt x="571500" y="1196578"/>
                </a:lnTo>
                <a:lnTo>
                  <a:pt x="616148" y="1187648"/>
                </a:lnTo>
                <a:lnTo>
                  <a:pt x="651867" y="1178718"/>
                </a:lnTo>
                <a:lnTo>
                  <a:pt x="696516" y="1169789"/>
                </a:lnTo>
                <a:lnTo>
                  <a:pt x="732234" y="1151929"/>
                </a:lnTo>
                <a:lnTo>
                  <a:pt x="767953" y="1134070"/>
                </a:lnTo>
                <a:lnTo>
                  <a:pt x="812602" y="1116210"/>
                </a:lnTo>
                <a:lnTo>
                  <a:pt x="848320" y="1098351"/>
                </a:lnTo>
                <a:lnTo>
                  <a:pt x="884039" y="1080492"/>
                </a:lnTo>
                <a:lnTo>
                  <a:pt x="919758" y="1053703"/>
                </a:lnTo>
                <a:lnTo>
                  <a:pt x="946547" y="1026914"/>
                </a:lnTo>
                <a:lnTo>
                  <a:pt x="982266" y="1009054"/>
                </a:lnTo>
                <a:lnTo>
                  <a:pt x="1017984" y="973335"/>
                </a:lnTo>
                <a:lnTo>
                  <a:pt x="1044773" y="946546"/>
                </a:lnTo>
                <a:lnTo>
                  <a:pt x="1071562" y="910828"/>
                </a:lnTo>
                <a:lnTo>
                  <a:pt x="1098352" y="884039"/>
                </a:lnTo>
                <a:lnTo>
                  <a:pt x="1125141" y="848320"/>
                </a:lnTo>
                <a:lnTo>
                  <a:pt x="1143000" y="821531"/>
                </a:lnTo>
                <a:lnTo>
                  <a:pt x="1151930" y="785812"/>
                </a:lnTo>
                <a:lnTo>
                  <a:pt x="1169789" y="759023"/>
                </a:lnTo>
                <a:lnTo>
                  <a:pt x="1178719" y="723305"/>
                </a:lnTo>
                <a:lnTo>
                  <a:pt x="1178719" y="687586"/>
                </a:lnTo>
                <a:lnTo>
                  <a:pt x="1187648" y="651867"/>
                </a:lnTo>
                <a:lnTo>
                  <a:pt x="1196578" y="616149"/>
                </a:lnTo>
                <a:lnTo>
                  <a:pt x="1187648" y="589360"/>
                </a:lnTo>
                <a:lnTo>
                  <a:pt x="1187648" y="553641"/>
                </a:lnTo>
                <a:lnTo>
                  <a:pt x="1187648" y="517922"/>
                </a:lnTo>
                <a:lnTo>
                  <a:pt x="1178719" y="482203"/>
                </a:lnTo>
                <a:lnTo>
                  <a:pt x="1169789" y="446485"/>
                </a:lnTo>
                <a:lnTo>
                  <a:pt x="1160859" y="410766"/>
                </a:lnTo>
                <a:lnTo>
                  <a:pt x="1151930" y="375047"/>
                </a:lnTo>
                <a:lnTo>
                  <a:pt x="1134070" y="348258"/>
                </a:lnTo>
                <a:lnTo>
                  <a:pt x="1116211" y="321469"/>
                </a:lnTo>
                <a:lnTo>
                  <a:pt x="1098352" y="285750"/>
                </a:lnTo>
                <a:lnTo>
                  <a:pt x="1080492" y="258961"/>
                </a:lnTo>
                <a:lnTo>
                  <a:pt x="1062633" y="223242"/>
                </a:lnTo>
                <a:lnTo>
                  <a:pt x="1044773" y="196453"/>
                </a:lnTo>
                <a:lnTo>
                  <a:pt x="1026914" y="160735"/>
                </a:lnTo>
                <a:lnTo>
                  <a:pt x="1009055" y="133946"/>
                </a:lnTo>
                <a:lnTo>
                  <a:pt x="982266" y="107157"/>
                </a:lnTo>
                <a:lnTo>
                  <a:pt x="964406" y="89297"/>
                </a:lnTo>
                <a:lnTo>
                  <a:pt x="937617" y="71438"/>
                </a:lnTo>
                <a:lnTo>
                  <a:pt x="910828" y="53578"/>
                </a:lnTo>
                <a:lnTo>
                  <a:pt x="884039" y="35719"/>
                </a:lnTo>
                <a:lnTo>
                  <a:pt x="857250" y="26789"/>
                </a:lnTo>
                <a:lnTo>
                  <a:pt x="830461" y="17859"/>
                </a:lnTo>
                <a:lnTo>
                  <a:pt x="803672" y="8930"/>
                </a:lnTo>
                <a:lnTo>
                  <a:pt x="776883" y="0"/>
                </a:lnTo>
                <a:lnTo>
                  <a:pt x="741164" y="0"/>
                </a:lnTo>
                <a:lnTo>
                  <a:pt x="705445" y="0"/>
                </a:lnTo>
                <a:lnTo>
                  <a:pt x="669727" y="0"/>
                </a:lnTo>
                <a:lnTo>
                  <a:pt x="634008" y="0"/>
                </a:lnTo>
                <a:lnTo>
                  <a:pt x="598289" y="8930"/>
                </a:lnTo>
                <a:lnTo>
                  <a:pt x="562570" y="17859"/>
                </a:lnTo>
                <a:lnTo>
                  <a:pt x="526852" y="26789"/>
                </a:lnTo>
                <a:lnTo>
                  <a:pt x="491133" y="44648"/>
                </a:lnTo>
                <a:lnTo>
                  <a:pt x="455414" y="62508"/>
                </a:lnTo>
                <a:lnTo>
                  <a:pt x="419695" y="80367"/>
                </a:lnTo>
                <a:lnTo>
                  <a:pt x="383977" y="98227"/>
                </a:lnTo>
                <a:lnTo>
                  <a:pt x="348258" y="116086"/>
                </a:lnTo>
                <a:lnTo>
                  <a:pt x="321469" y="133946"/>
                </a:lnTo>
                <a:lnTo>
                  <a:pt x="294680" y="160735"/>
                </a:lnTo>
                <a:lnTo>
                  <a:pt x="267891" y="187524"/>
                </a:lnTo>
                <a:lnTo>
                  <a:pt x="241102" y="214313"/>
                </a:lnTo>
                <a:lnTo>
                  <a:pt x="223242" y="250032"/>
                </a:lnTo>
                <a:lnTo>
                  <a:pt x="196453" y="267891"/>
                </a:lnTo>
                <a:lnTo>
                  <a:pt x="178594" y="294680"/>
                </a:lnTo>
                <a:lnTo>
                  <a:pt x="160734" y="321469"/>
                </a:lnTo>
                <a:lnTo>
                  <a:pt x="160734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848570" y="5429250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839641" y="4857750"/>
            <a:ext cx="2277071" cy="607220"/>
          </a:xfrm>
          <a:custGeom>
            <a:avLst/>
            <a:gdLst/>
            <a:ahLst/>
            <a:cxnLst/>
            <a:rect l="0" t="0" r="0" b="0"/>
            <a:pathLst>
              <a:path w="2277071" h="607220">
                <a:moveTo>
                  <a:pt x="0" y="598289"/>
                </a:moveTo>
                <a:lnTo>
                  <a:pt x="0" y="598289"/>
                </a:lnTo>
                <a:lnTo>
                  <a:pt x="0" y="598289"/>
                </a:lnTo>
                <a:lnTo>
                  <a:pt x="0" y="598289"/>
                </a:lnTo>
                <a:lnTo>
                  <a:pt x="8929" y="607219"/>
                </a:lnTo>
                <a:lnTo>
                  <a:pt x="8929" y="607219"/>
                </a:lnTo>
                <a:lnTo>
                  <a:pt x="8929" y="607219"/>
                </a:lnTo>
                <a:lnTo>
                  <a:pt x="8929" y="607219"/>
                </a:lnTo>
                <a:lnTo>
                  <a:pt x="8929" y="607219"/>
                </a:lnTo>
                <a:lnTo>
                  <a:pt x="8929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598289"/>
                </a:lnTo>
                <a:lnTo>
                  <a:pt x="0" y="598289"/>
                </a:lnTo>
                <a:lnTo>
                  <a:pt x="0" y="589359"/>
                </a:lnTo>
                <a:lnTo>
                  <a:pt x="0" y="589359"/>
                </a:lnTo>
                <a:lnTo>
                  <a:pt x="8929" y="580430"/>
                </a:lnTo>
                <a:lnTo>
                  <a:pt x="8929" y="571500"/>
                </a:lnTo>
                <a:lnTo>
                  <a:pt x="8929" y="571500"/>
                </a:lnTo>
                <a:lnTo>
                  <a:pt x="17859" y="562570"/>
                </a:lnTo>
                <a:lnTo>
                  <a:pt x="26789" y="553641"/>
                </a:lnTo>
                <a:lnTo>
                  <a:pt x="26789" y="553641"/>
                </a:lnTo>
                <a:lnTo>
                  <a:pt x="35718" y="544711"/>
                </a:lnTo>
                <a:lnTo>
                  <a:pt x="44648" y="535781"/>
                </a:lnTo>
                <a:lnTo>
                  <a:pt x="53578" y="526852"/>
                </a:lnTo>
                <a:lnTo>
                  <a:pt x="62507" y="517922"/>
                </a:lnTo>
                <a:lnTo>
                  <a:pt x="80367" y="508992"/>
                </a:lnTo>
                <a:lnTo>
                  <a:pt x="89297" y="500063"/>
                </a:lnTo>
                <a:lnTo>
                  <a:pt x="107156" y="491133"/>
                </a:lnTo>
                <a:lnTo>
                  <a:pt x="125015" y="482203"/>
                </a:lnTo>
                <a:lnTo>
                  <a:pt x="133945" y="464344"/>
                </a:lnTo>
                <a:lnTo>
                  <a:pt x="160734" y="455414"/>
                </a:lnTo>
                <a:lnTo>
                  <a:pt x="178593" y="446484"/>
                </a:lnTo>
                <a:lnTo>
                  <a:pt x="205382" y="428625"/>
                </a:lnTo>
                <a:lnTo>
                  <a:pt x="223242" y="419695"/>
                </a:lnTo>
                <a:lnTo>
                  <a:pt x="250031" y="410766"/>
                </a:lnTo>
                <a:lnTo>
                  <a:pt x="276820" y="392906"/>
                </a:lnTo>
                <a:lnTo>
                  <a:pt x="303609" y="383977"/>
                </a:lnTo>
                <a:lnTo>
                  <a:pt x="330398" y="366117"/>
                </a:lnTo>
                <a:lnTo>
                  <a:pt x="357187" y="348258"/>
                </a:lnTo>
                <a:lnTo>
                  <a:pt x="383976" y="330398"/>
                </a:lnTo>
                <a:lnTo>
                  <a:pt x="410765" y="321469"/>
                </a:lnTo>
                <a:lnTo>
                  <a:pt x="428625" y="303609"/>
                </a:lnTo>
                <a:lnTo>
                  <a:pt x="455414" y="294680"/>
                </a:lnTo>
                <a:lnTo>
                  <a:pt x="482203" y="276820"/>
                </a:lnTo>
                <a:lnTo>
                  <a:pt x="508992" y="267891"/>
                </a:lnTo>
                <a:lnTo>
                  <a:pt x="535781" y="258961"/>
                </a:lnTo>
                <a:lnTo>
                  <a:pt x="562570" y="250031"/>
                </a:lnTo>
                <a:lnTo>
                  <a:pt x="589359" y="241102"/>
                </a:lnTo>
                <a:lnTo>
                  <a:pt x="625078" y="232172"/>
                </a:lnTo>
                <a:lnTo>
                  <a:pt x="660797" y="223242"/>
                </a:lnTo>
                <a:lnTo>
                  <a:pt x="696515" y="205383"/>
                </a:lnTo>
                <a:lnTo>
                  <a:pt x="732234" y="196453"/>
                </a:lnTo>
                <a:lnTo>
                  <a:pt x="767953" y="178594"/>
                </a:lnTo>
                <a:lnTo>
                  <a:pt x="803672" y="160734"/>
                </a:lnTo>
                <a:lnTo>
                  <a:pt x="839390" y="142875"/>
                </a:lnTo>
                <a:lnTo>
                  <a:pt x="884039" y="133945"/>
                </a:lnTo>
                <a:lnTo>
                  <a:pt x="919757" y="116086"/>
                </a:lnTo>
                <a:lnTo>
                  <a:pt x="955476" y="107156"/>
                </a:lnTo>
                <a:lnTo>
                  <a:pt x="991195" y="89297"/>
                </a:lnTo>
                <a:lnTo>
                  <a:pt x="1026914" y="80367"/>
                </a:lnTo>
                <a:lnTo>
                  <a:pt x="1062632" y="71438"/>
                </a:lnTo>
                <a:lnTo>
                  <a:pt x="1098351" y="62508"/>
                </a:lnTo>
                <a:lnTo>
                  <a:pt x="1134070" y="53578"/>
                </a:lnTo>
                <a:lnTo>
                  <a:pt x="1178718" y="44648"/>
                </a:lnTo>
                <a:lnTo>
                  <a:pt x="1214437" y="35719"/>
                </a:lnTo>
                <a:lnTo>
                  <a:pt x="1259086" y="26789"/>
                </a:lnTo>
                <a:lnTo>
                  <a:pt x="1294804" y="17859"/>
                </a:lnTo>
                <a:lnTo>
                  <a:pt x="1339453" y="17859"/>
                </a:lnTo>
                <a:lnTo>
                  <a:pt x="1375172" y="8929"/>
                </a:lnTo>
                <a:lnTo>
                  <a:pt x="1419820" y="0"/>
                </a:lnTo>
                <a:lnTo>
                  <a:pt x="1455539" y="0"/>
                </a:lnTo>
                <a:lnTo>
                  <a:pt x="1500187" y="0"/>
                </a:lnTo>
                <a:lnTo>
                  <a:pt x="1535906" y="0"/>
                </a:lnTo>
                <a:lnTo>
                  <a:pt x="1580554" y="0"/>
                </a:lnTo>
                <a:lnTo>
                  <a:pt x="1616273" y="0"/>
                </a:lnTo>
                <a:lnTo>
                  <a:pt x="1660922" y="0"/>
                </a:lnTo>
                <a:lnTo>
                  <a:pt x="1696640" y="0"/>
                </a:lnTo>
                <a:lnTo>
                  <a:pt x="1732359" y="8929"/>
                </a:lnTo>
                <a:lnTo>
                  <a:pt x="1768078" y="8929"/>
                </a:lnTo>
                <a:lnTo>
                  <a:pt x="1812726" y="17859"/>
                </a:lnTo>
                <a:lnTo>
                  <a:pt x="1839515" y="17859"/>
                </a:lnTo>
                <a:lnTo>
                  <a:pt x="1875234" y="26789"/>
                </a:lnTo>
                <a:lnTo>
                  <a:pt x="1902023" y="35719"/>
                </a:lnTo>
                <a:lnTo>
                  <a:pt x="1937742" y="44648"/>
                </a:lnTo>
                <a:lnTo>
                  <a:pt x="1964531" y="53578"/>
                </a:lnTo>
                <a:lnTo>
                  <a:pt x="1982390" y="62508"/>
                </a:lnTo>
                <a:lnTo>
                  <a:pt x="2009179" y="71438"/>
                </a:lnTo>
                <a:lnTo>
                  <a:pt x="2035968" y="89297"/>
                </a:lnTo>
                <a:lnTo>
                  <a:pt x="2062757" y="98227"/>
                </a:lnTo>
                <a:lnTo>
                  <a:pt x="2080617" y="107156"/>
                </a:lnTo>
                <a:lnTo>
                  <a:pt x="2098476" y="116086"/>
                </a:lnTo>
                <a:lnTo>
                  <a:pt x="2116336" y="125016"/>
                </a:lnTo>
                <a:lnTo>
                  <a:pt x="2134195" y="133945"/>
                </a:lnTo>
                <a:lnTo>
                  <a:pt x="2152054" y="142875"/>
                </a:lnTo>
                <a:lnTo>
                  <a:pt x="2160984" y="151805"/>
                </a:lnTo>
                <a:lnTo>
                  <a:pt x="2178843" y="169664"/>
                </a:lnTo>
                <a:lnTo>
                  <a:pt x="2196703" y="178594"/>
                </a:lnTo>
                <a:lnTo>
                  <a:pt x="2205632" y="187523"/>
                </a:lnTo>
                <a:lnTo>
                  <a:pt x="2223492" y="205383"/>
                </a:lnTo>
                <a:lnTo>
                  <a:pt x="2232422" y="214313"/>
                </a:lnTo>
                <a:lnTo>
                  <a:pt x="2250281" y="232172"/>
                </a:lnTo>
                <a:lnTo>
                  <a:pt x="2259211" y="250031"/>
                </a:lnTo>
                <a:lnTo>
                  <a:pt x="2268140" y="258961"/>
                </a:lnTo>
                <a:lnTo>
                  <a:pt x="2268140" y="276820"/>
                </a:lnTo>
                <a:lnTo>
                  <a:pt x="2277070" y="285750"/>
                </a:lnTo>
                <a:lnTo>
                  <a:pt x="2277070" y="294680"/>
                </a:lnTo>
                <a:lnTo>
                  <a:pt x="2277070" y="303609"/>
                </a:lnTo>
                <a:lnTo>
                  <a:pt x="2277070" y="312539"/>
                </a:lnTo>
                <a:lnTo>
                  <a:pt x="2277070" y="312539"/>
                </a:lnTo>
                <a:lnTo>
                  <a:pt x="2277070" y="321469"/>
                </a:lnTo>
                <a:lnTo>
                  <a:pt x="2277070" y="321469"/>
                </a:lnTo>
                <a:lnTo>
                  <a:pt x="2277070" y="321469"/>
                </a:lnTo>
                <a:lnTo>
                  <a:pt x="2277070" y="330398"/>
                </a:lnTo>
                <a:lnTo>
                  <a:pt x="2277070" y="330398"/>
                </a:lnTo>
                <a:lnTo>
                  <a:pt x="2277070" y="330398"/>
                </a:lnTo>
                <a:lnTo>
                  <a:pt x="2277070" y="321469"/>
                </a:lnTo>
                <a:lnTo>
                  <a:pt x="2277070" y="321469"/>
                </a:lnTo>
                <a:lnTo>
                  <a:pt x="2268140" y="321469"/>
                </a:lnTo>
                <a:lnTo>
                  <a:pt x="2268140" y="312539"/>
                </a:lnTo>
                <a:lnTo>
                  <a:pt x="2268140" y="312539"/>
                </a:lnTo>
                <a:lnTo>
                  <a:pt x="2268140" y="312539"/>
                </a:lnTo>
                <a:lnTo>
                  <a:pt x="2268140" y="303609"/>
                </a:lnTo>
                <a:lnTo>
                  <a:pt x="2268140" y="303609"/>
                </a:lnTo>
                <a:lnTo>
                  <a:pt x="2268140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000625" y="4964906"/>
            <a:ext cx="241103" cy="223243"/>
          </a:xfrm>
          <a:custGeom>
            <a:avLst/>
            <a:gdLst/>
            <a:ahLst/>
            <a:cxnLst/>
            <a:rect l="0" t="0" r="0" b="0"/>
            <a:pathLst>
              <a:path w="241103" h="223243">
                <a:moveTo>
                  <a:pt x="8930" y="98227"/>
                </a:moveTo>
                <a:lnTo>
                  <a:pt x="0" y="89297"/>
                </a:lnTo>
                <a:lnTo>
                  <a:pt x="0" y="89297"/>
                </a:ln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26789" y="89297"/>
                </a:lnTo>
                <a:lnTo>
                  <a:pt x="44648" y="107157"/>
                </a:lnTo>
                <a:lnTo>
                  <a:pt x="62508" y="116086"/>
                </a:lnTo>
                <a:lnTo>
                  <a:pt x="89297" y="133946"/>
                </a:lnTo>
                <a:lnTo>
                  <a:pt x="116086" y="151805"/>
                </a:lnTo>
                <a:lnTo>
                  <a:pt x="133945" y="169664"/>
                </a:lnTo>
                <a:lnTo>
                  <a:pt x="160734" y="187524"/>
                </a:lnTo>
                <a:lnTo>
                  <a:pt x="178594" y="205383"/>
                </a:lnTo>
                <a:lnTo>
                  <a:pt x="187523" y="223242"/>
                </a:lnTo>
                <a:lnTo>
                  <a:pt x="196453" y="223242"/>
                </a:lnTo>
                <a:lnTo>
                  <a:pt x="196453" y="223242"/>
                </a:lnTo>
                <a:lnTo>
                  <a:pt x="196453" y="205383"/>
                </a:lnTo>
                <a:lnTo>
                  <a:pt x="205383" y="187524"/>
                </a:lnTo>
                <a:lnTo>
                  <a:pt x="205383" y="151805"/>
                </a:lnTo>
                <a:lnTo>
                  <a:pt x="214313" y="116086"/>
                </a:lnTo>
                <a:lnTo>
                  <a:pt x="223242" y="71438"/>
                </a:lnTo>
                <a:lnTo>
                  <a:pt x="232172" y="35719"/>
                </a:lnTo>
                <a:lnTo>
                  <a:pt x="232172" y="17860"/>
                </a:lnTo>
                <a:lnTo>
                  <a:pt x="241102" y="0"/>
                </a:lnTo>
                <a:lnTo>
                  <a:pt x="241102" y="8930"/>
                </a:lnTo>
                <a:lnTo>
                  <a:pt x="232172" y="26789"/>
                </a:lnTo>
                <a:lnTo>
                  <a:pt x="223242" y="44649"/>
                </a:lnTo>
                <a:lnTo>
                  <a:pt x="214313" y="62508"/>
                </a:lnTo>
                <a:lnTo>
                  <a:pt x="196453" y="71438"/>
                </a:lnTo>
                <a:lnTo>
                  <a:pt x="19645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232797" y="5161359"/>
            <a:ext cx="205384" cy="241103"/>
          </a:xfrm>
          <a:custGeom>
            <a:avLst/>
            <a:gdLst/>
            <a:ahLst/>
            <a:cxnLst/>
            <a:rect l="0" t="0" r="0" b="0"/>
            <a:pathLst>
              <a:path w="205384" h="241103">
                <a:moveTo>
                  <a:pt x="116086" y="71438"/>
                </a:moveTo>
                <a:lnTo>
                  <a:pt x="116086" y="62508"/>
                </a:lnTo>
                <a:lnTo>
                  <a:pt x="116086" y="53579"/>
                </a:lnTo>
                <a:lnTo>
                  <a:pt x="116086" y="35719"/>
                </a:lnTo>
                <a:lnTo>
                  <a:pt x="116086" y="26789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07156" y="17860"/>
                </a:lnTo>
                <a:lnTo>
                  <a:pt x="98226" y="26789"/>
                </a:lnTo>
                <a:lnTo>
                  <a:pt x="89297" y="35719"/>
                </a:lnTo>
                <a:lnTo>
                  <a:pt x="71437" y="53579"/>
                </a:lnTo>
                <a:lnTo>
                  <a:pt x="62508" y="71438"/>
                </a:lnTo>
                <a:lnTo>
                  <a:pt x="53578" y="89297"/>
                </a:lnTo>
                <a:lnTo>
                  <a:pt x="44648" y="98227"/>
                </a:lnTo>
                <a:lnTo>
                  <a:pt x="44648" y="107157"/>
                </a:lnTo>
                <a:lnTo>
                  <a:pt x="53578" y="116086"/>
                </a:lnTo>
                <a:lnTo>
                  <a:pt x="62508" y="125016"/>
                </a:lnTo>
                <a:lnTo>
                  <a:pt x="80367" y="133946"/>
                </a:lnTo>
                <a:lnTo>
                  <a:pt x="98226" y="142875"/>
                </a:lnTo>
                <a:lnTo>
                  <a:pt x="125016" y="151805"/>
                </a:lnTo>
                <a:lnTo>
                  <a:pt x="151805" y="160735"/>
                </a:lnTo>
                <a:lnTo>
                  <a:pt x="178594" y="169664"/>
                </a:lnTo>
                <a:lnTo>
                  <a:pt x="187523" y="187524"/>
                </a:lnTo>
                <a:lnTo>
                  <a:pt x="205383" y="196454"/>
                </a:lnTo>
                <a:lnTo>
                  <a:pt x="196453" y="214313"/>
                </a:lnTo>
                <a:lnTo>
                  <a:pt x="187523" y="223243"/>
                </a:lnTo>
                <a:lnTo>
                  <a:pt x="169664" y="232172"/>
                </a:lnTo>
                <a:lnTo>
                  <a:pt x="133945" y="241102"/>
                </a:lnTo>
                <a:lnTo>
                  <a:pt x="107156" y="241102"/>
                </a:lnTo>
                <a:lnTo>
                  <a:pt x="62508" y="241102"/>
                </a:lnTo>
                <a:lnTo>
                  <a:pt x="35719" y="241102"/>
                </a:lnTo>
                <a:lnTo>
                  <a:pt x="17859" y="241102"/>
                </a:lnTo>
                <a:lnTo>
                  <a:pt x="8930" y="232172"/>
                </a:lnTo>
                <a:lnTo>
                  <a:pt x="0" y="232172"/>
                </a:lnTo>
                <a:lnTo>
                  <a:pt x="17859" y="232172"/>
                </a:lnTo>
                <a:lnTo>
                  <a:pt x="35719" y="223243"/>
                </a:lnTo>
                <a:lnTo>
                  <a:pt x="35719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411391" y="5232797"/>
            <a:ext cx="160735" cy="187524"/>
          </a:xfrm>
          <a:custGeom>
            <a:avLst/>
            <a:gdLst/>
            <a:ahLst/>
            <a:cxnLst/>
            <a:rect l="0" t="0" r="0" b="0"/>
            <a:pathLst>
              <a:path w="160735" h="187524">
                <a:moveTo>
                  <a:pt x="35718" y="98226"/>
                </a:moveTo>
                <a:lnTo>
                  <a:pt x="44648" y="98226"/>
                </a:lnTo>
                <a:lnTo>
                  <a:pt x="44648" y="98226"/>
                </a:lnTo>
                <a:lnTo>
                  <a:pt x="44648" y="98226"/>
                </a:lnTo>
                <a:lnTo>
                  <a:pt x="44648" y="107156"/>
                </a:lnTo>
                <a:lnTo>
                  <a:pt x="44648" y="107156"/>
                </a:lnTo>
                <a:lnTo>
                  <a:pt x="53578" y="98226"/>
                </a:lnTo>
                <a:lnTo>
                  <a:pt x="62507" y="98226"/>
                </a:lnTo>
                <a:lnTo>
                  <a:pt x="62507" y="89297"/>
                </a:lnTo>
                <a:lnTo>
                  <a:pt x="80367" y="80367"/>
                </a:lnTo>
                <a:lnTo>
                  <a:pt x="89297" y="62508"/>
                </a:lnTo>
                <a:lnTo>
                  <a:pt x="98226" y="44648"/>
                </a:lnTo>
                <a:lnTo>
                  <a:pt x="98226" y="26789"/>
                </a:lnTo>
                <a:lnTo>
                  <a:pt x="89297" y="8930"/>
                </a:lnTo>
                <a:lnTo>
                  <a:pt x="80367" y="0"/>
                </a:lnTo>
                <a:lnTo>
                  <a:pt x="71437" y="8930"/>
                </a:lnTo>
                <a:lnTo>
                  <a:pt x="53578" y="17859"/>
                </a:lnTo>
                <a:lnTo>
                  <a:pt x="35718" y="44648"/>
                </a:lnTo>
                <a:lnTo>
                  <a:pt x="17859" y="71437"/>
                </a:lnTo>
                <a:lnTo>
                  <a:pt x="8929" y="107156"/>
                </a:lnTo>
                <a:lnTo>
                  <a:pt x="0" y="133945"/>
                </a:lnTo>
                <a:lnTo>
                  <a:pt x="8929" y="160734"/>
                </a:lnTo>
                <a:lnTo>
                  <a:pt x="26789" y="178594"/>
                </a:lnTo>
                <a:lnTo>
                  <a:pt x="44648" y="187523"/>
                </a:lnTo>
                <a:lnTo>
                  <a:pt x="71437" y="187523"/>
                </a:lnTo>
                <a:lnTo>
                  <a:pt x="98226" y="187523"/>
                </a:lnTo>
                <a:lnTo>
                  <a:pt x="116086" y="178594"/>
                </a:lnTo>
                <a:lnTo>
                  <a:pt x="142875" y="160734"/>
                </a:lnTo>
                <a:lnTo>
                  <a:pt x="160734" y="142875"/>
                </a:lnTo>
                <a:lnTo>
                  <a:pt x="160734" y="125016"/>
                </a:lnTo>
                <a:lnTo>
                  <a:pt x="160734" y="98226"/>
                </a:lnTo>
                <a:lnTo>
                  <a:pt x="151804" y="80367"/>
                </a:lnTo>
                <a:lnTo>
                  <a:pt x="15180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572125" y="5223867"/>
            <a:ext cx="125017" cy="151806"/>
          </a:xfrm>
          <a:custGeom>
            <a:avLst/>
            <a:gdLst/>
            <a:ahLst/>
            <a:cxnLst/>
            <a:rect l="0" t="0" r="0" b="0"/>
            <a:pathLst>
              <a:path w="125017" h="151806">
                <a:moveTo>
                  <a:pt x="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62508"/>
                </a:lnTo>
                <a:lnTo>
                  <a:pt x="8930" y="80367"/>
                </a:lnTo>
                <a:lnTo>
                  <a:pt x="8930" y="107156"/>
                </a:lnTo>
                <a:lnTo>
                  <a:pt x="17859" y="125016"/>
                </a:lnTo>
                <a:lnTo>
                  <a:pt x="26789" y="142875"/>
                </a:lnTo>
                <a:lnTo>
                  <a:pt x="35719" y="151805"/>
                </a:lnTo>
                <a:lnTo>
                  <a:pt x="44648" y="151805"/>
                </a:lnTo>
                <a:lnTo>
                  <a:pt x="44648" y="133946"/>
                </a:lnTo>
                <a:lnTo>
                  <a:pt x="53578" y="116086"/>
                </a:lnTo>
                <a:lnTo>
                  <a:pt x="53578" y="89297"/>
                </a:lnTo>
                <a:lnTo>
                  <a:pt x="53578" y="62508"/>
                </a:lnTo>
                <a:lnTo>
                  <a:pt x="53578" y="35719"/>
                </a:lnTo>
                <a:lnTo>
                  <a:pt x="53578" y="17860"/>
                </a:lnTo>
                <a:lnTo>
                  <a:pt x="62508" y="0"/>
                </a:lnTo>
                <a:lnTo>
                  <a:pt x="71438" y="0"/>
                </a:lnTo>
                <a:lnTo>
                  <a:pt x="80367" y="8930"/>
                </a:lnTo>
                <a:lnTo>
                  <a:pt x="98227" y="26789"/>
                </a:lnTo>
                <a:lnTo>
                  <a:pt x="107156" y="44649"/>
                </a:lnTo>
                <a:lnTo>
                  <a:pt x="116086" y="53578"/>
                </a:lnTo>
                <a:lnTo>
                  <a:pt x="125016" y="53578"/>
                </a:lnTo>
                <a:lnTo>
                  <a:pt x="12501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5688211" y="5170289"/>
            <a:ext cx="151806" cy="214314"/>
          </a:xfrm>
          <a:custGeom>
            <a:avLst/>
            <a:gdLst/>
            <a:ahLst/>
            <a:cxnLst/>
            <a:rect l="0" t="0" r="0" b="0"/>
            <a:pathLst>
              <a:path w="151806" h="214314">
                <a:moveTo>
                  <a:pt x="26789" y="98227"/>
                </a:moveTo>
                <a:lnTo>
                  <a:pt x="17859" y="98227"/>
                </a:lnTo>
                <a:lnTo>
                  <a:pt x="17859" y="107156"/>
                </a:lnTo>
                <a:lnTo>
                  <a:pt x="8930" y="116086"/>
                </a:lnTo>
                <a:lnTo>
                  <a:pt x="0" y="133945"/>
                </a:lnTo>
                <a:lnTo>
                  <a:pt x="0" y="160734"/>
                </a:lnTo>
                <a:lnTo>
                  <a:pt x="8930" y="178594"/>
                </a:lnTo>
                <a:lnTo>
                  <a:pt x="17859" y="196453"/>
                </a:lnTo>
                <a:lnTo>
                  <a:pt x="26789" y="214313"/>
                </a:lnTo>
                <a:lnTo>
                  <a:pt x="44648" y="214313"/>
                </a:lnTo>
                <a:lnTo>
                  <a:pt x="62508" y="205383"/>
                </a:lnTo>
                <a:lnTo>
                  <a:pt x="89297" y="178594"/>
                </a:lnTo>
                <a:lnTo>
                  <a:pt x="107156" y="142875"/>
                </a:lnTo>
                <a:lnTo>
                  <a:pt x="125016" y="107156"/>
                </a:lnTo>
                <a:lnTo>
                  <a:pt x="142875" y="71438"/>
                </a:lnTo>
                <a:lnTo>
                  <a:pt x="142875" y="35719"/>
                </a:lnTo>
                <a:lnTo>
                  <a:pt x="151805" y="17859"/>
                </a:lnTo>
                <a:lnTo>
                  <a:pt x="151805" y="0"/>
                </a:lnTo>
                <a:lnTo>
                  <a:pt x="142875" y="8930"/>
                </a:lnTo>
                <a:lnTo>
                  <a:pt x="133945" y="26789"/>
                </a:lnTo>
                <a:lnTo>
                  <a:pt x="133945" y="44649"/>
                </a:lnTo>
                <a:lnTo>
                  <a:pt x="125016" y="62508"/>
                </a:lnTo>
                <a:lnTo>
                  <a:pt x="12501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768578" y="5223867"/>
            <a:ext cx="267892" cy="223243"/>
          </a:xfrm>
          <a:custGeom>
            <a:avLst/>
            <a:gdLst/>
            <a:ahLst/>
            <a:cxnLst/>
            <a:rect l="0" t="0" r="0" b="0"/>
            <a:pathLst>
              <a:path w="267892" h="223243">
                <a:moveTo>
                  <a:pt x="0" y="133946"/>
                </a:moveTo>
                <a:lnTo>
                  <a:pt x="0" y="125016"/>
                </a:lnTo>
                <a:lnTo>
                  <a:pt x="8930" y="125016"/>
                </a:lnTo>
                <a:lnTo>
                  <a:pt x="8930" y="116086"/>
                </a:lnTo>
                <a:lnTo>
                  <a:pt x="26789" y="107156"/>
                </a:lnTo>
                <a:lnTo>
                  <a:pt x="44649" y="89297"/>
                </a:lnTo>
                <a:lnTo>
                  <a:pt x="62508" y="71438"/>
                </a:lnTo>
                <a:lnTo>
                  <a:pt x="80367" y="53578"/>
                </a:lnTo>
                <a:lnTo>
                  <a:pt x="98227" y="44649"/>
                </a:lnTo>
                <a:lnTo>
                  <a:pt x="116086" y="26789"/>
                </a:lnTo>
                <a:lnTo>
                  <a:pt x="116086" y="17860"/>
                </a:lnTo>
                <a:lnTo>
                  <a:pt x="125016" y="8930"/>
                </a:lnTo>
                <a:lnTo>
                  <a:pt x="11608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7" y="17860"/>
                </a:lnTo>
                <a:lnTo>
                  <a:pt x="89297" y="35719"/>
                </a:lnTo>
                <a:lnTo>
                  <a:pt x="98227" y="62508"/>
                </a:lnTo>
                <a:lnTo>
                  <a:pt x="98227" y="98227"/>
                </a:lnTo>
                <a:lnTo>
                  <a:pt x="98227" y="116086"/>
                </a:lnTo>
                <a:lnTo>
                  <a:pt x="107156" y="142875"/>
                </a:lnTo>
                <a:lnTo>
                  <a:pt x="116086" y="151805"/>
                </a:lnTo>
                <a:lnTo>
                  <a:pt x="133945" y="160735"/>
                </a:lnTo>
                <a:lnTo>
                  <a:pt x="142875" y="160735"/>
                </a:lnTo>
                <a:lnTo>
                  <a:pt x="160735" y="160735"/>
                </a:lnTo>
                <a:lnTo>
                  <a:pt x="169664" y="151805"/>
                </a:lnTo>
                <a:lnTo>
                  <a:pt x="178594" y="142875"/>
                </a:lnTo>
                <a:lnTo>
                  <a:pt x="178594" y="125016"/>
                </a:lnTo>
                <a:lnTo>
                  <a:pt x="187524" y="107156"/>
                </a:lnTo>
                <a:lnTo>
                  <a:pt x="187524" y="98227"/>
                </a:lnTo>
                <a:lnTo>
                  <a:pt x="187524" y="89297"/>
                </a:lnTo>
                <a:lnTo>
                  <a:pt x="178594" y="89297"/>
                </a:lnTo>
                <a:lnTo>
                  <a:pt x="178594" y="107156"/>
                </a:lnTo>
                <a:lnTo>
                  <a:pt x="178594" y="125016"/>
                </a:lnTo>
                <a:lnTo>
                  <a:pt x="178594" y="160735"/>
                </a:lnTo>
                <a:lnTo>
                  <a:pt x="178594" y="187524"/>
                </a:lnTo>
                <a:lnTo>
                  <a:pt x="187524" y="214313"/>
                </a:lnTo>
                <a:lnTo>
                  <a:pt x="187524" y="223242"/>
                </a:lnTo>
                <a:lnTo>
                  <a:pt x="196453" y="223242"/>
                </a:lnTo>
                <a:lnTo>
                  <a:pt x="205383" y="205383"/>
                </a:lnTo>
                <a:lnTo>
                  <a:pt x="214313" y="169664"/>
                </a:lnTo>
                <a:lnTo>
                  <a:pt x="232172" y="125016"/>
                </a:lnTo>
                <a:lnTo>
                  <a:pt x="241102" y="80367"/>
                </a:lnTo>
                <a:lnTo>
                  <a:pt x="241102" y="44649"/>
                </a:lnTo>
                <a:lnTo>
                  <a:pt x="250031" y="17860"/>
                </a:lnTo>
                <a:lnTo>
                  <a:pt x="258961" y="0"/>
                </a:lnTo>
                <a:lnTo>
                  <a:pt x="258961" y="0"/>
                </a:lnTo>
                <a:lnTo>
                  <a:pt x="258961" y="17860"/>
                </a:lnTo>
                <a:lnTo>
                  <a:pt x="258961" y="35719"/>
                </a:lnTo>
                <a:lnTo>
                  <a:pt x="267891" y="53578"/>
                </a:lnTo>
                <a:lnTo>
                  <a:pt x="267891" y="71438"/>
                </a:lnTo>
                <a:lnTo>
                  <a:pt x="267891" y="71438"/>
                </a:lnTo>
                <a:lnTo>
                  <a:pt x="267891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134320" y="5411391"/>
            <a:ext cx="1768079" cy="446484"/>
          </a:xfrm>
          <a:custGeom>
            <a:avLst/>
            <a:gdLst/>
            <a:ahLst/>
            <a:cxnLst/>
            <a:rect l="0" t="0" r="0" b="0"/>
            <a:pathLst>
              <a:path w="1768079" h="446484">
                <a:moveTo>
                  <a:pt x="1768078" y="0"/>
                </a:moveTo>
                <a:lnTo>
                  <a:pt x="1768078" y="0"/>
                </a:lnTo>
                <a:lnTo>
                  <a:pt x="1759149" y="0"/>
                </a:lnTo>
                <a:lnTo>
                  <a:pt x="1759149" y="8929"/>
                </a:lnTo>
                <a:lnTo>
                  <a:pt x="1759149" y="17859"/>
                </a:lnTo>
                <a:lnTo>
                  <a:pt x="1759149" y="26789"/>
                </a:lnTo>
                <a:lnTo>
                  <a:pt x="1759149" y="44648"/>
                </a:lnTo>
                <a:lnTo>
                  <a:pt x="1759149" y="53578"/>
                </a:lnTo>
                <a:lnTo>
                  <a:pt x="1759149" y="71437"/>
                </a:lnTo>
                <a:lnTo>
                  <a:pt x="1759149" y="80367"/>
                </a:lnTo>
                <a:lnTo>
                  <a:pt x="1759149" y="89297"/>
                </a:lnTo>
                <a:lnTo>
                  <a:pt x="1750219" y="107156"/>
                </a:lnTo>
                <a:lnTo>
                  <a:pt x="1750219" y="116086"/>
                </a:lnTo>
                <a:lnTo>
                  <a:pt x="1741289" y="125015"/>
                </a:lnTo>
                <a:lnTo>
                  <a:pt x="1732360" y="133945"/>
                </a:lnTo>
                <a:lnTo>
                  <a:pt x="1714500" y="151804"/>
                </a:lnTo>
                <a:lnTo>
                  <a:pt x="1696641" y="160734"/>
                </a:lnTo>
                <a:lnTo>
                  <a:pt x="1687711" y="178593"/>
                </a:lnTo>
                <a:lnTo>
                  <a:pt x="1669852" y="196452"/>
                </a:lnTo>
                <a:lnTo>
                  <a:pt x="1651993" y="214311"/>
                </a:lnTo>
                <a:lnTo>
                  <a:pt x="1634133" y="232171"/>
                </a:lnTo>
                <a:lnTo>
                  <a:pt x="1607344" y="250030"/>
                </a:lnTo>
                <a:lnTo>
                  <a:pt x="1589485" y="267889"/>
                </a:lnTo>
                <a:lnTo>
                  <a:pt x="1571625" y="276819"/>
                </a:lnTo>
                <a:lnTo>
                  <a:pt x="1544836" y="294679"/>
                </a:lnTo>
                <a:lnTo>
                  <a:pt x="1526977" y="303608"/>
                </a:lnTo>
                <a:lnTo>
                  <a:pt x="1500188" y="312538"/>
                </a:lnTo>
                <a:lnTo>
                  <a:pt x="1473399" y="321468"/>
                </a:lnTo>
                <a:lnTo>
                  <a:pt x="1437680" y="330397"/>
                </a:lnTo>
                <a:lnTo>
                  <a:pt x="1401961" y="339327"/>
                </a:lnTo>
                <a:lnTo>
                  <a:pt x="1366243" y="348257"/>
                </a:lnTo>
                <a:lnTo>
                  <a:pt x="1330524" y="357186"/>
                </a:lnTo>
                <a:lnTo>
                  <a:pt x="1294805" y="366116"/>
                </a:lnTo>
                <a:lnTo>
                  <a:pt x="1250157" y="375046"/>
                </a:lnTo>
                <a:lnTo>
                  <a:pt x="1214438" y="392905"/>
                </a:lnTo>
                <a:lnTo>
                  <a:pt x="1169789" y="401835"/>
                </a:lnTo>
                <a:lnTo>
                  <a:pt x="1134071" y="410764"/>
                </a:lnTo>
                <a:lnTo>
                  <a:pt x="1098352" y="419694"/>
                </a:lnTo>
                <a:lnTo>
                  <a:pt x="1053703" y="419694"/>
                </a:lnTo>
                <a:lnTo>
                  <a:pt x="1009055" y="419694"/>
                </a:lnTo>
                <a:lnTo>
                  <a:pt x="973336" y="428624"/>
                </a:lnTo>
                <a:lnTo>
                  <a:pt x="919758" y="428624"/>
                </a:lnTo>
                <a:lnTo>
                  <a:pt x="875110" y="437554"/>
                </a:lnTo>
                <a:lnTo>
                  <a:pt x="830461" y="437554"/>
                </a:lnTo>
                <a:lnTo>
                  <a:pt x="794743" y="446483"/>
                </a:lnTo>
                <a:lnTo>
                  <a:pt x="750094" y="446483"/>
                </a:lnTo>
                <a:lnTo>
                  <a:pt x="714375" y="446483"/>
                </a:lnTo>
                <a:lnTo>
                  <a:pt x="678657" y="437554"/>
                </a:lnTo>
                <a:lnTo>
                  <a:pt x="634008" y="428624"/>
                </a:lnTo>
                <a:lnTo>
                  <a:pt x="598289" y="419694"/>
                </a:lnTo>
                <a:lnTo>
                  <a:pt x="553641" y="401835"/>
                </a:lnTo>
                <a:lnTo>
                  <a:pt x="517922" y="392905"/>
                </a:lnTo>
                <a:lnTo>
                  <a:pt x="473274" y="375046"/>
                </a:lnTo>
                <a:lnTo>
                  <a:pt x="428625" y="366116"/>
                </a:lnTo>
                <a:lnTo>
                  <a:pt x="383977" y="357186"/>
                </a:lnTo>
                <a:lnTo>
                  <a:pt x="339328" y="348257"/>
                </a:lnTo>
                <a:lnTo>
                  <a:pt x="303610" y="348257"/>
                </a:lnTo>
                <a:lnTo>
                  <a:pt x="267891" y="339327"/>
                </a:lnTo>
                <a:lnTo>
                  <a:pt x="241102" y="339327"/>
                </a:lnTo>
                <a:lnTo>
                  <a:pt x="205383" y="330397"/>
                </a:lnTo>
                <a:lnTo>
                  <a:pt x="178594" y="321468"/>
                </a:lnTo>
                <a:lnTo>
                  <a:pt x="151805" y="303608"/>
                </a:lnTo>
                <a:lnTo>
                  <a:pt x="133946" y="294679"/>
                </a:lnTo>
                <a:lnTo>
                  <a:pt x="107157" y="276819"/>
                </a:lnTo>
                <a:lnTo>
                  <a:pt x="89297" y="267889"/>
                </a:lnTo>
                <a:lnTo>
                  <a:pt x="62508" y="250030"/>
                </a:lnTo>
                <a:lnTo>
                  <a:pt x="53578" y="241100"/>
                </a:lnTo>
                <a:lnTo>
                  <a:pt x="35719" y="241100"/>
                </a:lnTo>
                <a:lnTo>
                  <a:pt x="26789" y="232171"/>
                </a:lnTo>
                <a:lnTo>
                  <a:pt x="17860" y="232171"/>
                </a:lnTo>
                <a:lnTo>
                  <a:pt x="8930" y="223241"/>
                </a:lnTo>
                <a:lnTo>
                  <a:pt x="8930" y="223241"/>
                </a:lnTo>
                <a:lnTo>
                  <a:pt x="0" y="223241"/>
                </a:lnTo>
                <a:lnTo>
                  <a:pt x="0" y="223241"/>
                </a:lnTo>
                <a:lnTo>
                  <a:pt x="8930" y="223241"/>
                </a:lnTo>
                <a:lnTo>
                  <a:pt x="8930" y="223241"/>
                </a:lnTo>
                <a:lnTo>
                  <a:pt x="8930" y="223241"/>
                </a:lnTo>
                <a:lnTo>
                  <a:pt x="17860" y="232171"/>
                </a:lnTo>
                <a:lnTo>
                  <a:pt x="26789" y="232171"/>
                </a:lnTo>
                <a:lnTo>
                  <a:pt x="26789" y="232171"/>
                </a:lnTo>
                <a:lnTo>
                  <a:pt x="35719" y="232171"/>
                </a:lnTo>
                <a:lnTo>
                  <a:pt x="44649" y="241100"/>
                </a:lnTo>
                <a:lnTo>
                  <a:pt x="53578" y="241100"/>
                </a:lnTo>
                <a:lnTo>
                  <a:pt x="62508" y="241100"/>
                </a:lnTo>
                <a:lnTo>
                  <a:pt x="62508" y="241100"/>
                </a:lnTo>
                <a:lnTo>
                  <a:pt x="62508" y="241100"/>
                </a:lnTo>
                <a:lnTo>
                  <a:pt x="62508" y="2411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107531" y="5563195"/>
            <a:ext cx="232173" cy="232172"/>
          </a:xfrm>
          <a:custGeom>
            <a:avLst/>
            <a:gdLst/>
            <a:ahLst/>
            <a:cxnLst/>
            <a:rect l="0" t="0" r="0" b="0"/>
            <a:pathLst>
              <a:path w="232173" h="232172">
                <a:moveTo>
                  <a:pt x="893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8930" y="53578"/>
                </a:lnTo>
                <a:lnTo>
                  <a:pt x="17860" y="71437"/>
                </a:lnTo>
                <a:lnTo>
                  <a:pt x="35719" y="89296"/>
                </a:lnTo>
                <a:lnTo>
                  <a:pt x="53578" y="116085"/>
                </a:lnTo>
                <a:lnTo>
                  <a:pt x="71438" y="142875"/>
                </a:lnTo>
                <a:lnTo>
                  <a:pt x="80367" y="169664"/>
                </a:lnTo>
                <a:lnTo>
                  <a:pt x="98227" y="187523"/>
                </a:lnTo>
                <a:lnTo>
                  <a:pt x="116086" y="205382"/>
                </a:lnTo>
                <a:lnTo>
                  <a:pt x="125016" y="223242"/>
                </a:lnTo>
                <a:lnTo>
                  <a:pt x="125016" y="223242"/>
                </a:lnTo>
                <a:lnTo>
                  <a:pt x="125016" y="232171"/>
                </a:lnTo>
                <a:lnTo>
                  <a:pt x="125016" y="232171"/>
                </a:lnTo>
                <a:lnTo>
                  <a:pt x="125016" y="223242"/>
                </a:lnTo>
                <a:lnTo>
                  <a:pt x="125016" y="214312"/>
                </a:lnTo>
                <a:lnTo>
                  <a:pt x="125016" y="196453"/>
                </a:lnTo>
                <a:lnTo>
                  <a:pt x="116086" y="178593"/>
                </a:lnTo>
                <a:lnTo>
                  <a:pt x="116086" y="160734"/>
                </a:lnTo>
                <a:lnTo>
                  <a:pt x="107157" y="142875"/>
                </a:lnTo>
                <a:lnTo>
                  <a:pt x="89297" y="116085"/>
                </a:lnTo>
                <a:lnTo>
                  <a:pt x="80367" y="98226"/>
                </a:lnTo>
                <a:lnTo>
                  <a:pt x="71438" y="80367"/>
                </a:lnTo>
                <a:lnTo>
                  <a:pt x="62508" y="62507"/>
                </a:lnTo>
                <a:lnTo>
                  <a:pt x="53578" y="53578"/>
                </a:lnTo>
                <a:lnTo>
                  <a:pt x="53578" y="44648"/>
                </a:lnTo>
                <a:lnTo>
                  <a:pt x="44649" y="35718"/>
                </a:lnTo>
                <a:lnTo>
                  <a:pt x="44649" y="26789"/>
                </a:lnTo>
                <a:lnTo>
                  <a:pt x="44649" y="26789"/>
                </a:lnTo>
                <a:lnTo>
                  <a:pt x="44649" y="17859"/>
                </a:lnTo>
                <a:lnTo>
                  <a:pt x="44649" y="17859"/>
                </a:lnTo>
                <a:lnTo>
                  <a:pt x="44649" y="8930"/>
                </a:lnTo>
                <a:lnTo>
                  <a:pt x="53578" y="8930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  <a:lnTo>
                  <a:pt x="71438" y="8930"/>
                </a:lnTo>
                <a:lnTo>
                  <a:pt x="89297" y="8930"/>
                </a:lnTo>
                <a:lnTo>
                  <a:pt x="98227" y="17859"/>
                </a:lnTo>
                <a:lnTo>
                  <a:pt x="107157" y="17859"/>
                </a:lnTo>
                <a:lnTo>
                  <a:pt x="125016" y="17859"/>
                </a:lnTo>
                <a:lnTo>
                  <a:pt x="142875" y="17859"/>
                </a:lnTo>
                <a:lnTo>
                  <a:pt x="160735" y="17859"/>
                </a:lnTo>
                <a:lnTo>
                  <a:pt x="178594" y="17859"/>
                </a:lnTo>
                <a:lnTo>
                  <a:pt x="196453" y="17859"/>
                </a:lnTo>
                <a:lnTo>
                  <a:pt x="205383" y="17859"/>
                </a:lnTo>
                <a:lnTo>
                  <a:pt x="214313" y="8930"/>
                </a:lnTo>
                <a:lnTo>
                  <a:pt x="223242" y="8930"/>
                </a:lnTo>
                <a:lnTo>
                  <a:pt x="232172" y="8930"/>
                </a:lnTo>
                <a:lnTo>
                  <a:pt x="232172" y="8930"/>
                </a:lnTo>
                <a:lnTo>
                  <a:pt x="232172" y="8930"/>
                </a:lnTo>
                <a:lnTo>
                  <a:pt x="232172" y="8930"/>
                </a:lnTo>
                <a:lnTo>
                  <a:pt x="223242" y="17859"/>
                </a:lnTo>
                <a:lnTo>
                  <a:pt x="223242" y="17859"/>
                </a:lnTo>
                <a:lnTo>
                  <a:pt x="214313" y="17859"/>
                </a:lnTo>
                <a:lnTo>
                  <a:pt x="205383" y="17859"/>
                </a:lnTo>
                <a:lnTo>
                  <a:pt x="196453" y="26789"/>
                </a:lnTo>
                <a:lnTo>
                  <a:pt x="187524" y="35718"/>
                </a:lnTo>
                <a:lnTo>
                  <a:pt x="169664" y="44648"/>
                </a:lnTo>
                <a:lnTo>
                  <a:pt x="151805" y="62507"/>
                </a:lnTo>
                <a:lnTo>
                  <a:pt x="142875" y="80367"/>
                </a:lnTo>
                <a:lnTo>
                  <a:pt x="125016" y="107156"/>
                </a:lnTo>
                <a:lnTo>
                  <a:pt x="116086" y="133945"/>
                </a:lnTo>
                <a:lnTo>
                  <a:pt x="116086" y="151804"/>
                </a:lnTo>
                <a:lnTo>
                  <a:pt x="125016" y="160734"/>
                </a:lnTo>
                <a:lnTo>
                  <a:pt x="133946" y="151804"/>
                </a:lnTo>
                <a:lnTo>
                  <a:pt x="142875" y="116085"/>
                </a:lnTo>
                <a:lnTo>
                  <a:pt x="151805" y="71437"/>
                </a:lnTo>
                <a:lnTo>
                  <a:pt x="15180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679156" y="4714875"/>
            <a:ext cx="98228" cy="258962"/>
          </a:xfrm>
          <a:custGeom>
            <a:avLst/>
            <a:gdLst/>
            <a:ahLst/>
            <a:cxnLst/>
            <a:rect l="0" t="0" r="0" b="0"/>
            <a:pathLst>
              <a:path w="98228" h="258962">
                <a:moveTo>
                  <a:pt x="8930" y="17859"/>
                </a:moveTo>
                <a:lnTo>
                  <a:pt x="8930" y="17859"/>
                </a:lnTo>
                <a:lnTo>
                  <a:pt x="893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80367"/>
                </a:lnTo>
                <a:lnTo>
                  <a:pt x="17860" y="125015"/>
                </a:lnTo>
                <a:lnTo>
                  <a:pt x="26789" y="169664"/>
                </a:lnTo>
                <a:lnTo>
                  <a:pt x="35719" y="205383"/>
                </a:lnTo>
                <a:lnTo>
                  <a:pt x="44649" y="232172"/>
                </a:lnTo>
                <a:lnTo>
                  <a:pt x="53578" y="250031"/>
                </a:lnTo>
                <a:lnTo>
                  <a:pt x="71438" y="258961"/>
                </a:lnTo>
                <a:lnTo>
                  <a:pt x="89297" y="250031"/>
                </a:lnTo>
                <a:lnTo>
                  <a:pt x="98227" y="241102"/>
                </a:lnTo>
                <a:lnTo>
                  <a:pt x="98227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607719" y="4732734"/>
            <a:ext cx="178595" cy="205384"/>
          </a:xfrm>
          <a:custGeom>
            <a:avLst/>
            <a:gdLst/>
            <a:ahLst/>
            <a:cxnLst/>
            <a:rect l="0" t="0" r="0" b="0"/>
            <a:pathLst>
              <a:path w="178595" h="205384">
                <a:moveTo>
                  <a:pt x="178594" y="0"/>
                </a:moveTo>
                <a:lnTo>
                  <a:pt x="169664" y="8930"/>
                </a:lnTo>
                <a:lnTo>
                  <a:pt x="142875" y="26789"/>
                </a:lnTo>
                <a:lnTo>
                  <a:pt x="116086" y="62508"/>
                </a:lnTo>
                <a:lnTo>
                  <a:pt x="80367" y="98227"/>
                </a:lnTo>
                <a:lnTo>
                  <a:pt x="53578" y="142875"/>
                </a:lnTo>
                <a:lnTo>
                  <a:pt x="26789" y="187524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384477" y="5634632"/>
            <a:ext cx="267891" cy="241103"/>
          </a:xfrm>
          <a:custGeom>
            <a:avLst/>
            <a:gdLst/>
            <a:ahLst/>
            <a:cxnLst/>
            <a:rect l="0" t="0" r="0" b="0"/>
            <a:pathLst>
              <a:path w="267891" h="241103">
                <a:moveTo>
                  <a:pt x="17859" y="8930"/>
                </a:moveTo>
                <a:lnTo>
                  <a:pt x="17859" y="8930"/>
                </a:lnTo>
                <a:lnTo>
                  <a:pt x="1785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59"/>
                </a:lnTo>
                <a:lnTo>
                  <a:pt x="17859" y="44648"/>
                </a:lnTo>
                <a:lnTo>
                  <a:pt x="44648" y="62508"/>
                </a:lnTo>
                <a:lnTo>
                  <a:pt x="71437" y="98227"/>
                </a:lnTo>
                <a:lnTo>
                  <a:pt x="107156" y="133945"/>
                </a:lnTo>
                <a:lnTo>
                  <a:pt x="142875" y="169664"/>
                </a:lnTo>
                <a:lnTo>
                  <a:pt x="187523" y="205383"/>
                </a:lnTo>
                <a:lnTo>
                  <a:pt x="214312" y="232172"/>
                </a:lnTo>
                <a:lnTo>
                  <a:pt x="241101" y="241102"/>
                </a:lnTo>
                <a:lnTo>
                  <a:pt x="258961" y="223242"/>
                </a:lnTo>
                <a:lnTo>
                  <a:pt x="267890" y="196453"/>
                </a:lnTo>
                <a:lnTo>
                  <a:pt x="26789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420195" y="5572125"/>
            <a:ext cx="151806" cy="428625"/>
          </a:xfrm>
          <a:custGeom>
            <a:avLst/>
            <a:gdLst/>
            <a:ahLst/>
            <a:cxnLst/>
            <a:rect l="0" t="0" r="0" b="0"/>
            <a:pathLst>
              <a:path w="151806" h="428625">
                <a:moveTo>
                  <a:pt x="151805" y="0"/>
                </a:moveTo>
                <a:lnTo>
                  <a:pt x="142875" y="26788"/>
                </a:lnTo>
                <a:lnTo>
                  <a:pt x="116086" y="89296"/>
                </a:lnTo>
                <a:lnTo>
                  <a:pt x="89297" y="169663"/>
                </a:lnTo>
                <a:lnTo>
                  <a:pt x="62508" y="267890"/>
                </a:lnTo>
                <a:lnTo>
                  <a:pt x="44649" y="348257"/>
                </a:lnTo>
                <a:lnTo>
                  <a:pt x="17860" y="410765"/>
                </a:lnTo>
                <a:lnTo>
                  <a:pt x="0" y="428624"/>
                </a:lnTo>
                <a:lnTo>
                  <a:pt x="0" y="4286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9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/>
          <a:lstStyle/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276600" cy="365125"/>
          </a:xfrm>
        </p:spPr>
        <p:txBody>
          <a:bodyPr/>
          <a:lstStyle/>
          <a:p>
            <a:r>
              <a:rPr lang="en-US" sz="1800" b="1" dirty="0"/>
              <a:t>http://docs.seleniumhq.org/</a:t>
            </a:r>
            <a:endParaRPr lang="en-US" sz="1800" b="1" dirty="0" smtClean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595438"/>
            <a:ext cx="795337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-76200"/>
            <a:ext cx="2027876" cy="171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5804297" y="535781"/>
            <a:ext cx="2160985" cy="1071564"/>
          </a:xfrm>
          <a:custGeom>
            <a:avLst/>
            <a:gdLst/>
            <a:ahLst/>
            <a:cxnLst/>
            <a:rect l="0" t="0" r="0" b="0"/>
            <a:pathLst>
              <a:path w="2160985" h="1071564">
                <a:moveTo>
                  <a:pt x="1785937" y="375047"/>
                </a:moveTo>
                <a:lnTo>
                  <a:pt x="1785937" y="375047"/>
                </a:lnTo>
                <a:lnTo>
                  <a:pt x="1785937" y="375047"/>
                </a:lnTo>
                <a:lnTo>
                  <a:pt x="1785937" y="375047"/>
                </a:lnTo>
                <a:lnTo>
                  <a:pt x="1785937" y="375047"/>
                </a:lnTo>
                <a:lnTo>
                  <a:pt x="1785937" y="366117"/>
                </a:lnTo>
                <a:lnTo>
                  <a:pt x="1777008" y="366117"/>
                </a:lnTo>
                <a:lnTo>
                  <a:pt x="1777008" y="357188"/>
                </a:lnTo>
                <a:lnTo>
                  <a:pt x="1777008" y="357188"/>
                </a:lnTo>
                <a:lnTo>
                  <a:pt x="1768078" y="357188"/>
                </a:lnTo>
                <a:lnTo>
                  <a:pt x="1759148" y="348258"/>
                </a:lnTo>
                <a:lnTo>
                  <a:pt x="1750219" y="348258"/>
                </a:lnTo>
                <a:lnTo>
                  <a:pt x="1741289" y="339328"/>
                </a:lnTo>
                <a:lnTo>
                  <a:pt x="1732359" y="339328"/>
                </a:lnTo>
                <a:lnTo>
                  <a:pt x="1723430" y="330399"/>
                </a:lnTo>
                <a:lnTo>
                  <a:pt x="1705570" y="330399"/>
                </a:lnTo>
                <a:lnTo>
                  <a:pt x="1696641" y="321469"/>
                </a:lnTo>
                <a:lnTo>
                  <a:pt x="1678781" y="321469"/>
                </a:lnTo>
                <a:lnTo>
                  <a:pt x="1660922" y="312539"/>
                </a:lnTo>
                <a:lnTo>
                  <a:pt x="1643062" y="312539"/>
                </a:lnTo>
                <a:lnTo>
                  <a:pt x="1625203" y="303610"/>
                </a:lnTo>
                <a:lnTo>
                  <a:pt x="1598414" y="294680"/>
                </a:lnTo>
                <a:lnTo>
                  <a:pt x="1580555" y="285750"/>
                </a:lnTo>
                <a:lnTo>
                  <a:pt x="1553766" y="276820"/>
                </a:lnTo>
                <a:lnTo>
                  <a:pt x="1526976" y="276820"/>
                </a:lnTo>
                <a:lnTo>
                  <a:pt x="1500187" y="267891"/>
                </a:lnTo>
                <a:lnTo>
                  <a:pt x="1473398" y="258961"/>
                </a:lnTo>
                <a:lnTo>
                  <a:pt x="1437680" y="250031"/>
                </a:lnTo>
                <a:lnTo>
                  <a:pt x="1410891" y="241102"/>
                </a:lnTo>
                <a:lnTo>
                  <a:pt x="1375172" y="232172"/>
                </a:lnTo>
                <a:lnTo>
                  <a:pt x="1339453" y="223242"/>
                </a:lnTo>
                <a:lnTo>
                  <a:pt x="1303734" y="214313"/>
                </a:lnTo>
                <a:lnTo>
                  <a:pt x="1268016" y="205383"/>
                </a:lnTo>
                <a:lnTo>
                  <a:pt x="1232297" y="187524"/>
                </a:lnTo>
                <a:lnTo>
                  <a:pt x="1196578" y="178594"/>
                </a:lnTo>
                <a:lnTo>
                  <a:pt x="1151930" y="169664"/>
                </a:lnTo>
                <a:lnTo>
                  <a:pt x="1116211" y="160735"/>
                </a:lnTo>
                <a:lnTo>
                  <a:pt x="1071562" y="151805"/>
                </a:lnTo>
                <a:lnTo>
                  <a:pt x="1035844" y="133946"/>
                </a:lnTo>
                <a:lnTo>
                  <a:pt x="991195" y="125016"/>
                </a:lnTo>
                <a:lnTo>
                  <a:pt x="964406" y="116086"/>
                </a:lnTo>
                <a:lnTo>
                  <a:pt x="928687" y="98227"/>
                </a:lnTo>
                <a:lnTo>
                  <a:pt x="892969" y="80367"/>
                </a:lnTo>
                <a:lnTo>
                  <a:pt x="857250" y="71438"/>
                </a:lnTo>
                <a:lnTo>
                  <a:pt x="830461" y="53578"/>
                </a:lnTo>
                <a:lnTo>
                  <a:pt x="794742" y="44649"/>
                </a:lnTo>
                <a:lnTo>
                  <a:pt x="759023" y="26789"/>
                </a:lnTo>
                <a:lnTo>
                  <a:pt x="723305" y="17860"/>
                </a:lnTo>
                <a:lnTo>
                  <a:pt x="696516" y="8930"/>
                </a:lnTo>
                <a:lnTo>
                  <a:pt x="660797" y="8930"/>
                </a:lnTo>
                <a:lnTo>
                  <a:pt x="625078" y="0"/>
                </a:lnTo>
                <a:lnTo>
                  <a:pt x="589359" y="0"/>
                </a:lnTo>
                <a:lnTo>
                  <a:pt x="553641" y="0"/>
                </a:lnTo>
                <a:lnTo>
                  <a:pt x="517922" y="8930"/>
                </a:lnTo>
                <a:lnTo>
                  <a:pt x="491133" y="8930"/>
                </a:lnTo>
                <a:lnTo>
                  <a:pt x="455414" y="17860"/>
                </a:lnTo>
                <a:lnTo>
                  <a:pt x="428625" y="26789"/>
                </a:lnTo>
                <a:lnTo>
                  <a:pt x="392906" y="26789"/>
                </a:lnTo>
                <a:lnTo>
                  <a:pt x="357187" y="44649"/>
                </a:lnTo>
                <a:lnTo>
                  <a:pt x="321469" y="53578"/>
                </a:lnTo>
                <a:lnTo>
                  <a:pt x="285750" y="71438"/>
                </a:lnTo>
                <a:lnTo>
                  <a:pt x="258961" y="89297"/>
                </a:lnTo>
                <a:lnTo>
                  <a:pt x="223242" y="116086"/>
                </a:lnTo>
                <a:lnTo>
                  <a:pt x="196453" y="133946"/>
                </a:lnTo>
                <a:lnTo>
                  <a:pt x="169664" y="160735"/>
                </a:lnTo>
                <a:lnTo>
                  <a:pt x="142875" y="187524"/>
                </a:lnTo>
                <a:lnTo>
                  <a:pt x="125016" y="214313"/>
                </a:lnTo>
                <a:lnTo>
                  <a:pt x="107156" y="250031"/>
                </a:lnTo>
                <a:lnTo>
                  <a:pt x="89297" y="285750"/>
                </a:lnTo>
                <a:lnTo>
                  <a:pt x="71437" y="321469"/>
                </a:lnTo>
                <a:lnTo>
                  <a:pt x="62508" y="366117"/>
                </a:lnTo>
                <a:lnTo>
                  <a:pt x="44648" y="401836"/>
                </a:lnTo>
                <a:lnTo>
                  <a:pt x="35719" y="446485"/>
                </a:lnTo>
                <a:lnTo>
                  <a:pt x="17859" y="491133"/>
                </a:lnTo>
                <a:lnTo>
                  <a:pt x="17859" y="526852"/>
                </a:lnTo>
                <a:lnTo>
                  <a:pt x="8930" y="571500"/>
                </a:lnTo>
                <a:lnTo>
                  <a:pt x="0" y="607219"/>
                </a:lnTo>
                <a:lnTo>
                  <a:pt x="0" y="642938"/>
                </a:lnTo>
                <a:lnTo>
                  <a:pt x="0" y="678656"/>
                </a:lnTo>
                <a:lnTo>
                  <a:pt x="8930" y="714375"/>
                </a:lnTo>
                <a:lnTo>
                  <a:pt x="17859" y="750094"/>
                </a:lnTo>
                <a:lnTo>
                  <a:pt x="26789" y="785813"/>
                </a:lnTo>
                <a:lnTo>
                  <a:pt x="44648" y="821532"/>
                </a:lnTo>
                <a:lnTo>
                  <a:pt x="53578" y="848321"/>
                </a:lnTo>
                <a:lnTo>
                  <a:pt x="71437" y="884039"/>
                </a:lnTo>
                <a:lnTo>
                  <a:pt x="98226" y="910828"/>
                </a:lnTo>
                <a:lnTo>
                  <a:pt x="125016" y="937617"/>
                </a:lnTo>
                <a:lnTo>
                  <a:pt x="151805" y="955477"/>
                </a:lnTo>
                <a:lnTo>
                  <a:pt x="187523" y="973336"/>
                </a:lnTo>
                <a:lnTo>
                  <a:pt x="223242" y="991195"/>
                </a:lnTo>
                <a:lnTo>
                  <a:pt x="267891" y="1009055"/>
                </a:lnTo>
                <a:lnTo>
                  <a:pt x="312539" y="1017984"/>
                </a:lnTo>
                <a:lnTo>
                  <a:pt x="357187" y="1026914"/>
                </a:lnTo>
                <a:lnTo>
                  <a:pt x="401836" y="1035844"/>
                </a:lnTo>
                <a:lnTo>
                  <a:pt x="455414" y="1035844"/>
                </a:lnTo>
                <a:lnTo>
                  <a:pt x="508992" y="1044773"/>
                </a:lnTo>
                <a:lnTo>
                  <a:pt x="562570" y="1053703"/>
                </a:lnTo>
                <a:lnTo>
                  <a:pt x="616148" y="1053703"/>
                </a:lnTo>
                <a:lnTo>
                  <a:pt x="678656" y="1062633"/>
                </a:lnTo>
                <a:lnTo>
                  <a:pt x="732234" y="1062633"/>
                </a:lnTo>
                <a:lnTo>
                  <a:pt x="794742" y="1071563"/>
                </a:lnTo>
                <a:lnTo>
                  <a:pt x="857250" y="1062633"/>
                </a:lnTo>
                <a:lnTo>
                  <a:pt x="919758" y="1062633"/>
                </a:lnTo>
                <a:lnTo>
                  <a:pt x="982266" y="1062633"/>
                </a:lnTo>
                <a:lnTo>
                  <a:pt x="1035844" y="1062633"/>
                </a:lnTo>
                <a:lnTo>
                  <a:pt x="1098351" y="1053703"/>
                </a:lnTo>
                <a:lnTo>
                  <a:pt x="1160859" y="1044773"/>
                </a:lnTo>
                <a:lnTo>
                  <a:pt x="1223367" y="1044773"/>
                </a:lnTo>
                <a:lnTo>
                  <a:pt x="1294805" y="1035844"/>
                </a:lnTo>
                <a:lnTo>
                  <a:pt x="1357312" y="1026914"/>
                </a:lnTo>
                <a:lnTo>
                  <a:pt x="1428750" y="1017984"/>
                </a:lnTo>
                <a:lnTo>
                  <a:pt x="1491258" y="1009055"/>
                </a:lnTo>
                <a:lnTo>
                  <a:pt x="1553766" y="991195"/>
                </a:lnTo>
                <a:lnTo>
                  <a:pt x="1616273" y="982266"/>
                </a:lnTo>
                <a:lnTo>
                  <a:pt x="1678781" y="964406"/>
                </a:lnTo>
                <a:lnTo>
                  <a:pt x="1741289" y="946547"/>
                </a:lnTo>
                <a:lnTo>
                  <a:pt x="1794867" y="928688"/>
                </a:lnTo>
                <a:lnTo>
                  <a:pt x="1857375" y="910828"/>
                </a:lnTo>
                <a:lnTo>
                  <a:pt x="1910953" y="892969"/>
                </a:lnTo>
                <a:lnTo>
                  <a:pt x="1964531" y="866180"/>
                </a:lnTo>
                <a:lnTo>
                  <a:pt x="2009180" y="839391"/>
                </a:lnTo>
                <a:lnTo>
                  <a:pt x="2044898" y="812602"/>
                </a:lnTo>
                <a:lnTo>
                  <a:pt x="2080617" y="785813"/>
                </a:lnTo>
                <a:lnTo>
                  <a:pt x="2107406" y="759024"/>
                </a:lnTo>
                <a:lnTo>
                  <a:pt x="2125266" y="723305"/>
                </a:lnTo>
                <a:lnTo>
                  <a:pt x="2143125" y="696516"/>
                </a:lnTo>
                <a:lnTo>
                  <a:pt x="2152055" y="660797"/>
                </a:lnTo>
                <a:lnTo>
                  <a:pt x="2160984" y="634008"/>
                </a:lnTo>
                <a:lnTo>
                  <a:pt x="2160984" y="598289"/>
                </a:lnTo>
                <a:lnTo>
                  <a:pt x="2160984" y="571500"/>
                </a:lnTo>
                <a:lnTo>
                  <a:pt x="2152055" y="544711"/>
                </a:lnTo>
                <a:lnTo>
                  <a:pt x="2152055" y="517922"/>
                </a:lnTo>
                <a:lnTo>
                  <a:pt x="2134195" y="491133"/>
                </a:lnTo>
                <a:lnTo>
                  <a:pt x="2116336" y="473274"/>
                </a:lnTo>
                <a:lnTo>
                  <a:pt x="2098476" y="446485"/>
                </a:lnTo>
                <a:lnTo>
                  <a:pt x="2080617" y="419695"/>
                </a:lnTo>
                <a:lnTo>
                  <a:pt x="2053828" y="401836"/>
                </a:lnTo>
                <a:lnTo>
                  <a:pt x="2018109" y="375047"/>
                </a:lnTo>
                <a:lnTo>
                  <a:pt x="1973461" y="357188"/>
                </a:lnTo>
                <a:lnTo>
                  <a:pt x="1928812" y="339328"/>
                </a:lnTo>
                <a:lnTo>
                  <a:pt x="1884164" y="330399"/>
                </a:lnTo>
                <a:lnTo>
                  <a:pt x="1830586" y="321469"/>
                </a:lnTo>
                <a:lnTo>
                  <a:pt x="1785937" y="312539"/>
                </a:lnTo>
                <a:lnTo>
                  <a:pt x="1741289" y="312539"/>
                </a:lnTo>
                <a:lnTo>
                  <a:pt x="1696641" y="321469"/>
                </a:lnTo>
                <a:lnTo>
                  <a:pt x="1660922" y="321469"/>
                </a:lnTo>
                <a:lnTo>
                  <a:pt x="1660922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331023" y="5339953"/>
            <a:ext cx="1107283" cy="928688"/>
          </a:xfrm>
          <a:custGeom>
            <a:avLst/>
            <a:gdLst/>
            <a:ahLst/>
            <a:cxnLst/>
            <a:rect l="0" t="0" r="0" b="0"/>
            <a:pathLst>
              <a:path w="1107283" h="928688">
                <a:moveTo>
                  <a:pt x="17860" y="928687"/>
                </a:moveTo>
                <a:lnTo>
                  <a:pt x="17860" y="928687"/>
                </a:lnTo>
                <a:lnTo>
                  <a:pt x="8930" y="928687"/>
                </a:lnTo>
                <a:lnTo>
                  <a:pt x="8930" y="928687"/>
                </a:lnTo>
                <a:lnTo>
                  <a:pt x="0" y="928687"/>
                </a:lnTo>
                <a:lnTo>
                  <a:pt x="0" y="919757"/>
                </a:lnTo>
                <a:lnTo>
                  <a:pt x="8930" y="910827"/>
                </a:lnTo>
                <a:lnTo>
                  <a:pt x="17860" y="892968"/>
                </a:lnTo>
                <a:lnTo>
                  <a:pt x="26790" y="875109"/>
                </a:lnTo>
                <a:lnTo>
                  <a:pt x="35719" y="857249"/>
                </a:lnTo>
                <a:lnTo>
                  <a:pt x="53579" y="830460"/>
                </a:lnTo>
                <a:lnTo>
                  <a:pt x="80368" y="794742"/>
                </a:lnTo>
                <a:lnTo>
                  <a:pt x="116086" y="759023"/>
                </a:lnTo>
                <a:lnTo>
                  <a:pt x="151805" y="714374"/>
                </a:lnTo>
                <a:lnTo>
                  <a:pt x="205383" y="669726"/>
                </a:lnTo>
                <a:lnTo>
                  <a:pt x="267891" y="607218"/>
                </a:lnTo>
                <a:lnTo>
                  <a:pt x="330399" y="535781"/>
                </a:lnTo>
                <a:lnTo>
                  <a:pt x="401836" y="464343"/>
                </a:lnTo>
                <a:lnTo>
                  <a:pt x="482204" y="392906"/>
                </a:lnTo>
                <a:lnTo>
                  <a:pt x="562571" y="321468"/>
                </a:lnTo>
                <a:lnTo>
                  <a:pt x="634008" y="267890"/>
                </a:lnTo>
                <a:lnTo>
                  <a:pt x="714375" y="214313"/>
                </a:lnTo>
                <a:lnTo>
                  <a:pt x="785813" y="169664"/>
                </a:lnTo>
                <a:lnTo>
                  <a:pt x="848321" y="133945"/>
                </a:lnTo>
                <a:lnTo>
                  <a:pt x="919758" y="98227"/>
                </a:lnTo>
                <a:lnTo>
                  <a:pt x="982266" y="71438"/>
                </a:lnTo>
                <a:lnTo>
                  <a:pt x="1044774" y="44649"/>
                </a:lnTo>
                <a:lnTo>
                  <a:pt x="1107282" y="0"/>
                </a:lnTo>
                <a:lnTo>
                  <a:pt x="11072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652367" y="6706195"/>
            <a:ext cx="1294806" cy="53579"/>
          </a:xfrm>
          <a:custGeom>
            <a:avLst/>
            <a:gdLst/>
            <a:ahLst/>
            <a:cxnLst/>
            <a:rect l="0" t="0" r="0" b="0"/>
            <a:pathLst>
              <a:path w="1294806" h="53579">
                <a:moveTo>
                  <a:pt x="8930" y="35718"/>
                </a:move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17860" y="44648"/>
                </a:lnTo>
                <a:lnTo>
                  <a:pt x="17860" y="44648"/>
                </a:lnTo>
                <a:lnTo>
                  <a:pt x="26789" y="44648"/>
                </a:lnTo>
                <a:lnTo>
                  <a:pt x="44649" y="44648"/>
                </a:lnTo>
                <a:lnTo>
                  <a:pt x="53578" y="35718"/>
                </a:lnTo>
                <a:lnTo>
                  <a:pt x="62508" y="35718"/>
                </a:lnTo>
                <a:lnTo>
                  <a:pt x="80367" y="35718"/>
                </a:lnTo>
                <a:lnTo>
                  <a:pt x="89297" y="35718"/>
                </a:lnTo>
                <a:lnTo>
                  <a:pt x="107156" y="35718"/>
                </a:lnTo>
                <a:lnTo>
                  <a:pt x="116086" y="35718"/>
                </a:lnTo>
                <a:lnTo>
                  <a:pt x="133946" y="35718"/>
                </a:lnTo>
                <a:lnTo>
                  <a:pt x="151805" y="35718"/>
                </a:lnTo>
                <a:lnTo>
                  <a:pt x="169664" y="35718"/>
                </a:lnTo>
                <a:lnTo>
                  <a:pt x="187524" y="35718"/>
                </a:lnTo>
                <a:lnTo>
                  <a:pt x="196453" y="35718"/>
                </a:lnTo>
                <a:lnTo>
                  <a:pt x="214313" y="35718"/>
                </a:lnTo>
                <a:lnTo>
                  <a:pt x="232172" y="35718"/>
                </a:lnTo>
                <a:lnTo>
                  <a:pt x="250031" y="35718"/>
                </a:lnTo>
                <a:lnTo>
                  <a:pt x="258961" y="35718"/>
                </a:lnTo>
                <a:lnTo>
                  <a:pt x="276821" y="35718"/>
                </a:lnTo>
                <a:lnTo>
                  <a:pt x="294680" y="35718"/>
                </a:lnTo>
                <a:lnTo>
                  <a:pt x="312539" y="35718"/>
                </a:lnTo>
                <a:lnTo>
                  <a:pt x="321469" y="35718"/>
                </a:lnTo>
                <a:lnTo>
                  <a:pt x="339328" y="35718"/>
                </a:lnTo>
                <a:lnTo>
                  <a:pt x="357188" y="35718"/>
                </a:lnTo>
                <a:lnTo>
                  <a:pt x="366117" y="35718"/>
                </a:lnTo>
                <a:lnTo>
                  <a:pt x="383977" y="35718"/>
                </a:lnTo>
                <a:lnTo>
                  <a:pt x="392906" y="26789"/>
                </a:lnTo>
                <a:lnTo>
                  <a:pt x="410766" y="26789"/>
                </a:lnTo>
                <a:lnTo>
                  <a:pt x="419696" y="26789"/>
                </a:lnTo>
                <a:lnTo>
                  <a:pt x="437555" y="26789"/>
                </a:lnTo>
                <a:lnTo>
                  <a:pt x="446485" y="26789"/>
                </a:lnTo>
                <a:lnTo>
                  <a:pt x="464344" y="26789"/>
                </a:lnTo>
                <a:lnTo>
                  <a:pt x="473274" y="35718"/>
                </a:lnTo>
                <a:lnTo>
                  <a:pt x="482203" y="35718"/>
                </a:lnTo>
                <a:lnTo>
                  <a:pt x="500063" y="35718"/>
                </a:lnTo>
                <a:lnTo>
                  <a:pt x="508992" y="35718"/>
                </a:lnTo>
                <a:lnTo>
                  <a:pt x="517922" y="26789"/>
                </a:lnTo>
                <a:lnTo>
                  <a:pt x="526852" y="26789"/>
                </a:lnTo>
                <a:lnTo>
                  <a:pt x="535781" y="26789"/>
                </a:lnTo>
                <a:lnTo>
                  <a:pt x="544711" y="26789"/>
                </a:lnTo>
                <a:lnTo>
                  <a:pt x="562571" y="26789"/>
                </a:lnTo>
                <a:lnTo>
                  <a:pt x="571500" y="26789"/>
                </a:lnTo>
                <a:lnTo>
                  <a:pt x="580430" y="26789"/>
                </a:lnTo>
                <a:lnTo>
                  <a:pt x="589360" y="26789"/>
                </a:lnTo>
                <a:lnTo>
                  <a:pt x="598289" y="26789"/>
                </a:lnTo>
                <a:lnTo>
                  <a:pt x="607219" y="26789"/>
                </a:lnTo>
                <a:lnTo>
                  <a:pt x="616149" y="26789"/>
                </a:lnTo>
                <a:lnTo>
                  <a:pt x="625078" y="26789"/>
                </a:lnTo>
                <a:lnTo>
                  <a:pt x="634008" y="26789"/>
                </a:lnTo>
                <a:lnTo>
                  <a:pt x="642938" y="17859"/>
                </a:lnTo>
                <a:lnTo>
                  <a:pt x="651867" y="17859"/>
                </a:lnTo>
                <a:lnTo>
                  <a:pt x="651867" y="17859"/>
                </a:lnTo>
                <a:lnTo>
                  <a:pt x="660797" y="17859"/>
                </a:lnTo>
                <a:lnTo>
                  <a:pt x="669727" y="17859"/>
                </a:lnTo>
                <a:lnTo>
                  <a:pt x="678656" y="17859"/>
                </a:lnTo>
                <a:lnTo>
                  <a:pt x="687586" y="8929"/>
                </a:lnTo>
                <a:lnTo>
                  <a:pt x="696516" y="8929"/>
                </a:lnTo>
                <a:lnTo>
                  <a:pt x="696516" y="8929"/>
                </a:lnTo>
                <a:lnTo>
                  <a:pt x="705446" y="8929"/>
                </a:lnTo>
                <a:lnTo>
                  <a:pt x="714375" y="8929"/>
                </a:lnTo>
                <a:lnTo>
                  <a:pt x="714375" y="8929"/>
                </a:lnTo>
                <a:lnTo>
                  <a:pt x="723305" y="8929"/>
                </a:lnTo>
                <a:lnTo>
                  <a:pt x="732235" y="8929"/>
                </a:lnTo>
                <a:lnTo>
                  <a:pt x="732235" y="8929"/>
                </a:lnTo>
                <a:lnTo>
                  <a:pt x="741164" y="8929"/>
                </a:lnTo>
                <a:lnTo>
                  <a:pt x="750094" y="8929"/>
                </a:lnTo>
                <a:lnTo>
                  <a:pt x="750094" y="8929"/>
                </a:lnTo>
                <a:lnTo>
                  <a:pt x="759024" y="8929"/>
                </a:lnTo>
                <a:lnTo>
                  <a:pt x="767953" y="8929"/>
                </a:lnTo>
                <a:lnTo>
                  <a:pt x="767953" y="8929"/>
                </a:lnTo>
                <a:lnTo>
                  <a:pt x="776883" y="8929"/>
                </a:lnTo>
                <a:lnTo>
                  <a:pt x="785813" y="8929"/>
                </a:lnTo>
                <a:lnTo>
                  <a:pt x="785813" y="8929"/>
                </a:lnTo>
                <a:lnTo>
                  <a:pt x="794742" y="8929"/>
                </a:lnTo>
                <a:lnTo>
                  <a:pt x="794742" y="8929"/>
                </a:lnTo>
                <a:lnTo>
                  <a:pt x="803672" y="17859"/>
                </a:lnTo>
                <a:lnTo>
                  <a:pt x="812602" y="17859"/>
                </a:lnTo>
                <a:lnTo>
                  <a:pt x="812602" y="17859"/>
                </a:lnTo>
                <a:lnTo>
                  <a:pt x="821531" y="17859"/>
                </a:lnTo>
                <a:lnTo>
                  <a:pt x="821531" y="17859"/>
                </a:lnTo>
                <a:lnTo>
                  <a:pt x="830461" y="17859"/>
                </a:lnTo>
                <a:lnTo>
                  <a:pt x="830461" y="17859"/>
                </a:lnTo>
                <a:lnTo>
                  <a:pt x="839391" y="17859"/>
                </a:lnTo>
                <a:lnTo>
                  <a:pt x="848321" y="17859"/>
                </a:lnTo>
                <a:lnTo>
                  <a:pt x="857250" y="17859"/>
                </a:lnTo>
                <a:lnTo>
                  <a:pt x="866180" y="17859"/>
                </a:lnTo>
                <a:lnTo>
                  <a:pt x="875110" y="17859"/>
                </a:lnTo>
                <a:lnTo>
                  <a:pt x="884039" y="17859"/>
                </a:lnTo>
                <a:lnTo>
                  <a:pt x="892969" y="17859"/>
                </a:lnTo>
                <a:lnTo>
                  <a:pt x="901899" y="17859"/>
                </a:lnTo>
                <a:lnTo>
                  <a:pt x="919758" y="17859"/>
                </a:lnTo>
                <a:lnTo>
                  <a:pt x="928688" y="17859"/>
                </a:lnTo>
                <a:lnTo>
                  <a:pt x="937617" y="26789"/>
                </a:lnTo>
                <a:lnTo>
                  <a:pt x="946547" y="26789"/>
                </a:lnTo>
                <a:lnTo>
                  <a:pt x="955477" y="17859"/>
                </a:lnTo>
                <a:lnTo>
                  <a:pt x="964406" y="17859"/>
                </a:lnTo>
                <a:lnTo>
                  <a:pt x="964406" y="17859"/>
                </a:lnTo>
                <a:lnTo>
                  <a:pt x="973336" y="17859"/>
                </a:lnTo>
                <a:lnTo>
                  <a:pt x="982266" y="17859"/>
                </a:lnTo>
                <a:lnTo>
                  <a:pt x="991196" y="17859"/>
                </a:lnTo>
                <a:lnTo>
                  <a:pt x="1000125" y="17859"/>
                </a:lnTo>
                <a:lnTo>
                  <a:pt x="1009055" y="26789"/>
                </a:lnTo>
                <a:lnTo>
                  <a:pt x="1017985" y="26789"/>
                </a:lnTo>
                <a:lnTo>
                  <a:pt x="1026914" y="26789"/>
                </a:lnTo>
                <a:lnTo>
                  <a:pt x="1026914" y="26789"/>
                </a:lnTo>
                <a:lnTo>
                  <a:pt x="1044774" y="26789"/>
                </a:lnTo>
                <a:lnTo>
                  <a:pt x="1044774" y="26789"/>
                </a:lnTo>
                <a:lnTo>
                  <a:pt x="1062633" y="26789"/>
                </a:lnTo>
                <a:lnTo>
                  <a:pt x="1062633" y="26789"/>
                </a:lnTo>
                <a:lnTo>
                  <a:pt x="1071563" y="35718"/>
                </a:lnTo>
                <a:lnTo>
                  <a:pt x="1080492" y="35718"/>
                </a:lnTo>
                <a:lnTo>
                  <a:pt x="1089422" y="35718"/>
                </a:lnTo>
                <a:lnTo>
                  <a:pt x="1098352" y="26789"/>
                </a:lnTo>
                <a:lnTo>
                  <a:pt x="1107281" y="26789"/>
                </a:lnTo>
                <a:lnTo>
                  <a:pt x="1116211" y="26789"/>
                </a:lnTo>
                <a:lnTo>
                  <a:pt x="1125141" y="26789"/>
                </a:lnTo>
                <a:lnTo>
                  <a:pt x="1125141" y="26789"/>
                </a:lnTo>
                <a:lnTo>
                  <a:pt x="1134071" y="17859"/>
                </a:lnTo>
                <a:lnTo>
                  <a:pt x="1143000" y="17859"/>
                </a:lnTo>
                <a:lnTo>
                  <a:pt x="1151930" y="17859"/>
                </a:lnTo>
                <a:lnTo>
                  <a:pt x="1160860" y="17859"/>
                </a:lnTo>
                <a:lnTo>
                  <a:pt x="1160860" y="17859"/>
                </a:lnTo>
                <a:lnTo>
                  <a:pt x="1169789" y="17859"/>
                </a:lnTo>
                <a:lnTo>
                  <a:pt x="1169789" y="17859"/>
                </a:lnTo>
                <a:lnTo>
                  <a:pt x="1178719" y="17859"/>
                </a:lnTo>
                <a:lnTo>
                  <a:pt x="1178719" y="17859"/>
                </a:lnTo>
                <a:lnTo>
                  <a:pt x="1187649" y="17859"/>
                </a:lnTo>
                <a:lnTo>
                  <a:pt x="1187649" y="17859"/>
                </a:lnTo>
                <a:lnTo>
                  <a:pt x="1196578" y="17859"/>
                </a:lnTo>
                <a:lnTo>
                  <a:pt x="1196578" y="8929"/>
                </a:lnTo>
                <a:lnTo>
                  <a:pt x="1205508" y="8929"/>
                </a:lnTo>
                <a:lnTo>
                  <a:pt x="1205508" y="8929"/>
                </a:lnTo>
                <a:lnTo>
                  <a:pt x="1214438" y="8929"/>
                </a:lnTo>
                <a:lnTo>
                  <a:pt x="1223367" y="8929"/>
                </a:lnTo>
                <a:lnTo>
                  <a:pt x="1223367" y="8929"/>
                </a:lnTo>
                <a:lnTo>
                  <a:pt x="1232297" y="8929"/>
                </a:lnTo>
                <a:lnTo>
                  <a:pt x="1232297" y="8929"/>
                </a:lnTo>
                <a:lnTo>
                  <a:pt x="1232297" y="8929"/>
                </a:lnTo>
                <a:lnTo>
                  <a:pt x="1232297" y="8929"/>
                </a:lnTo>
                <a:lnTo>
                  <a:pt x="1241227" y="8929"/>
                </a:lnTo>
                <a:lnTo>
                  <a:pt x="1241227" y="0"/>
                </a:lnTo>
                <a:lnTo>
                  <a:pt x="1241227" y="0"/>
                </a:lnTo>
                <a:lnTo>
                  <a:pt x="1241227" y="0"/>
                </a:lnTo>
                <a:lnTo>
                  <a:pt x="1241227" y="0"/>
                </a:lnTo>
                <a:lnTo>
                  <a:pt x="1241227" y="0"/>
                </a:lnTo>
                <a:lnTo>
                  <a:pt x="1250156" y="0"/>
                </a:lnTo>
                <a:lnTo>
                  <a:pt x="1250156" y="0"/>
                </a:lnTo>
                <a:lnTo>
                  <a:pt x="1250156" y="0"/>
                </a:lnTo>
                <a:lnTo>
                  <a:pt x="1250156" y="0"/>
                </a:lnTo>
                <a:lnTo>
                  <a:pt x="1250156" y="8929"/>
                </a:lnTo>
                <a:lnTo>
                  <a:pt x="1250156" y="8929"/>
                </a:lnTo>
                <a:lnTo>
                  <a:pt x="1259086" y="8929"/>
                </a:lnTo>
                <a:lnTo>
                  <a:pt x="1259086" y="8929"/>
                </a:lnTo>
                <a:lnTo>
                  <a:pt x="1259086" y="8929"/>
                </a:lnTo>
                <a:lnTo>
                  <a:pt x="1268016" y="8929"/>
                </a:lnTo>
                <a:lnTo>
                  <a:pt x="1268016" y="8929"/>
                </a:lnTo>
                <a:lnTo>
                  <a:pt x="1276946" y="8929"/>
                </a:lnTo>
                <a:lnTo>
                  <a:pt x="1276946" y="8929"/>
                </a:lnTo>
                <a:lnTo>
                  <a:pt x="1276946" y="8929"/>
                </a:lnTo>
                <a:lnTo>
                  <a:pt x="1285875" y="8929"/>
                </a:lnTo>
                <a:lnTo>
                  <a:pt x="1294805" y="8929"/>
                </a:lnTo>
                <a:lnTo>
                  <a:pt x="129480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82516" y="3723679"/>
            <a:ext cx="4545212" cy="80368"/>
          </a:xfrm>
          <a:custGeom>
            <a:avLst/>
            <a:gdLst/>
            <a:ahLst/>
            <a:cxnLst/>
            <a:rect l="0" t="0" r="0" b="0"/>
            <a:pathLst>
              <a:path w="4545212" h="80368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35718" y="0"/>
                </a:lnTo>
                <a:lnTo>
                  <a:pt x="44648" y="0"/>
                </a:lnTo>
                <a:lnTo>
                  <a:pt x="53578" y="0"/>
                </a:lnTo>
                <a:lnTo>
                  <a:pt x="62507" y="0"/>
                </a:lnTo>
                <a:lnTo>
                  <a:pt x="71437" y="0"/>
                </a:lnTo>
                <a:lnTo>
                  <a:pt x="80367" y="0"/>
                </a:lnTo>
                <a:lnTo>
                  <a:pt x="89297" y="0"/>
                </a:lnTo>
                <a:lnTo>
                  <a:pt x="89297" y="8930"/>
                </a:lnTo>
                <a:lnTo>
                  <a:pt x="98226" y="8930"/>
                </a:lnTo>
                <a:lnTo>
                  <a:pt x="116086" y="17860"/>
                </a:lnTo>
                <a:lnTo>
                  <a:pt x="125015" y="17860"/>
                </a:lnTo>
                <a:lnTo>
                  <a:pt x="133945" y="17860"/>
                </a:lnTo>
                <a:lnTo>
                  <a:pt x="151804" y="26789"/>
                </a:lnTo>
                <a:lnTo>
                  <a:pt x="169664" y="26789"/>
                </a:lnTo>
                <a:lnTo>
                  <a:pt x="178593" y="26789"/>
                </a:lnTo>
                <a:lnTo>
                  <a:pt x="205382" y="26789"/>
                </a:lnTo>
                <a:lnTo>
                  <a:pt x="223242" y="26789"/>
                </a:lnTo>
                <a:lnTo>
                  <a:pt x="241101" y="26789"/>
                </a:lnTo>
                <a:lnTo>
                  <a:pt x="258961" y="26789"/>
                </a:lnTo>
                <a:lnTo>
                  <a:pt x="285750" y="26789"/>
                </a:lnTo>
                <a:lnTo>
                  <a:pt x="303609" y="26789"/>
                </a:lnTo>
                <a:lnTo>
                  <a:pt x="330398" y="26789"/>
                </a:lnTo>
                <a:lnTo>
                  <a:pt x="357187" y="35719"/>
                </a:lnTo>
                <a:lnTo>
                  <a:pt x="375047" y="35719"/>
                </a:lnTo>
                <a:lnTo>
                  <a:pt x="401836" y="35719"/>
                </a:lnTo>
                <a:lnTo>
                  <a:pt x="428625" y="44649"/>
                </a:lnTo>
                <a:lnTo>
                  <a:pt x="446484" y="53578"/>
                </a:lnTo>
                <a:lnTo>
                  <a:pt x="473273" y="53578"/>
                </a:lnTo>
                <a:lnTo>
                  <a:pt x="500062" y="53578"/>
                </a:lnTo>
                <a:lnTo>
                  <a:pt x="526851" y="53578"/>
                </a:lnTo>
                <a:lnTo>
                  <a:pt x="553640" y="62508"/>
                </a:lnTo>
                <a:lnTo>
                  <a:pt x="580429" y="62508"/>
                </a:lnTo>
                <a:lnTo>
                  <a:pt x="607218" y="62508"/>
                </a:lnTo>
                <a:lnTo>
                  <a:pt x="642937" y="62508"/>
                </a:lnTo>
                <a:lnTo>
                  <a:pt x="669726" y="62508"/>
                </a:lnTo>
                <a:lnTo>
                  <a:pt x="696515" y="62508"/>
                </a:lnTo>
                <a:lnTo>
                  <a:pt x="723304" y="62508"/>
                </a:lnTo>
                <a:lnTo>
                  <a:pt x="759023" y="71438"/>
                </a:lnTo>
                <a:lnTo>
                  <a:pt x="785812" y="71438"/>
                </a:lnTo>
                <a:lnTo>
                  <a:pt x="812601" y="71438"/>
                </a:lnTo>
                <a:lnTo>
                  <a:pt x="839390" y="71438"/>
                </a:lnTo>
                <a:lnTo>
                  <a:pt x="866179" y="71438"/>
                </a:lnTo>
                <a:lnTo>
                  <a:pt x="892968" y="71438"/>
                </a:lnTo>
                <a:lnTo>
                  <a:pt x="919757" y="71438"/>
                </a:lnTo>
                <a:lnTo>
                  <a:pt x="946547" y="71438"/>
                </a:lnTo>
                <a:lnTo>
                  <a:pt x="973336" y="71438"/>
                </a:lnTo>
                <a:lnTo>
                  <a:pt x="1000125" y="71438"/>
                </a:lnTo>
                <a:lnTo>
                  <a:pt x="1026914" y="80367"/>
                </a:lnTo>
                <a:lnTo>
                  <a:pt x="1053703" y="80367"/>
                </a:lnTo>
                <a:lnTo>
                  <a:pt x="1080492" y="71438"/>
                </a:lnTo>
                <a:lnTo>
                  <a:pt x="1107281" y="71438"/>
                </a:lnTo>
                <a:lnTo>
                  <a:pt x="1134070" y="80367"/>
                </a:lnTo>
                <a:lnTo>
                  <a:pt x="1160859" y="80367"/>
                </a:lnTo>
                <a:lnTo>
                  <a:pt x="1178718" y="80367"/>
                </a:lnTo>
                <a:lnTo>
                  <a:pt x="1205507" y="80367"/>
                </a:lnTo>
                <a:lnTo>
                  <a:pt x="1232297" y="80367"/>
                </a:lnTo>
                <a:lnTo>
                  <a:pt x="1259086" y="80367"/>
                </a:lnTo>
                <a:lnTo>
                  <a:pt x="1276945" y="80367"/>
                </a:lnTo>
                <a:lnTo>
                  <a:pt x="1303734" y="80367"/>
                </a:lnTo>
                <a:lnTo>
                  <a:pt x="1330523" y="71438"/>
                </a:lnTo>
                <a:lnTo>
                  <a:pt x="1357312" y="71438"/>
                </a:lnTo>
                <a:lnTo>
                  <a:pt x="1384101" y="71438"/>
                </a:lnTo>
                <a:lnTo>
                  <a:pt x="1410890" y="71438"/>
                </a:lnTo>
                <a:lnTo>
                  <a:pt x="1446609" y="71438"/>
                </a:lnTo>
                <a:lnTo>
                  <a:pt x="1473398" y="71438"/>
                </a:lnTo>
                <a:lnTo>
                  <a:pt x="1500187" y="62508"/>
                </a:lnTo>
                <a:lnTo>
                  <a:pt x="1526976" y="62508"/>
                </a:lnTo>
                <a:lnTo>
                  <a:pt x="1562695" y="62508"/>
                </a:lnTo>
                <a:lnTo>
                  <a:pt x="1598414" y="62508"/>
                </a:lnTo>
                <a:lnTo>
                  <a:pt x="1634132" y="53578"/>
                </a:lnTo>
                <a:lnTo>
                  <a:pt x="1669851" y="53578"/>
                </a:lnTo>
                <a:lnTo>
                  <a:pt x="1705570" y="53578"/>
                </a:lnTo>
                <a:lnTo>
                  <a:pt x="1732359" y="53578"/>
                </a:lnTo>
                <a:lnTo>
                  <a:pt x="1768078" y="44649"/>
                </a:lnTo>
                <a:lnTo>
                  <a:pt x="1803797" y="44649"/>
                </a:lnTo>
                <a:lnTo>
                  <a:pt x="1839515" y="44649"/>
                </a:lnTo>
                <a:lnTo>
                  <a:pt x="1875234" y="35719"/>
                </a:lnTo>
                <a:lnTo>
                  <a:pt x="1902023" y="35719"/>
                </a:lnTo>
                <a:lnTo>
                  <a:pt x="1937742" y="35719"/>
                </a:lnTo>
                <a:lnTo>
                  <a:pt x="1964531" y="35719"/>
                </a:lnTo>
                <a:lnTo>
                  <a:pt x="1991320" y="35719"/>
                </a:lnTo>
                <a:lnTo>
                  <a:pt x="2027039" y="35719"/>
                </a:lnTo>
                <a:lnTo>
                  <a:pt x="2053828" y="35719"/>
                </a:lnTo>
                <a:lnTo>
                  <a:pt x="2089547" y="35719"/>
                </a:lnTo>
                <a:lnTo>
                  <a:pt x="2116336" y="26789"/>
                </a:lnTo>
                <a:lnTo>
                  <a:pt x="2152054" y="26789"/>
                </a:lnTo>
                <a:lnTo>
                  <a:pt x="2178843" y="26789"/>
                </a:lnTo>
                <a:lnTo>
                  <a:pt x="2205632" y="26789"/>
                </a:lnTo>
                <a:lnTo>
                  <a:pt x="2232422" y="26789"/>
                </a:lnTo>
                <a:lnTo>
                  <a:pt x="2259211" y="26789"/>
                </a:lnTo>
                <a:lnTo>
                  <a:pt x="2286000" y="26789"/>
                </a:lnTo>
                <a:lnTo>
                  <a:pt x="2312789" y="26789"/>
                </a:lnTo>
                <a:lnTo>
                  <a:pt x="2339578" y="26789"/>
                </a:lnTo>
                <a:lnTo>
                  <a:pt x="2366367" y="26789"/>
                </a:lnTo>
                <a:lnTo>
                  <a:pt x="2393156" y="26789"/>
                </a:lnTo>
                <a:lnTo>
                  <a:pt x="2411015" y="26789"/>
                </a:lnTo>
                <a:lnTo>
                  <a:pt x="2437804" y="26789"/>
                </a:lnTo>
                <a:lnTo>
                  <a:pt x="2464593" y="26789"/>
                </a:lnTo>
                <a:lnTo>
                  <a:pt x="2491382" y="26789"/>
                </a:lnTo>
                <a:lnTo>
                  <a:pt x="2518172" y="26789"/>
                </a:lnTo>
                <a:lnTo>
                  <a:pt x="2536031" y="26789"/>
                </a:lnTo>
                <a:lnTo>
                  <a:pt x="2562820" y="26789"/>
                </a:lnTo>
                <a:lnTo>
                  <a:pt x="2589609" y="26789"/>
                </a:lnTo>
                <a:lnTo>
                  <a:pt x="2607468" y="35719"/>
                </a:lnTo>
                <a:lnTo>
                  <a:pt x="2634257" y="35719"/>
                </a:lnTo>
                <a:lnTo>
                  <a:pt x="2661047" y="35719"/>
                </a:lnTo>
                <a:lnTo>
                  <a:pt x="2696765" y="35719"/>
                </a:lnTo>
                <a:lnTo>
                  <a:pt x="2723554" y="35719"/>
                </a:lnTo>
                <a:lnTo>
                  <a:pt x="2750343" y="35719"/>
                </a:lnTo>
                <a:lnTo>
                  <a:pt x="2777132" y="35719"/>
                </a:lnTo>
                <a:lnTo>
                  <a:pt x="2803922" y="35719"/>
                </a:lnTo>
                <a:lnTo>
                  <a:pt x="2830711" y="35719"/>
                </a:lnTo>
                <a:lnTo>
                  <a:pt x="2866429" y="26789"/>
                </a:lnTo>
                <a:lnTo>
                  <a:pt x="2893218" y="26789"/>
                </a:lnTo>
                <a:lnTo>
                  <a:pt x="2920007" y="26789"/>
                </a:lnTo>
                <a:lnTo>
                  <a:pt x="2955726" y="26789"/>
                </a:lnTo>
                <a:lnTo>
                  <a:pt x="2982515" y="26789"/>
                </a:lnTo>
                <a:lnTo>
                  <a:pt x="3009304" y="26789"/>
                </a:lnTo>
                <a:lnTo>
                  <a:pt x="3045023" y="26789"/>
                </a:lnTo>
                <a:lnTo>
                  <a:pt x="3071812" y="26789"/>
                </a:lnTo>
                <a:lnTo>
                  <a:pt x="3098601" y="26789"/>
                </a:lnTo>
                <a:lnTo>
                  <a:pt x="3134320" y="35719"/>
                </a:lnTo>
                <a:lnTo>
                  <a:pt x="3161109" y="35719"/>
                </a:lnTo>
                <a:lnTo>
                  <a:pt x="3187898" y="35719"/>
                </a:lnTo>
                <a:lnTo>
                  <a:pt x="3223617" y="35719"/>
                </a:lnTo>
                <a:lnTo>
                  <a:pt x="3250406" y="35719"/>
                </a:lnTo>
                <a:lnTo>
                  <a:pt x="3286125" y="35719"/>
                </a:lnTo>
                <a:lnTo>
                  <a:pt x="3321843" y="35719"/>
                </a:lnTo>
                <a:lnTo>
                  <a:pt x="3348632" y="35719"/>
                </a:lnTo>
                <a:lnTo>
                  <a:pt x="3384351" y="35719"/>
                </a:lnTo>
                <a:lnTo>
                  <a:pt x="3420070" y="35719"/>
                </a:lnTo>
                <a:lnTo>
                  <a:pt x="3446859" y="26789"/>
                </a:lnTo>
                <a:lnTo>
                  <a:pt x="3482578" y="26789"/>
                </a:lnTo>
                <a:lnTo>
                  <a:pt x="3518297" y="35719"/>
                </a:lnTo>
                <a:lnTo>
                  <a:pt x="3554015" y="35719"/>
                </a:lnTo>
                <a:lnTo>
                  <a:pt x="3589734" y="35719"/>
                </a:lnTo>
                <a:lnTo>
                  <a:pt x="3616523" y="35719"/>
                </a:lnTo>
                <a:lnTo>
                  <a:pt x="3652242" y="35719"/>
                </a:lnTo>
                <a:lnTo>
                  <a:pt x="3687961" y="35719"/>
                </a:lnTo>
                <a:lnTo>
                  <a:pt x="3723679" y="35719"/>
                </a:lnTo>
                <a:lnTo>
                  <a:pt x="3750468" y="35719"/>
                </a:lnTo>
                <a:lnTo>
                  <a:pt x="3786187" y="35719"/>
                </a:lnTo>
                <a:lnTo>
                  <a:pt x="3821906" y="35719"/>
                </a:lnTo>
                <a:lnTo>
                  <a:pt x="3857625" y="35719"/>
                </a:lnTo>
                <a:lnTo>
                  <a:pt x="3884414" y="35719"/>
                </a:lnTo>
                <a:lnTo>
                  <a:pt x="3920132" y="35719"/>
                </a:lnTo>
                <a:lnTo>
                  <a:pt x="3955851" y="35719"/>
                </a:lnTo>
                <a:lnTo>
                  <a:pt x="3982640" y="35719"/>
                </a:lnTo>
                <a:lnTo>
                  <a:pt x="4018359" y="35719"/>
                </a:lnTo>
                <a:lnTo>
                  <a:pt x="4054078" y="35719"/>
                </a:lnTo>
                <a:lnTo>
                  <a:pt x="4080867" y="35719"/>
                </a:lnTo>
                <a:lnTo>
                  <a:pt x="4116586" y="35719"/>
                </a:lnTo>
                <a:lnTo>
                  <a:pt x="4152304" y="35719"/>
                </a:lnTo>
                <a:lnTo>
                  <a:pt x="4179093" y="35719"/>
                </a:lnTo>
                <a:lnTo>
                  <a:pt x="4214812" y="35719"/>
                </a:lnTo>
                <a:lnTo>
                  <a:pt x="4241601" y="35719"/>
                </a:lnTo>
                <a:lnTo>
                  <a:pt x="4268390" y="35719"/>
                </a:lnTo>
                <a:lnTo>
                  <a:pt x="4295179" y="35719"/>
                </a:lnTo>
                <a:lnTo>
                  <a:pt x="4321968" y="35719"/>
                </a:lnTo>
                <a:lnTo>
                  <a:pt x="4348757" y="26789"/>
                </a:lnTo>
                <a:lnTo>
                  <a:pt x="4375547" y="26789"/>
                </a:lnTo>
                <a:lnTo>
                  <a:pt x="4402336" y="26789"/>
                </a:lnTo>
                <a:lnTo>
                  <a:pt x="4420195" y="17860"/>
                </a:lnTo>
                <a:lnTo>
                  <a:pt x="4438054" y="17860"/>
                </a:lnTo>
                <a:lnTo>
                  <a:pt x="4455914" y="17860"/>
                </a:lnTo>
                <a:lnTo>
                  <a:pt x="4473773" y="17860"/>
                </a:lnTo>
                <a:lnTo>
                  <a:pt x="4491632" y="17860"/>
                </a:lnTo>
                <a:lnTo>
                  <a:pt x="4500562" y="26789"/>
                </a:lnTo>
                <a:lnTo>
                  <a:pt x="4509492" y="26789"/>
                </a:lnTo>
                <a:lnTo>
                  <a:pt x="4518422" y="26789"/>
                </a:lnTo>
                <a:lnTo>
                  <a:pt x="4518422" y="35719"/>
                </a:lnTo>
                <a:lnTo>
                  <a:pt x="4527351" y="35719"/>
                </a:lnTo>
                <a:lnTo>
                  <a:pt x="4527351" y="44649"/>
                </a:lnTo>
                <a:lnTo>
                  <a:pt x="4527351" y="53578"/>
                </a:lnTo>
                <a:lnTo>
                  <a:pt x="4536281" y="62508"/>
                </a:lnTo>
                <a:lnTo>
                  <a:pt x="4536281" y="71438"/>
                </a:lnTo>
                <a:lnTo>
                  <a:pt x="4545211" y="80367"/>
                </a:lnTo>
                <a:lnTo>
                  <a:pt x="454521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768328" y="3982640"/>
            <a:ext cx="2339579" cy="53579"/>
          </a:xfrm>
          <a:custGeom>
            <a:avLst/>
            <a:gdLst/>
            <a:ahLst/>
            <a:cxnLst/>
            <a:rect l="0" t="0" r="0" b="0"/>
            <a:pathLst>
              <a:path w="2339579" h="53579">
                <a:moveTo>
                  <a:pt x="0" y="1786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26789"/>
                </a:lnTo>
                <a:lnTo>
                  <a:pt x="62508" y="26789"/>
                </a:lnTo>
                <a:lnTo>
                  <a:pt x="71438" y="26789"/>
                </a:lnTo>
                <a:lnTo>
                  <a:pt x="89297" y="26789"/>
                </a:lnTo>
                <a:lnTo>
                  <a:pt x="107156" y="35719"/>
                </a:lnTo>
                <a:lnTo>
                  <a:pt x="125016" y="35719"/>
                </a:lnTo>
                <a:lnTo>
                  <a:pt x="142875" y="35719"/>
                </a:lnTo>
                <a:lnTo>
                  <a:pt x="169664" y="35719"/>
                </a:lnTo>
                <a:lnTo>
                  <a:pt x="187524" y="35719"/>
                </a:lnTo>
                <a:lnTo>
                  <a:pt x="214313" y="35719"/>
                </a:lnTo>
                <a:lnTo>
                  <a:pt x="241102" y="35719"/>
                </a:lnTo>
                <a:lnTo>
                  <a:pt x="267891" y="35719"/>
                </a:lnTo>
                <a:lnTo>
                  <a:pt x="294680" y="35719"/>
                </a:lnTo>
                <a:lnTo>
                  <a:pt x="321469" y="44649"/>
                </a:lnTo>
                <a:lnTo>
                  <a:pt x="348258" y="44649"/>
                </a:lnTo>
                <a:lnTo>
                  <a:pt x="375047" y="44649"/>
                </a:lnTo>
                <a:lnTo>
                  <a:pt x="401836" y="44649"/>
                </a:lnTo>
                <a:lnTo>
                  <a:pt x="437555" y="44649"/>
                </a:lnTo>
                <a:lnTo>
                  <a:pt x="464344" y="44649"/>
                </a:lnTo>
                <a:lnTo>
                  <a:pt x="500063" y="44649"/>
                </a:lnTo>
                <a:lnTo>
                  <a:pt x="526852" y="44649"/>
                </a:lnTo>
                <a:lnTo>
                  <a:pt x="562570" y="53578"/>
                </a:lnTo>
                <a:lnTo>
                  <a:pt x="598289" y="53578"/>
                </a:lnTo>
                <a:lnTo>
                  <a:pt x="634008" y="53578"/>
                </a:lnTo>
                <a:lnTo>
                  <a:pt x="669727" y="53578"/>
                </a:lnTo>
                <a:lnTo>
                  <a:pt x="705445" y="53578"/>
                </a:lnTo>
                <a:lnTo>
                  <a:pt x="741164" y="53578"/>
                </a:lnTo>
                <a:lnTo>
                  <a:pt x="785813" y="53578"/>
                </a:lnTo>
                <a:lnTo>
                  <a:pt x="821531" y="53578"/>
                </a:lnTo>
                <a:lnTo>
                  <a:pt x="857250" y="53578"/>
                </a:lnTo>
                <a:lnTo>
                  <a:pt x="892969" y="53578"/>
                </a:lnTo>
                <a:lnTo>
                  <a:pt x="937617" y="53578"/>
                </a:lnTo>
                <a:lnTo>
                  <a:pt x="973336" y="53578"/>
                </a:lnTo>
                <a:lnTo>
                  <a:pt x="1009055" y="44649"/>
                </a:lnTo>
                <a:lnTo>
                  <a:pt x="1053703" y="44649"/>
                </a:lnTo>
                <a:lnTo>
                  <a:pt x="1089422" y="44649"/>
                </a:lnTo>
                <a:lnTo>
                  <a:pt x="1125141" y="44649"/>
                </a:lnTo>
                <a:lnTo>
                  <a:pt x="1169789" y="44649"/>
                </a:lnTo>
                <a:lnTo>
                  <a:pt x="1196578" y="44649"/>
                </a:lnTo>
                <a:lnTo>
                  <a:pt x="1241227" y="35719"/>
                </a:lnTo>
                <a:lnTo>
                  <a:pt x="1276945" y="35719"/>
                </a:lnTo>
                <a:lnTo>
                  <a:pt x="1312664" y="35719"/>
                </a:lnTo>
                <a:lnTo>
                  <a:pt x="1357313" y="35719"/>
                </a:lnTo>
                <a:lnTo>
                  <a:pt x="1393031" y="35719"/>
                </a:lnTo>
                <a:lnTo>
                  <a:pt x="1437680" y="35719"/>
                </a:lnTo>
                <a:lnTo>
                  <a:pt x="1473399" y="35719"/>
                </a:lnTo>
                <a:lnTo>
                  <a:pt x="1509117" y="35719"/>
                </a:lnTo>
                <a:lnTo>
                  <a:pt x="1544836" y="35719"/>
                </a:lnTo>
                <a:lnTo>
                  <a:pt x="1580555" y="26789"/>
                </a:lnTo>
                <a:lnTo>
                  <a:pt x="1625203" y="26789"/>
                </a:lnTo>
                <a:lnTo>
                  <a:pt x="1660922" y="26789"/>
                </a:lnTo>
                <a:lnTo>
                  <a:pt x="1696641" y="26789"/>
                </a:lnTo>
                <a:lnTo>
                  <a:pt x="1732360" y="26789"/>
                </a:lnTo>
                <a:lnTo>
                  <a:pt x="1768078" y="26789"/>
                </a:lnTo>
                <a:lnTo>
                  <a:pt x="1812727" y="26789"/>
                </a:lnTo>
                <a:lnTo>
                  <a:pt x="1848445" y="26789"/>
                </a:lnTo>
                <a:lnTo>
                  <a:pt x="1884164" y="26789"/>
                </a:lnTo>
                <a:lnTo>
                  <a:pt x="1910953" y="26789"/>
                </a:lnTo>
                <a:lnTo>
                  <a:pt x="1946672" y="35719"/>
                </a:lnTo>
                <a:lnTo>
                  <a:pt x="1982391" y="35719"/>
                </a:lnTo>
                <a:lnTo>
                  <a:pt x="2009180" y="35719"/>
                </a:lnTo>
                <a:lnTo>
                  <a:pt x="2044899" y="44649"/>
                </a:lnTo>
                <a:lnTo>
                  <a:pt x="2080617" y="44649"/>
                </a:lnTo>
                <a:lnTo>
                  <a:pt x="2107406" y="44649"/>
                </a:lnTo>
                <a:lnTo>
                  <a:pt x="2143125" y="44649"/>
                </a:lnTo>
                <a:lnTo>
                  <a:pt x="2178844" y="44649"/>
                </a:lnTo>
                <a:lnTo>
                  <a:pt x="2205633" y="44649"/>
                </a:lnTo>
                <a:lnTo>
                  <a:pt x="2241352" y="44649"/>
                </a:lnTo>
                <a:lnTo>
                  <a:pt x="2277070" y="44649"/>
                </a:lnTo>
                <a:lnTo>
                  <a:pt x="2312789" y="44649"/>
                </a:lnTo>
                <a:lnTo>
                  <a:pt x="2339578" y="44649"/>
                </a:lnTo>
                <a:lnTo>
                  <a:pt x="233957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06133" y="4027289"/>
            <a:ext cx="1393032" cy="80368"/>
          </a:xfrm>
          <a:custGeom>
            <a:avLst/>
            <a:gdLst/>
            <a:ahLst/>
            <a:cxnLst/>
            <a:rect l="0" t="0" r="0" b="0"/>
            <a:pathLst>
              <a:path w="1393032" h="80368">
                <a:moveTo>
                  <a:pt x="0" y="0"/>
                </a:moveTo>
                <a:lnTo>
                  <a:pt x="35719" y="8929"/>
                </a:lnTo>
                <a:lnTo>
                  <a:pt x="71437" y="8929"/>
                </a:lnTo>
                <a:lnTo>
                  <a:pt x="98226" y="8929"/>
                </a:lnTo>
                <a:lnTo>
                  <a:pt x="133945" y="8929"/>
                </a:lnTo>
                <a:lnTo>
                  <a:pt x="160734" y="8929"/>
                </a:lnTo>
                <a:lnTo>
                  <a:pt x="196453" y="8929"/>
                </a:lnTo>
                <a:lnTo>
                  <a:pt x="223242" y="17859"/>
                </a:lnTo>
                <a:lnTo>
                  <a:pt x="250031" y="17859"/>
                </a:lnTo>
                <a:lnTo>
                  <a:pt x="285750" y="17859"/>
                </a:lnTo>
                <a:lnTo>
                  <a:pt x="312539" y="17859"/>
                </a:lnTo>
                <a:lnTo>
                  <a:pt x="339328" y="17859"/>
                </a:lnTo>
                <a:lnTo>
                  <a:pt x="366117" y="26789"/>
                </a:lnTo>
                <a:lnTo>
                  <a:pt x="392906" y="26789"/>
                </a:lnTo>
                <a:lnTo>
                  <a:pt x="419695" y="26789"/>
                </a:lnTo>
                <a:lnTo>
                  <a:pt x="446484" y="35718"/>
                </a:lnTo>
                <a:lnTo>
                  <a:pt x="464344" y="35718"/>
                </a:lnTo>
                <a:lnTo>
                  <a:pt x="491133" y="35718"/>
                </a:lnTo>
                <a:lnTo>
                  <a:pt x="517922" y="35718"/>
                </a:lnTo>
                <a:lnTo>
                  <a:pt x="535781" y="35718"/>
                </a:lnTo>
                <a:lnTo>
                  <a:pt x="562570" y="35718"/>
                </a:lnTo>
                <a:lnTo>
                  <a:pt x="589359" y="35718"/>
                </a:lnTo>
                <a:lnTo>
                  <a:pt x="616148" y="35718"/>
                </a:lnTo>
                <a:lnTo>
                  <a:pt x="642937" y="35718"/>
                </a:lnTo>
                <a:lnTo>
                  <a:pt x="669726" y="35718"/>
                </a:lnTo>
                <a:lnTo>
                  <a:pt x="696515" y="35718"/>
                </a:lnTo>
                <a:lnTo>
                  <a:pt x="723305" y="44648"/>
                </a:lnTo>
                <a:lnTo>
                  <a:pt x="750094" y="44648"/>
                </a:lnTo>
                <a:lnTo>
                  <a:pt x="776883" y="44648"/>
                </a:lnTo>
                <a:lnTo>
                  <a:pt x="803672" y="44648"/>
                </a:lnTo>
                <a:lnTo>
                  <a:pt x="830461" y="44648"/>
                </a:lnTo>
                <a:lnTo>
                  <a:pt x="866180" y="44648"/>
                </a:lnTo>
                <a:lnTo>
                  <a:pt x="892969" y="44648"/>
                </a:lnTo>
                <a:lnTo>
                  <a:pt x="919758" y="44648"/>
                </a:lnTo>
                <a:lnTo>
                  <a:pt x="946547" y="44648"/>
                </a:lnTo>
                <a:lnTo>
                  <a:pt x="973336" y="44648"/>
                </a:lnTo>
                <a:lnTo>
                  <a:pt x="1000125" y="44648"/>
                </a:lnTo>
                <a:lnTo>
                  <a:pt x="1026914" y="44648"/>
                </a:lnTo>
                <a:lnTo>
                  <a:pt x="1053703" y="44648"/>
                </a:lnTo>
                <a:lnTo>
                  <a:pt x="1080492" y="44648"/>
                </a:lnTo>
                <a:lnTo>
                  <a:pt x="1116211" y="44648"/>
                </a:lnTo>
                <a:lnTo>
                  <a:pt x="1143000" y="44648"/>
                </a:lnTo>
                <a:lnTo>
                  <a:pt x="1169789" y="44648"/>
                </a:lnTo>
                <a:lnTo>
                  <a:pt x="1187648" y="44648"/>
                </a:lnTo>
                <a:lnTo>
                  <a:pt x="1214437" y="44648"/>
                </a:lnTo>
                <a:lnTo>
                  <a:pt x="1232297" y="44648"/>
                </a:lnTo>
                <a:lnTo>
                  <a:pt x="1250156" y="53578"/>
                </a:lnTo>
                <a:lnTo>
                  <a:pt x="1268015" y="53578"/>
                </a:lnTo>
                <a:lnTo>
                  <a:pt x="1294805" y="53578"/>
                </a:lnTo>
                <a:lnTo>
                  <a:pt x="1312664" y="53578"/>
                </a:lnTo>
                <a:lnTo>
                  <a:pt x="1339453" y="53578"/>
                </a:lnTo>
                <a:lnTo>
                  <a:pt x="1348383" y="53578"/>
                </a:lnTo>
                <a:lnTo>
                  <a:pt x="1366242" y="62507"/>
                </a:lnTo>
                <a:lnTo>
                  <a:pt x="1384101" y="71437"/>
                </a:lnTo>
                <a:lnTo>
                  <a:pt x="1393031" y="71437"/>
                </a:lnTo>
                <a:lnTo>
                  <a:pt x="1393031" y="80367"/>
                </a:lnTo>
                <a:lnTo>
                  <a:pt x="139303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581055" y="3393281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830711" y="3187898"/>
            <a:ext cx="3125392" cy="741165"/>
          </a:xfrm>
          <a:custGeom>
            <a:avLst/>
            <a:gdLst/>
            <a:ahLst/>
            <a:cxnLst/>
            <a:rect l="0" t="0" r="0" b="0"/>
            <a:pathLst>
              <a:path w="3125392" h="741165">
                <a:moveTo>
                  <a:pt x="2777133" y="205383"/>
                </a:moveTo>
                <a:lnTo>
                  <a:pt x="2777133" y="205383"/>
                </a:lnTo>
                <a:lnTo>
                  <a:pt x="2777133" y="205383"/>
                </a:lnTo>
                <a:lnTo>
                  <a:pt x="2777133" y="205383"/>
                </a:lnTo>
                <a:lnTo>
                  <a:pt x="2777133" y="205383"/>
                </a:lnTo>
                <a:lnTo>
                  <a:pt x="2786062" y="205383"/>
                </a:lnTo>
                <a:lnTo>
                  <a:pt x="2786062" y="205383"/>
                </a:lnTo>
                <a:lnTo>
                  <a:pt x="2786062" y="205383"/>
                </a:lnTo>
                <a:lnTo>
                  <a:pt x="2786062" y="205383"/>
                </a:lnTo>
                <a:lnTo>
                  <a:pt x="2786062" y="205383"/>
                </a:lnTo>
                <a:lnTo>
                  <a:pt x="2786062" y="205383"/>
                </a:lnTo>
                <a:lnTo>
                  <a:pt x="2786062" y="205383"/>
                </a:lnTo>
                <a:lnTo>
                  <a:pt x="2786062" y="205383"/>
                </a:lnTo>
                <a:lnTo>
                  <a:pt x="2786062" y="205383"/>
                </a:lnTo>
                <a:lnTo>
                  <a:pt x="2786062" y="205383"/>
                </a:lnTo>
                <a:lnTo>
                  <a:pt x="2777133" y="205383"/>
                </a:lnTo>
                <a:lnTo>
                  <a:pt x="2777133" y="205383"/>
                </a:lnTo>
                <a:lnTo>
                  <a:pt x="2777133" y="205383"/>
                </a:lnTo>
                <a:lnTo>
                  <a:pt x="2768203" y="196453"/>
                </a:lnTo>
                <a:lnTo>
                  <a:pt x="2759273" y="196453"/>
                </a:lnTo>
                <a:lnTo>
                  <a:pt x="2750344" y="196453"/>
                </a:lnTo>
                <a:lnTo>
                  <a:pt x="2732484" y="196453"/>
                </a:lnTo>
                <a:lnTo>
                  <a:pt x="2714625" y="187523"/>
                </a:lnTo>
                <a:lnTo>
                  <a:pt x="2696766" y="187523"/>
                </a:lnTo>
                <a:lnTo>
                  <a:pt x="2669977" y="187523"/>
                </a:lnTo>
                <a:lnTo>
                  <a:pt x="2652117" y="178594"/>
                </a:lnTo>
                <a:lnTo>
                  <a:pt x="2625328" y="178594"/>
                </a:lnTo>
                <a:lnTo>
                  <a:pt x="2598539" y="169664"/>
                </a:lnTo>
                <a:lnTo>
                  <a:pt x="2571750" y="169664"/>
                </a:lnTo>
                <a:lnTo>
                  <a:pt x="2536031" y="160734"/>
                </a:lnTo>
                <a:lnTo>
                  <a:pt x="2500312" y="160734"/>
                </a:lnTo>
                <a:lnTo>
                  <a:pt x="2455664" y="151805"/>
                </a:lnTo>
                <a:lnTo>
                  <a:pt x="2411016" y="151805"/>
                </a:lnTo>
                <a:lnTo>
                  <a:pt x="2366367" y="142875"/>
                </a:lnTo>
                <a:lnTo>
                  <a:pt x="2312789" y="142875"/>
                </a:lnTo>
                <a:lnTo>
                  <a:pt x="2259211" y="133945"/>
                </a:lnTo>
                <a:lnTo>
                  <a:pt x="2205633" y="125016"/>
                </a:lnTo>
                <a:lnTo>
                  <a:pt x="2152055" y="116086"/>
                </a:lnTo>
                <a:lnTo>
                  <a:pt x="2089547" y="107156"/>
                </a:lnTo>
                <a:lnTo>
                  <a:pt x="2027039" y="98227"/>
                </a:lnTo>
                <a:lnTo>
                  <a:pt x="1955602" y="80367"/>
                </a:lnTo>
                <a:lnTo>
                  <a:pt x="1893094" y="71438"/>
                </a:lnTo>
                <a:lnTo>
                  <a:pt x="1821656" y="62508"/>
                </a:lnTo>
                <a:lnTo>
                  <a:pt x="1750219" y="44648"/>
                </a:lnTo>
                <a:lnTo>
                  <a:pt x="1669852" y="35719"/>
                </a:lnTo>
                <a:lnTo>
                  <a:pt x="1598414" y="26789"/>
                </a:lnTo>
                <a:lnTo>
                  <a:pt x="1526977" y="17859"/>
                </a:lnTo>
                <a:lnTo>
                  <a:pt x="1446609" y="17859"/>
                </a:lnTo>
                <a:lnTo>
                  <a:pt x="1366242" y="8930"/>
                </a:lnTo>
                <a:lnTo>
                  <a:pt x="1285875" y="8930"/>
                </a:lnTo>
                <a:lnTo>
                  <a:pt x="1205508" y="0"/>
                </a:lnTo>
                <a:lnTo>
                  <a:pt x="1134070" y="0"/>
                </a:lnTo>
                <a:lnTo>
                  <a:pt x="1053703" y="0"/>
                </a:lnTo>
                <a:lnTo>
                  <a:pt x="973336" y="0"/>
                </a:lnTo>
                <a:lnTo>
                  <a:pt x="901898" y="0"/>
                </a:lnTo>
                <a:lnTo>
                  <a:pt x="821531" y="8930"/>
                </a:lnTo>
                <a:lnTo>
                  <a:pt x="750094" y="8930"/>
                </a:lnTo>
                <a:lnTo>
                  <a:pt x="678656" y="17859"/>
                </a:lnTo>
                <a:lnTo>
                  <a:pt x="607219" y="26789"/>
                </a:lnTo>
                <a:lnTo>
                  <a:pt x="544711" y="35719"/>
                </a:lnTo>
                <a:lnTo>
                  <a:pt x="482203" y="44648"/>
                </a:lnTo>
                <a:lnTo>
                  <a:pt x="419695" y="62508"/>
                </a:lnTo>
                <a:lnTo>
                  <a:pt x="357187" y="80367"/>
                </a:lnTo>
                <a:lnTo>
                  <a:pt x="294680" y="98227"/>
                </a:lnTo>
                <a:lnTo>
                  <a:pt x="241102" y="116086"/>
                </a:lnTo>
                <a:lnTo>
                  <a:pt x="196453" y="133945"/>
                </a:lnTo>
                <a:lnTo>
                  <a:pt x="142875" y="160734"/>
                </a:lnTo>
                <a:lnTo>
                  <a:pt x="107156" y="187523"/>
                </a:lnTo>
                <a:lnTo>
                  <a:pt x="80367" y="205383"/>
                </a:lnTo>
                <a:lnTo>
                  <a:pt x="53578" y="232172"/>
                </a:lnTo>
                <a:lnTo>
                  <a:pt x="26789" y="258961"/>
                </a:lnTo>
                <a:lnTo>
                  <a:pt x="17859" y="285750"/>
                </a:lnTo>
                <a:lnTo>
                  <a:pt x="8930" y="312539"/>
                </a:lnTo>
                <a:lnTo>
                  <a:pt x="0" y="339328"/>
                </a:lnTo>
                <a:lnTo>
                  <a:pt x="0" y="375047"/>
                </a:lnTo>
                <a:lnTo>
                  <a:pt x="0" y="401836"/>
                </a:lnTo>
                <a:lnTo>
                  <a:pt x="8930" y="428625"/>
                </a:lnTo>
                <a:lnTo>
                  <a:pt x="17859" y="464344"/>
                </a:lnTo>
                <a:lnTo>
                  <a:pt x="35719" y="500063"/>
                </a:lnTo>
                <a:lnTo>
                  <a:pt x="62508" y="517922"/>
                </a:lnTo>
                <a:lnTo>
                  <a:pt x="89297" y="544711"/>
                </a:lnTo>
                <a:lnTo>
                  <a:pt x="116086" y="571500"/>
                </a:lnTo>
                <a:lnTo>
                  <a:pt x="151805" y="589359"/>
                </a:lnTo>
                <a:lnTo>
                  <a:pt x="196453" y="607219"/>
                </a:lnTo>
                <a:lnTo>
                  <a:pt x="241102" y="625078"/>
                </a:lnTo>
                <a:lnTo>
                  <a:pt x="294680" y="642938"/>
                </a:lnTo>
                <a:lnTo>
                  <a:pt x="348258" y="651867"/>
                </a:lnTo>
                <a:lnTo>
                  <a:pt x="401836" y="660797"/>
                </a:lnTo>
                <a:lnTo>
                  <a:pt x="464344" y="669727"/>
                </a:lnTo>
                <a:lnTo>
                  <a:pt x="526852" y="678656"/>
                </a:lnTo>
                <a:lnTo>
                  <a:pt x="598289" y="687586"/>
                </a:lnTo>
                <a:lnTo>
                  <a:pt x="669727" y="696516"/>
                </a:lnTo>
                <a:lnTo>
                  <a:pt x="750094" y="705445"/>
                </a:lnTo>
                <a:lnTo>
                  <a:pt x="830461" y="705445"/>
                </a:lnTo>
                <a:lnTo>
                  <a:pt x="910828" y="705445"/>
                </a:lnTo>
                <a:lnTo>
                  <a:pt x="1000125" y="714375"/>
                </a:lnTo>
                <a:lnTo>
                  <a:pt x="1089422" y="714375"/>
                </a:lnTo>
                <a:lnTo>
                  <a:pt x="1178719" y="723305"/>
                </a:lnTo>
                <a:lnTo>
                  <a:pt x="1259086" y="723305"/>
                </a:lnTo>
                <a:lnTo>
                  <a:pt x="1348383" y="723305"/>
                </a:lnTo>
                <a:lnTo>
                  <a:pt x="1437680" y="732234"/>
                </a:lnTo>
                <a:lnTo>
                  <a:pt x="1526977" y="732234"/>
                </a:lnTo>
                <a:lnTo>
                  <a:pt x="1616273" y="741164"/>
                </a:lnTo>
                <a:lnTo>
                  <a:pt x="1714500" y="741164"/>
                </a:lnTo>
                <a:lnTo>
                  <a:pt x="1803797" y="741164"/>
                </a:lnTo>
                <a:lnTo>
                  <a:pt x="1893094" y="741164"/>
                </a:lnTo>
                <a:lnTo>
                  <a:pt x="1991320" y="732234"/>
                </a:lnTo>
                <a:lnTo>
                  <a:pt x="2080617" y="732234"/>
                </a:lnTo>
                <a:lnTo>
                  <a:pt x="2169914" y="723305"/>
                </a:lnTo>
                <a:lnTo>
                  <a:pt x="2250281" y="714375"/>
                </a:lnTo>
                <a:lnTo>
                  <a:pt x="2339578" y="705445"/>
                </a:lnTo>
                <a:lnTo>
                  <a:pt x="2419945" y="696516"/>
                </a:lnTo>
                <a:lnTo>
                  <a:pt x="2500312" y="678656"/>
                </a:lnTo>
                <a:lnTo>
                  <a:pt x="2571750" y="669727"/>
                </a:lnTo>
                <a:lnTo>
                  <a:pt x="2643187" y="651867"/>
                </a:lnTo>
                <a:lnTo>
                  <a:pt x="2714625" y="642938"/>
                </a:lnTo>
                <a:lnTo>
                  <a:pt x="2786062" y="625078"/>
                </a:lnTo>
                <a:lnTo>
                  <a:pt x="2839641" y="616148"/>
                </a:lnTo>
                <a:lnTo>
                  <a:pt x="2902148" y="589359"/>
                </a:lnTo>
                <a:lnTo>
                  <a:pt x="2946797" y="571500"/>
                </a:lnTo>
                <a:lnTo>
                  <a:pt x="2991445" y="544711"/>
                </a:lnTo>
                <a:lnTo>
                  <a:pt x="3027164" y="517922"/>
                </a:lnTo>
                <a:lnTo>
                  <a:pt x="3062883" y="491133"/>
                </a:lnTo>
                <a:lnTo>
                  <a:pt x="3089672" y="455414"/>
                </a:lnTo>
                <a:lnTo>
                  <a:pt x="3107531" y="428625"/>
                </a:lnTo>
                <a:lnTo>
                  <a:pt x="3116461" y="392906"/>
                </a:lnTo>
                <a:lnTo>
                  <a:pt x="3125391" y="357188"/>
                </a:lnTo>
                <a:lnTo>
                  <a:pt x="3116461" y="321469"/>
                </a:lnTo>
                <a:lnTo>
                  <a:pt x="3107531" y="294680"/>
                </a:lnTo>
                <a:lnTo>
                  <a:pt x="3098602" y="258961"/>
                </a:lnTo>
                <a:lnTo>
                  <a:pt x="3071812" y="223242"/>
                </a:lnTo>
                <a:lnTo>
                  <a:pt x="3053953" y="196453"/>
                </a:lnTo>
                <a:lnTo>
                  <a:pt x="3027164" y="160734"/>
                </a:lnTo>
                <a:lnTo>
                  <a:pt x="2991445" y="133945"/>
                </a:lnTo>
                <a:lnTo>
                  <a:pt x="2946797" y="107156"/>
                </a:lnTo>
                <a:lnTo>
                  <a:pt x="2893219" y="80367"/>
                </a:lnTo>
                <a:lnTo>
                  <a:pt x="2839641" y="53578"/>
                </a:lnTo>
                <a:lnTo>
                  <a:pt x="2777133" y="44648"/>
                </a:lnTo>
                <a:lnTo>
                  <a:pt x="2705695" y="26789"/>
                </a:lnTo>
                <a:lnTo>
                  <a:pt x="2625328" y="26789"/>
                </a:lnTo>
                <a:lnTo>
                  <a:pt x="2536031" y="17859"/>
                </a:lnTo>
                <a:lnTo>
                  <a:pt x="2455664" y="26789"/>
                </a:lnTo>
                <a:lnTo>
                  <a:pt x="2366367" y="35719"/>
                </a:lnTo>
                <a:lnTo>
                  <a:pt x="2277070" y="53578"/>
                </a:lnTo>
                <a:lnTo>
                  <a:pt x="2187773" y="80367"/>
                </a:lnTo>
                <a:lnTo>
                  <a:pt x="2098477" y="98227"/>
                </a:lnTo>
                <a:lnTo>
                  <a:pt x="2018109" y="133945"/>
                </a:lnTo>
                <a:lnTo>
                  <a:pt x="1937742" y="151805"/>
                </a:lnTo>
                <a:lnTo>
                  <a:pt x="1937742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276600" cy="365125"/>
          </a:xfrm>
        </p:spPr>
        <p:txBody>
          <a:bodyPr/>
          <a:lstStyle/>
          <a:p>
            <a:r>
              <a:rPr lang="en-US" sz="1800" b="1" dirty="0"/>
              <a:t>http://docs.seleniumhq.org/</a:t>
            </a:r>
            <a:endParaRPr lang="en-US" sz="1800" b="1" dirty="0" smtClean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3449"/>
            <a:ext cx="9085360" cy="552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1446609" y="705445"/>
            <a:ext cx="1107283" cy="1410892"/>
          </a:xfrm>
          <a:custGeom>
            <a:avLst/>
            <a:gdLst/>
            <a:ahLst/>
            <a:cxnLst/>
            <a:rect l="0" t="0" r="0" b="0"/>
            <a:pathLst>
              <a:path w="1107283" h="1410892">
                <a:moveTo>
                  <a:pt x="1107282" y="44649"/>
                </a:moveTo>
                <a:lnTo>
                  <a:pt x="1098352" y="44649"/>
                </a:lnTo>
                <a:lnTo>
                  <a:pt x="1080493" y="35719"/>
                </a:lnTo>
                <a:lnTo>
                  <a:pt x="1062633" y="17860"/>
                </a:lnTo>
                <a:lnTo>
                  <a:pt x="1044774" y="8930"/>
                </a:lnTo>
                <a:lnTo>
                  <a:pt x="1017985" y="0"/>
                </a:lnTo>
                <a:lnTo>
                  <a:pt x="982266" y="0"/>
                </a:lnTo>
                <a:lnTo>
                  <a:pt x="946547" y="0"/>
                </a:lnTo>
                <a:lnTo>
                  <a:pt x="910829" y="0"/>
                </a:lnTo>
                <a:lnTo>
                  <a:pt x="866180" y="8930"/>
                </a:lnTo>
                <a:lnTo>
                  <a:pt x="821532" y="8930"/>
                </a:lnTo>
                <a:lnTo>
                  <a:pt x="776883" y="17860"/>
                </a:lnTo>
                <a:lnTo>
                  <a:pt x="723305" y="26789"/>
                </a:lnTo>
                <a:lnTo>
                  <a:pt x="669727" y="35719"/>
                </a:lnTo>
                <a:lnTo>
                  <a:pt x="616149" y="44649"/>
                </a:lnTo>
                <a:lnTo>
                  <a:pt x="562571" y="62508"/>
                </a:lnTo>
                <a:lnTo>
                  <a:pt x="508993" y="80367"/>
                </a:lnTo>
                <a:lnTo>
                  <a:pt x="455414" y="98227"/>
                </a:lnTo>
                <a:lnTo>
                  <a:pt x="410766" y="125016"/>
                </a:lnTo>
                <a:lnTo>
                  <a:pt x="357188" y="151805"/>
                </a:lnTo>
                <a:lnTo>
                  <a:pt x="312539" y="187524"/>
                </a:lnTo>
                <a:lnTo>
                  <a:pt x="267891" y="223242"/>
                </a:lnTo>
                <a:lnTo>
                  <a:pt x="223243" y="258961"/>
                </a:lnTo>
                <a:lnTo>
                  <a:pt x="178594" y="294680"/>
                </a:lnTo>
                <a:lnTo>
                  <a:pt x="142875" y="339328"/>
                </a:lnTo>
                <a:lnTo>
                  <a:pt x="107157" y="392906"/>
                </a:lnTo>
                <a:lnTo>
                  <a:pt x="80368" y="446485"/>
                </a:lnTo>
                <a:lnTo>
                  <a:pt x="53579" y="500063"/>
                </a:lnTo>
                <a:lnTo>
                  <a:pt x="35719" y="553641"/>
                </a:lnTo>
                <a:lnTo>
                  <a:pt x="17860" y="607219"/>
                </a:lnTo>
                <a:lnTo>
                  <a:pt x="8930" y="660797"/>
                </a:lnTo>
                <a:lnTo>
                  <a:pt x="0" y="723305"/>
                </a:lnTo>
                <a:lnTo>
                  <a:pt x="0" y="776883"/>
                </a:lnTo>
                <a:lnTo>
                  <a:pt x="0" y="839391"/>
                </a:lnTo>
                <a:lnTo>
                  <a:pt x="0" y="901899"/>
                </a:lnTo>
                <a:lnTo>
                  <a:pt x="8930" y="964406"/>
                </a:lnTo>
                <a:lnTo>
                  <a:pt x="17860" y="1017984"/>
                </a:lnTo>
                <a:lnTo>
                  <a:pt x="35719" y="1080492"/>
                </a:lnTo>
                <a:lnTo>
                  <a:pt x="53579" y="1134070"/>
                </a:lnTo>
                <a:lnTo>
                  <a:pt x="89297" y="1178719"/>
                </a:lnTo>
                <a:lnTo>
                  <a:pt x="125016" y="1223367"/>
                </a:lnTo>
                <a:lnTo>
                  <a:pt x="160735" y="1268016"/>
                </a:lnTo>
                <a:lnTo>
                  <a:pt x="214313" y="1303734"/>
                </a:lnTo>
                <a:lnTo>
                  <a:pt x="267891" y="1339453"/>
                </a:lnTo>
                <a:lnTo>
                  <a:pt x="321469" y="1366242"/>
                </a:lnTo>
                <a:lnTo>
                  <a:pt x="383977" y="1393031"/>
                </a:lnTo>
                <a:lnTo>
                  <a:pt x="455414" y="1410891"/>
                </a:lnTo>
                <a:lnTo>
                  <a:pt x="455414" y="1410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035969" y="839391"/>
            <a:ext cx="910829" cy="1294805"/>
          </a:xfrm>
          <a:custGeom>
            <a:avLst/>
            <a:gdLst/>
            <a:ahLst/>
            <a:cxnLst/>
            <a:rect l="0" t="0" r="0" b="0"/>
            <a:pathLst>
              <a:path w="910829" h="1294805">
                <a:moveTo>
                  <a:pt x="0" y="1294804"/>
                </a:moveTo>
                <a:lnTo>
                  <a:pt x="71437" y="1285874"/>
                </a:lnTo>
                <a:lnTo>
                  <a:pt x="142875" y="1276945"/>
                </a:lnTo>
                <a:lnTo>
                  <a:pt x="214312" y="1259085"/>
                </a:lnTo>
                <a:lnTo>
                  <a:pt x="294679" y="1232296"/>
                </a:lnTo>
                <a:lnTo>
                  <a:pt x="357187" y="1196578"/>
                </a:lnTo>
                <a:lnTo>
                  <a:pt x="428625" y="1160859"/>
                </a:lnTo>
                <a:lnTo>
                  <a:pt x="500062" y="1116210"/>
                </a:lnTo>
                <a:lnTo>
                  <a:pt x="562570" y="1062632"/>
                </a:lnTo>
                <a:lnTo>
                  <a:pt x="625078" y="1000124"/>
                </a:lnTo>
                <a:lnTo>
                  <a:pt x="678656" y="937617"/>
                </a:lnTo>
                <a:lnTo>
                  <a:pt x="732234" y="875109"/>
                </a:lnTo>
                <a:lnTo>
                  <a:pt x="776883" y="812601"/>
                </a:lnTo>
                <a:lnTo>
                  <a:pt x="821531" y="750093"/>
                </a:lnTo>
                <a:lnTo>
                  <a:pt x="857250" y="696515"/>
                </a:lnTo>
                <a:lnTo>
                  <a:pt x="884039" y="634007"/>
                </a:lnTo>
                <a:lnTo>
                  <a:pt x="901898" y="580429"/>
                </a:lnTo>
                <a:lnTo>
                  <a:pt x="910828" y="517922"/>
                </a:lnTo>
                <a:lnTo>
                  <a:pt x="910828" y="464343"/>
                </a:lnTo>
                <a:lnTo>
                  <a:pt x="901898" y="401836"/>
                </a:lnTo>
                <a:lnTo>
                  <a:pt x="884039" y="339328"/>
                </a:lnTo>
                <a:lnTo>
                  <a:pt x="857250" y="276820"/>
                </a:lnTo>
                <a:lnTo>
                  <a:pt x="821531" y="214312"/>
                </a:lnTo>
                <a:lnTo>
                  <a:pt x="776883" y="151804"/>
                </a:lnTo>
                <a:lnTo>
                  <a:pt x="732234" y="98226"/>
                </a:lnTo>
                <a:lnTo>
                  <a:pt x="669726" y="53578"/>
                </a:lnTo>
                <a:lnTo>
                  <a:pt x="607219" y="17859"/>
                </a:lnTo>
                <a:lnTo>
                  <a:pt x="535781" y="0"/>
                </a:lnTo>
                <a:lnTo>
                  <a:pt x="455414" y="0"/>
                </a:lnTo>
                <a:lnTo>
                  <a:pt x="366117" y="17859"/>
                </a:lnTo>
                <a:lnTo>
                  <a:pt x="36611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447109" y="642938"/>
            <a:ext cx="2625330" cy="1598414"/>
          </a:xfrm>
          <a:custGeom>
            <a:avLst/>
            <a:gdLst/>
            <a:ahLst/>
            <a:cxnLst/>
            <a:rect l="0" t="0" r="0" b="0"/>
            <a:pathLst>
              <a:path w="2625330" h="1598414">
                <a:moveTo>
                  <a:pt x="2464594" y="151804"/>
                </a:moveTo>
                <a:lnTo>
                  <a:pt x="2455664" y="142874"/>
                </a:lnTo>
                <a:lnTo>
                  <a:pt x="2455664" y="133945"/>
                </a:lnTo>
                <a:lnTo>
                  <a:pt x="2446735" y="125015"/>
                </a:lnTo>
                <a:lnTo>
                  <a:pt x="2437805" y="116085"/>
                </a:lnTo>
                <a:lnTo>
                  <a:pt x="2428875" y="107156"/>
                </a:lnTo>
                <a:lnTo>
                  <a:pt x="2419946" y="98226"/>
                </a:lnTo>
                <a:lnTo>
                  <a:pt x="2411016" y="89296"/>
                </a:lnTo>
                <a:lnTo>
                  <a:pt x="2393157" y="80367"/>
                </a:lnTo>
                <a:lnTo>
                  <a:pt x="2384227" y="71437"/>
                </a:lnTo>
                <a:lnTo>
                  <a:pt x="2357438" y="62507"/>
                </a:lnTo>
                <a:lnTo>
                  <a:pt x="2339579" y="62507"/>
                </a:lnTo>
                <a:lnTo>
                  <a:pt x="2321719" y="62507"/>
                </a:lnTo>
                <a:lnTo>
                  <a:pt x="2294930" y="53578"/>
                </a:lnTo>
                <a:lnTo>
                  <a:pt x="2268141" y="53578"/>
                </a:lnTo>
                <a:lnTo>
                  <a:pt x="2232422" y="53578"/>
                </a:lnTo>
                <a:lnTo>
                  <a:pt x="2205633" y="53578"/>
                </a:lnTo>
                <a:lnTo>
                  <a:pt x="2169914" y="53578"/>
                </a:lnTo>
                <a:lnTo>
                  <a:pt x="2125266" y="53578"/>
                </a:lnTo>
                <a:lnTo>
                  <a:pt x="2080618" y="44648"/>
                </a:lnTo>
                <a:lnTo>
                  <a:pt x="2035969" y="44648"/>
                </a:lnTo>
                <a:lnTo>
                  <a:pt x="1982391" y="44648"/>
                </a:lnTo>
                <a:lnTo>
                  <a:pt x="1928813" y="53578"/>
                </a:lnTo>
                <a:lnTo>
                  <a:pt x="1875235" y="53578"/>
                </a:lnTo>
                <a:lnTo>
                  <a:pt x="1821657" y="53578"/>
                </a:lnTo>
                <a:lnTo>
                  <a:pt x="1759149" y="53578"/>
                </a:lnTo>
                <a:lnTo>
                  <a:pt x="1696641" y="53578"/>
                </a:lnTo>
                <a:lnTo>
                  <a:pt x="1634133" y="62507"/>
                </a:lnTo>
                <a:lnTo>
                  <a:pt x="1571625" y="71437"/>
                </a:lnTo>
                <a:lnTo>
                  <a:pt x="1500188" y="80367"/>
                </a:lnTo>
                <a:lnTo>
                  <a:pt x="1437680" y="89296"/>
                </a:lnTo>
                <a:lnTo>
                  <a:pt x="1366243" y="89296"/>
                </a:lnTo>
                <a:lnTo>
                  <a:pt x="1294805" y="98226"/>
                </a:lnTo>
                <a:lnTo>
                  <a:pt x="1232297" y="107156"/>
                </a:lnTo>
                <a:lnTo>
                  <a:pt x="1160860" y="116085"/>
                </a:lnTo>
                <a:lnTo>
                  <a:pt x="1098352" y="116085"/>
                </a:lnTo>
                <a:lnTo>
                  <a:pt x="1035844" y="125015"/>
                </a:lnTo>
                <a:lnTo>
                  <a:pt x="973336" y="133945"/>
                </a:lnTo>
                <a:lnTo>
                  <a:pt x="919758" y="133945"/>
                </a:lnTo>
                <a:lnTo>
                  <a:pt x="866180" y="142874"/>
                </a:lnTo>
                <a:lnTo>
                  <a:pt x="812602" y="142874"/>
                </a:lnTo>
                <a:lnTo>
                  <a:pt x="759024" y="142874"/>
                </a:lnTo>
                <a:lnTo>
                  <a:pt x="705446" y="151804"/>
                </a:lnTo>
                <a:lnTo>
                  <a:pt x="651868" y="151804"/>
                </a:lnTo>
                <a:lnTo>
                  <a:pt x="607219" y="160734"/>
                </a:lnTo>
                <a:lnTo>
                  <a:pt x="562571" y="160734"/>
                </a:lnTo>
                <a:lnTo>
                  <a:pt x="517922" y="169663"/>
                </a:lnTo>
                <a:lnTo>
                  <a:pt x="482204" y="169663"/>
                </a:lnTo>
                <a:lnTo>
                  <a:pt x="455414" y="178593"/>
                </a:lnTo>
                <a:lnTo>
                  <a:pt x="419696" y="187523"/>
                </a:lnTo>
                <a:lnTo>
                  <a:pt x="392907" y="205382"/>
                </a:lnTo>
                <a:lnTo>
                  <a:pt x="366118" y="214312"/>
                </a:lnTo>
                <a:lnTo>
                  <a:pt x="339329" y="223242"/>
                </a:lnTo>
                <a:lnTo>
                  <a:pt x="321469" y="241101"/>
                </a:lnTo>
                <a:lnTo>
                  <a:pt x="294680" y="258960"/>
                </a:lnTo>
                <a:lnTo>
                  <a:pt x="276821" y="276820"/>
                </a:lnTo>
                <a:lnTo>
                  <a:pt x="250032" y="294679"/>
                </a:lnTo>
                <a:lnTo>
                  <a:pt x="214313" y="321468"/>
                </a:lnTo>
                <a:lnTo>
                  <a:pt x="187524" y="348257"/>
                </a:lnTo>
                <a:lnTo>
                  <a:pt x="169664" y="375046"/>
                </a:lnTo>
                <a:lnTo>
                  <a:pt x="142875" y="419695"/>
                </a:lnTo>
                <a:lnTo>
                  <a:pt x="116086" y="455413"/>
                </a:lnTo>
                <a:lnTo>
                  <a:pt x="98227" y="500062"/>
                </a:lnTo>
                <a:lnTo>
                  <a:pt x="80368" y="544710"/>
                </a:lnTo>
                <a:lnTo>
                  <a:pt x="71438" y="589359"/>
                </a:lnTo>
                <a:lnTo>
                  <a:pt x="62508" y="642937"/>
                </a:lnTo>
                <a:lnTo>
                  <a:pt x="44649" y="687585"/>
                </a:lnTo>
                <a:lnTo>
                  <a:pt x="35719" y="741164"/>
                </a:lnTo>
                <a:lnTo>
                  <a:pt x="35719" y="785812"/>
                </a:lnTo>
                <a:lnTo>
                  <a:pt x="26789" y="830460"/>
                </a:lnTo>
                <a:lnTo>
                  <a:pt x="17860" y="884038"/>
                </a:lnTo>
                <a:lnTo>
                  <a:pt x="8930" y="928687"/>
                </a:lnTo>
                <a:lnTo>
                  <a:pt x="8930" y="964406"/>
                </a:lnTo>
                <a:lnTo>
                  <a:pt x="0" y="1000124"/>
                </a:lnTo>
                <a:lnTo>
                  <a:pt x="0" y="1044773"/>
                </a:lnTo>
                <a:lnTo>
                  <a:pt x="8930" y="1080491"/>
                </a:lnTo>
                <a:lnTo>
                  <a:pt x="8930" y="1116210"/>
                </a:lnTo>
                <a:lnTo>
                  <a:pt x="17860" y="1151929"/>
                </a:lnTo>
                <a:lnTo>
                  <a:pt x="26789" y="1187648"/>
                </a:lnTo>
                <a:lnTo>
                  <a:pt x="35719" y="1232296"/>
                </a:lnTo>
                <a:lnTo>
                  <a:pt x="35719" y="1268015"/>
                </a:lnTo>
                <a:lnTo>
                  <a:pt x="53579" y="1312663"/>
                </a:lnTo>
                <a:lnTo>
                  <a:pt x="62508" y="1348382"/>
                </a:lnTo>
                <a:lnTo>
                  <a:pt x="80368" y="1384101"/>
                </a:lnTo>
                <a:lnTo>
                  <a:pt x="98227" y="1410890"/>
                </a:lnTo>
                <a:lnTo>
                  <a:pt x="116086" y="1437679"/>
                </a:lnTo>
                <a:lnTo>
                  <a:pt x="133946" y="1455538"/>
                </a:lnTo>
                <a:lnTo>
                  <a:pt x="160735" y="1473398"/>
                </a:lnTo>
                <a:lnTo>
                  <a:pt x="178594" y="1491257"/>
                </a:lnTo>
                <a:lnTo>
                  <a:pt x="205383" y="1500187"/>
                </a:lnTo>
                <a:lnTo>
                  <a:pt x="232172" y="1518046"/>
                </a:lnTo>
                <a:lnTo>
                  <a:pt x="258961" y="1526976"/>
                </a:lnTo>
                <a:lnTo>
                  <a:pt x="285750" y="1535906"/>
                </a:lnTo>
                <a:lnTo>
                  <a:pt x="321469" y="1544835"/>
                </a:lnTo>
                <a:lnTo>
                  <a:pt x="357188" y="1553765"/>
                </a:lnTo>
                <a:lnTo>
                  <a:pt x="401836" y="1562695"/>
                </a:lnTo>
                <a:lnTo>
                  <a:pt x="455414" y="1562695"/>
                </a:lnTo>
                <a:lnTo>
                  <a:pt x="508993" y="1562695"/>
                </a:lnTo>
                <a:lnTo>
                  <a:pt x="571500" y="1553765"/>
                </a:lnTo>
                <a:lnTo>
                  <a:pt x="642938" y="1553765"/>
                </a:lnTo>
                <a:lnTo>
                  <a:pt x="705446" y="1544835"/>
                </a:lnTo>
                <a:lnTo>
                  <a:pt x="776883" y="1544835"/>
                </a:lnTo>
                <a:lnTo>
                  <a:pt x="839391" y="1553765"/>
                </a:lnTo>
                <a:lnTo>
                  <a:pt x="910829" y="1553765"/>
                </a:lnTo>
                <a:lnTo>
                  <a:pt x="973336" y="1562695"/>
                </a:lnTo>
                <a:lnTo>
                  <a:pt x="1044774" y="1580554"/>
                </a:lnTo>
                <a:lnTo>
                  <a:pt x="1116211" y="1589484"/>
                </a:lnTo>
                <a:lnTo>
                  <a:pt x="1187649" y="1598413"/>
                </a:lnTo>
                <a:lnTo>
                  <a:pt x="1259086" y="1598413"/>
                </a:lnTo>
                <a:lnTo>
                  <a:pt x="1339454" y="1598413"/>
                </a:lnTo>
                <a:lnTo>
                  <a:pt x="1401961" y="1589484"/>
                </a:lnTo>
                <a:lnTo>
                  <a:pt x="1482329" y="1580554"/>
                </a:lnTo>
                <a:lnTo>
                  <a:pt x="1544836" y="1562695"/>
                </a:lnTo>
                <a:lnTo>
                  <a:pt x="1616274" y="1553765"/>
                </a:lnTo>
                <a:lnTo>
                  <a:pt x="1687711" y="1544835"/>
                </a:lnTo>
                <a:lnTo>
                  <a:pt x="1750219" y="1535906"/>
                </a:lnTo>
                <a:lnTo>
                  <a:pt x="1812727" y="1544835"/>
                </a:lnTo>
                <a:lnTo>
                  <a:pt x="1866305" y="1544835"/>
                </a:lnTo>
                <a:lnTo>
                  <a:pt x="1928813" y="1562695"/>
                </a:lnTo>
                <a:lnTo>
                  <a:pt x="2000250" y="1571624"/>
                </a:lnTo>
                <a:lnTo>
                  <a:pt x="2062758" y="1580554"/>
                </a:lnTo>
                <a:lnTo>
                  <a:pt x="2134196" y="1580554"/>
                </a:lnTo>
                <a:lnTo>
                  <a:pt x="2196704" y="1571624"/>
                </a:lnTo>
                <a:lnTo>
                  <a:pt x="2250282" y="1544835"/>
                </a:lnTo>
                <a:lnTo>
                  <a:pt x="2303860" y="1518046"/>
                </a:lnTo>
                <a:lnTo>
                  <a:pt x="2348508" y="1482327"/>
                </a:lnTo>
                <a:lnTo>
                  <a:pt x="2375297" y="1446609"/>
                </a:lnTo>
                <a:lnTo>
                  <a:pt x="2402086" y="1410890"/>
                </a:lnTo>
                <a:lnTo>
                  <a:pt x="2419946" y="1384101"/>
                </a:lnTo>
                <a:lnTo>
                  <a:pt x="2437805" y="1375171"/>
                </a:lnTo>
                <a:lnTo>
                  <a:pt x="2455664" y="1366241"/>
                </a:lnTo>
                <a:lnTo>
                  <a:pt x="2473524" y="1366241"/>
                </a:lnTo>
                <a:lnTo>
                  <a:pt x="2491383" y="1375171"/>
                </a:lnTo>
                <a:lnTo>
                  <a:pt x="2509243" y="1384101"/>
                </a:lnTo>
                <a:lnTo>
                  <a:pt x="2536032" y="1384101"/>
                </a:lnTo>
                <a:lnTo>
                  <a:pt x="2553891" y="1375171"/>
                </a:lnTo>
                <a:lnTo>
                  <a:pt x="2571750" y="1357312"/>
                </a:lnTo>
                <a:lnTo>
                  <a:pt x="2580680" y="1330523"/>
                </a:lnTo>
                <a:lnTo>
                  <a:pt x="2589610" y="1294804"/>
                </a:lnTo>
                <a:lnTo>
                  <a:pt x="2589610" y="1250156"/>
                </a:lnTo>
                <a:lnTo>
                  <a:pt x="2580680" y="1187648"/>
                </a:lnTo>
                <a:lnTo>
                  <a:pt x="2571750" y="1134070"/>
                </a:lnTo>
                <a:lnTo>
                  <a:pt x="2562821" y="1080491"/>
                </a:lnTo>
                <a:lnTo>
                  <a:pt x="2553891" y="1026913"/>
                </a:lnTo>
                <a:lnTo>
                  <a:pt x="2544961" y="991195"/>
                </a:lnTo>
                <a:lnTo>
                  <a:pt x="2536032" y="964406"/>
                </a:lnTo>
                <a:lnTo>
                  <a:pt x="2536032" y="937616"/>
                </a:lnTo>
                <a:lnTo>
                  <a:pt x="2536032" y="910827"/>
                </a:lnTo>
                <a:lnTo>
                  <a:pt x="2553891" y="875109"/>
                </a:lnTo>
                <a:lnTo>
                  <a:pt x="2562821" y="839390"/>
                </a:lnTo>
                <a:lnTo>
                  <a:pt x="2580680" y="803671"/>
                </a:lnTo>
                <a:lnTo>
                  <a:pt x="2598539" y="759023"/>
                </a:lnTo>
                <a:lnTo>
                  <a:pt x="2607469" y="705445"/>
                </a:lnTo>
                <a:lnTo>
                  <a:pt x="2616399" y="651867"/>
                </a:lnTo>
                <a:lnTo>
                  <a:pt x="2625329" y="589359"/>
                </a:lnTo>
                <a:lnTo>
                  <a:pt x="2616399" y="526851"/>
                </a:lnTo>
                <a:lnTo>
                  <a:pt x="2607469" y="464343"/>
                </a:lnTo>
                <a:lnTo>
                  <a:pt x="2589610" y="401835"/>
                </a:lnTo>
                <a:lnTo>
                  <a:pt x="2571750" y="348257"/>
                </a:lnTo>
                <a:lnTo>
                  <a:pt x="2562821" y="294679"/>
                </a:lnTo>
                <a:lnTo>
                  <a:pt x="2553891" y="250031"/>
                </a:lnTo>
                <a:lnTo>
                  <a:pt x="2553891" y="214312"/>
                </a:lnTo>
                <a:lnTo>
                  <a:pt x="2553891" y="178593"/>
                </a:lnTo>
                <a:lnTo>
                  <a:pt x="2553891" y="142874"/>
                </a:lnTo>
                <a:lnTo>
                  <a:pt x="2553891" y="116085"/>
                </a:lnTo>
                <a:lnTo>
                  <a:pt x="2553891" y="98226"/>
                </a:lnTo>
                <a:lnTo>
                  <a:pt x="2562821" y="71437"/>
                </a:lnTo>
                <a:lnTo>
                  <a:pt x="2553891" y="44648"/>
                </a:lnTo>
                <a:lnTo>
                  <a:pt x="2544961" y="26789"/>
                </a:lnTo>
                <a:lnTo>
                  <a:pt x="2527102" y="0"/>
                </a:lnTo>
                <a:lnTo>
                  <a:pt x="2527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554516" y="3786187"/>
            <a:ext cx="794742" cy="642939"/>
          </a:xfrm>
          <a:custGeom>
            <a:avLst/>
            <a:gdLst/>
            <a:ahLst/>
            <a:cxnLst/>
            <a:rect l="0" t="0" r="0" b="0"/>
            <a:pathLst>
              <a:path w="794742" h="642939">
                <a:moveTo>
                  <a:pt x="0" y="642938"/>
                </a:moveTo>
                <a:lnTo>
                  <a:pt x="0" y="642938"/>
                </a:lnTo>
                <a:lnTo>
                  <a:pt x="8929" y="634008"/>
                </a:lnTo>
                <a:lnTo>
                  <a:pt x="26789" y="625078"/>
                </a:lnTo>
                <a:lnTo>
                  <a:pt x="44648" y="598289"/>
                </a:lnTo>
                <a:lnTo>
                  <a:pt x="80367" y="553641"/>
                </a:lnTo>
                <a:lnTo>
                  <a:pt x="133945" y="491133"/>
                </a:lnTo>
                <a:lnTo>
                  <a:pt x="214312" y="419695"/>
                </a:lnTo>
                <a:lnTo>
                  <a:pt x="303609" y="330399"/>
                </a:lnTo>
                <a:lnTo>
                  <a:pt x="419695" y="241102"/>
                </a:lnTo>
                <a:lnTo>
                  <a:pt x="535781" y="160734"/>
                </a:lnTo>
                <a:lnTo>
                  <a:pt x="642936" y="89297"/>
                </a:lnTo>
                <a:lnTo>
                  <a:pt x="732233" y="44649"/>
                </a:lnTo>
                <a:lnTo>
                  <a:pt x="794741" y="0"/>
                </a:lnTo>
                <a:lnTo>
                  <a:pt x="79474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330773" y="3991570"/>
            <a:ext cx="348259" cy="589360"/>
          </a:xfrm>
          <a:custGeom>
            <a:avLst/>
            <a:gdLst/>
            <a:ahLst/>
            <a:cxnLst/>
            <a:rect l="0" t="0" r="0" b="0"/>
            <a:pathLst>
              <a:path w="348259" h="589360">
                <a:moveTo>
                  <a:pt x="8930" y="589359"/>
                </a:move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89359"/>
                </a:lnTo>
                <a:lnTo>
                  <a:pt x="0" y="580430"/>
                </a:lnTo>
                <a:lnTo>
                  <a:pt x="0" y="562570"/>
                </a:lnTo>
                <a:lnTo>
                  <a:pt x="8930" y="535781"/>
                </a:lnTo>
                <a:lnTo>
                  <a:pt x="35719" y="491133"/>
                </a:lnTo>
                <a:lnTo>
                  <a:pt x="71438" y="428625"/>
                </a:lnTo>
                <a:lnTo>
                  <a:pt x="116086" y="348258"/>
                </a:lnTo>
                <a:lnTo>
                  <a:pt x="187524" y="241101"/>
                </a:lnTo>
                <a:lnTo>
                  <a:pt x="267891" y="125016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50094" y="2705695"/>
            <a:ext cx="142876" cy="53579"/>
          </a:xfrm>
          <a:custGeom>
            <a:avLst/>
            <a:gdLst/>
            <a:ahLst/>
            <a:cxnLst/>
            <a:rect l="0" t="0" r="0" b="0"/>
            <a:pathLst>
              <a:path w="142876" h="53579">
                <a:moveTo>
                  <a:pt x="62508" y="26789"/>
                </a:moveTo>
                <a:lnTo>
                  <a:pt x="53578" y="26789"/>
                </a:lnTo>
                <a:lnTo>
                  <a:pt x="44648" y="26789"/>
                </a:lnTo>
                <a:lnTo>
                  <a:pt x="35719" y="35719"/>
                </a:lnTo>
                <a:lnTo>
                  <a:pt x="26789" y="44649"/>
                </a:lnTo>
                <a:lnTo>
                  <a:pt x="17859" y="44649"/>
                </a:ln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17859" y="44649"/>
                </a:lnTo>
                <a:lnTo>
                  <a:pt x="26789" y="44649"/>
                </a:lnTo>
                <a:lnTo>
                  <a:pt x="35719" y="44649"/>
                </a:lnTo>
                <a:lnTo>
                  <a:pt x="53578" y="35719"/>
                </a:lnTo>
                <a:lnTo>
                  <a:pt x="62508" y="26789"/>
                </a:lnTo>
                <a:lnTo>
                  <a:pt x="80367" y="26789"/>
                </a:lnTo>
                <a:lnTo>
                  <a:pt x="98226" y="17860"/>
                </a:lnTo>
                <a:lnTo>
                  <a:pt x="116086" y="8930"/>
                </a:lnTo>
                <a:lnTo>
                  <a:pt x="125015" y="8930"/>
                </a:lnTo>
                <a:lnTo>
                  <a:pt x="133945" y="0"/>
                </a:lnTo>
                <a:lnTo>
                  <a:pt x="13394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69727" y="2678906"/>
            <a:ext cx="160735" cy="687587"/>
          </a:xfrm>
          <a:custGeom>
            <a:avLst/>
            <a:gdLst/>
            <a:ahLst/>
            <a:cxnLst/>
            <a:rect l="0" t="0" r="0" b="0"/>
            <a:pathLst>
              <a:path w="160735" h="687587">
                <a:moveTo>
                  <a:pt x="160734" y="8930"/>
                </a:moveTo>
                <a:lnTo>
                  <a:pt x="160734" y="8930"/>
                </a:lnTo>
                <a:lnTo>
                  <a:pt x="160734" y="0"/>
                </a:lnTo>
                <a:lnTo>
                  <a:pt x="160734" y="0"/>
                </a:lnTo>
                <a:lnTo>
                  <a:pt x="151804" y="0"/>
                </a:lnTo>
                <a:lnTo>
                  <a:pt x="151804" y="0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0"/>
                </a:lnTo>
                <a:lnTo>
                  <a:pt x="116086" y="0"/>
                </a:lnTo>
                <a:lnTo>
                  <a:pt x="107156" y="8930"/>
                </a:lnTo>
                <a:lnTo>
                  <a:pt x="98226" y="17860"/>
                </a:lnTo>
                <a:lnTo>
                  <a:pt x="80367" y="26789"/>
                </a:lnTo>
                <a:lnTo>
                  <a:pt x="71437" y="35719"/>
                </a:lnTo>
                <a:lnTo>
                  <a:pt x="62507" y="53578"/>
                </a:lnTo>
                <a:lnTo>
                  <a:pt x="53578" y="62508"/>
                </a:lnTo>
                <a:lnTo>
                  <a:pt x="44648" y="80367"/>
                </a:lnTo>
                <a:lnTo>
                  <a:pt x="44648" y="89297"/>
                </a:lnTo>
                <a:lnTo>
                  <a:pt x="44648" y="107157"/>
                </a:lnTo>
                <a:lnTo>
                  <a:pt x="44648" y="125015"/>
                </a:lnTo>
                <a:lnTo>
                  <a:pt x="35718" y="142875"/>
                </a:lnTo>
                <a:lnTo>
                  <a:pt x="35718" y="160734"/>
                </a:lnTo>
                <a:lnTo>
                  <a:pt x="35718" y="187523"/>
                </a:lnTo>
                <a:lnTo>
                  <a:pt x="26789" y="214312"/>
                </a:lnTo>
                <a:lnTo>
                  <a:pt x="26789" y="241101"/>
                </a:lnTo>
                <a:lnTo>
                  <a:pt x="17859" y="276820"/>
                </a:lnTo>
                <a:lnTo>
                  <a:pt x="8929" y="321469"/>
                </a:lnTo>
                <a:lnTo>
                  <a:pt x="0" y="366117"/>
                </a:lnTo>
                <a:lnTo>
                  <a:pt x="0" y="419695"/>
                </a:lnTo>
                <a:lnTo>
                  <a:pt x="0" y="473273"/>
                </a:lnTo>
                <a:lnTo>
                  <a:pt x="8929" y="517922"/>
                </a:lnTo>
                <a:lnTo>
                  <a:pt x="8929" y="562570"/>
                </a:lnTo>
                <a:lnTo>
                  <a:pt x="17859" y="589359"/>
                </a:lnTo>
                <a:lnTo>
                  <a:pt x="26789" y="607219"/>
                </a:lnTo>
                <a:lnTo>
                  <a:pt x="26789" y="616148"/>
                </a:lnTo>
                <a:lnTo>
                  <a:pt x="26789" y="625078"/>
                </a:lnTo>
                <a:lnTo>
                  <a:pt x="26789" y="634008"/>
                </a:lnTo>
                <a:lnTo>
                  <a:pt x="26789" y="634008"/>
                </a:lnTo>
                <a:lnTo>
                  <a:pt x="35718" y="634008"/>
                </a:lnTo>
                <a:lnTo>
                  <a:pt x="35718" y="642937"/>
                </a:lnTo>
                <a:lnTo>
                  <a:pt x="44648" y="651867"/>
                </a:lnTo>
                <a:lnTo>
                  <a:pt x="62507" y="669726"/>
                </a:lnTo>
                <a:lnTo>
                  <a:pt x="80367" y="678656"/>
                </a:lnTo>
                <a:lnTo>
                  <a:pt x="98226" y="687586"/>
                </a:lnTo>
                <a:lnTo>
                  <a:pt x="98226" y="6875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875359" y="3875484"/>
            <a:ext cx="1080494" cy="53579"/>
          </a:xfrm>
          <a:custGeom>
            <a:avLst/>
            <a:gdLst/>
            <a:ahLst/>
            <a:cxnLst/>
            <a:rect l="0" t="0" r="0" b="0"/>
            <a:pathLst>
              <a:path w="1080494" h="53579">
                <a:moveTo>
                  <a:pt x="26789" y="8930"/>
                </a:move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44649" y="0"/>
                </a:lnTo>
                <a:lnTo>
                  <a:pt x="62508" y="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78594" y="0"/>
                </a:lnTo>
                <a:lnTo>
                  <a:pt x="205383" y="0"/>
                </a:lnTo>
                <a:lnTo>
                  <a:pt x="250032" y="8930"/>
                </a:lnTo>
                <a:lnTo>
                  <a:pt x="285750" y="8930"/>
                </a:lnTo>
                <a:lnTo>
                  <a:pt x="330399" y="8930"/>
                </a:lnTo>
                <a:lnTo>
                  <a:pt x="375047" y="8930"/>
                </a:lnTo>
                <a:lnTo>
                  <a:pt x="419696" y="17859"/>
                </a:lnTo>
                <a:lnTo>
                  <a:pt x="464344" y="17859"/>
                </a:lnTo>
                <a:lnTo>
                  <a:pt x="508993" y="26789"/>
                </a:lnTo>
                <a:lnTo>
                  <a:pt x="553641" y="26789"/>
                </a:lnTo>
                <a:lnTo>
                  <a:pt x="598289" y="35719"/>
                </a:lnTo>
                <a:lnTo>
                  <a:pt x="651868" y="35719"/>
                </a:lnTo>
                <a:lnTo>
                  <a:pt x="696516" y="35719"/>
                </a:lnTo>
                <a:lnTo>
                  <a:pt x="750094" y="35719"/>
                </a:lnTo>
                <a:lnTo>
                  <a:pt x="794743" y="35719"/>
                </a:lnTo>
                <a:lnTo>
                  <a:pt x="839391" y="35719"/>
                </a:lnTo>
                <a:lnTo>
                  <a:pt x="892969" y="35719"/>
                </a:lnTo>
                <a:lnTo>
                  <a:pt x="928688" y="35719"/>
                </a:lnTo>
                <a:lnTo>
                  <a:pt x="964407" y="35719"/>
                </a:lnTo>
                <a:lnTo>
                  <a:pt x="1000125" y="44648"/>
                </a:lnTo>
                <a:lnTo>
                  <a:pt x="1035844" y="44648"/>
                </a:lnTo>
                <a:lnTo>
                  <a:pt x="1053704" y="53578"/>
                </a:lnTo>
                <a:lnTo>
                  <a:pt x="1080493" y="53578"/>
                </a:lnTo>
                <a:lnTo>
                  <a:pt x="108049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76883" y="4107656"/>
            <a:ext cx="937618" cy="71438"/>
          </a:xfrm>
          <a:custGeom>
            <a:avLst/>
            <a:gdLst/>
            <a:ahLst/>
            <a:cxnLst/>
            <a:rect l="0" t="0" r="0" b="0"/>
            <a:pathLst>
              <a:path w="937618" h="71438">
                <a:moveTo>
                  <a:pt x="0" y="2678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8930"/>
                </a:lnTo>
                <a:lnTo>
                  <a:pt x="80367" y="8930"/>
                </a:lnTo>
                <a:lnTo>
                  <a:pt x="98226" y="17859"/>
                </a:lnTo>
                <a:lnTo>
                  <a:pt x="125016" y="17859"/>
                </a:lnTo>
                <a:lnTo>
                  <a:pt x="151805" y="17859"/>
                </a:lnTo>
                <a:lnTo>
                  <a:pt x="178594" y="17859"/>
                </a:lnTo>
                <a:lnTo>
                  <a:pt x="214312" y="17859"/>
                </a:lnTo>
                <a:lnTo>
                  <a:pt x="250031" y="17859"/>
                </a:lnTo>
                <a:lnTo>
                  <a:pt x="285750" y="17859"/>
                </a:lnTo>
                <a:lnTo>
                  <a:pt x="330398" y="17859"/>
                </a:lnTo>
                <a:lnTo>
                  <a:pt x="366117" y="17859"/>
                </a:lnTo>
                <a:lnTo>
                  <a:pt x="410766" y="17859"/>
                </a:lnTo>
                <a:lnTo>
                  <a:pt x="455414" y="17859"/>
                </a:lnTo>
                <a:lnTo>
                  <a:pt x="500062" y="17859"/>
                </a:lnTo>
                <a:lnTo>
                  <a:pt x="544711" y="26789"/>
                </a:lnTo>
                <a:lnTo>
                  <a:pt x="598289" y="26789"/>
                </a:lnTo>
                <a:lnTo>
                  <a:pt x="642937" y="26789"/>
                </a:lnTo>
                <a:lnTo>
                  <a:pt x="687586" y="26789"/>
                </a:lnTo>
                <a:lnTo>
                  <a:pt x="732234" y="35719"/>
                </a:lnTo>
                <a:lnTo>
                  <a:pt x="776883" y="44648"/>
                </a:lnTo>
                <a:lnTo>
                  <a:pt x="821531" y="44648"/>
                </a:lnTo>
                <a:lnTo>
                  <a:pt x="857250" y="53578"/>
                </a:lnTo>
                <a:lnTo>
                  <a:pt x="892969" y="62508"/>
                </a:lnTo>
                <a:lnTo>
                  <a:pt x="919758" y="62508"/>
                </a:lnTo>
                <a:lnTo>
                  <a:pt x="937617" y="71437"/>
                </a:lnTo>
                <a:lnTo>
                  <a:pt x="93761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312664" y="5214938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232297" y="5170289"/>
            <a:ext cx="687587" cy="107157"/>
          </a:xfrm>
          <a:custGeom>
            <a:avLst/>
            <a:gdLst/>
            <a:ahLst/>
            <a:cxnLst/>
            <a:rect l="0" t="0" r="0" b="0"/>
            <a:pathLst>
              <a:path w="687587" h="107157">
                <a:moveTo>
                  <a:pt x="26789" y="26789"/>
                </a:moveTo>
                <a:lnTo>
                  <a:pt x="2678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17859" y="26789"/>
                </a:lnTo>
                <a:lnTo>
                  <a:pt x="17859" y="35719"/>
                </a:lnTo>
                <a:lnTo>
                  <a:pt x="26789" y="44649"/>
                </a:lnTo>
                <a:lnTo>
                  <a:pt x="35719" y="53578"/>
                </a:lnTo>
                <a:lnTo>
                  <a:pt x="44648" y="53578"/>
                </a:lnTo>
                <a:lnTo>
                  <a:pt x="53578" y="62508"/>
                </a:lnTo>
                <a:lnTo>
                  <a:pt x="62508" y="62508"/>
                </a:lnTo>
                <a:lnTo>
                  <a:pt x="80367" y="62508"/>
                </a:lnTo>
                <a:lnTo>
                  <a:pt x="98226" y="71438"/>
                </a:lnTo>
                <a:lnTo>
                  <a:pt x="125016" y="71438"/>
                </a:lnTo>
                <a:lnTo>
                  <a:pt x="142875" y="71438"/>
                </a:lnTo>
                <a:lnTo>
                  <a:pt x="169664" y="71438"/>
                </a:lnTo>
                <a:lnTo>
                  <a:pt x="196453" y="80367"/>
                </a:lnTo>
                <a:lnTo>
                  <a:pt x="214312" y="89297"/>
                </a:lnTo>
                <a:lnTo>
                  <a:pt x="241101" y="89297"/>
                </a:lnTo>
                <a:lnTo>
                  <a:pt x="267891" y="98227"/>
                </a:lnTo>
                <a:lnTo>
                  <a:pt x="294680" y="98227"/>
                </a:lnTo>
                <a:lnTo>
                  <a:pt x="321469" y="107156"/>
                </a:lnTo>
                <a:lnTo>
                  <a:pt x="357187" y="107156"/>
                </a:lnTo>
                <a:lnTo>
                  <a:pt x="383976" y="107156"/>
                </a:lnTo>
                <a:lnTo>
                  <a:pt x="410766" y="107156"/>
                </a:lnTo>
                <a:lnTo>
                  <a:pt x="437555" y="107156"/>
                </a:lnTo>
                <a:lnTo>
                  <a:pt x="464344" y="107156"/>
                </a:lnTo>
                <a:lnTo>
                  <a:pt x="491133" y="107156"/>
                </a:lnTo>
                <a:lnTo>
                  <a:pt x="526851" y="107156"/>
                </a:lnTo>
                <a:lnTo>
                  <a:pt x="553641" y="107156"/>
                </a:lnTo>
                <a:lnTo>
                  <a:pt x="580430" y="98227"/>
                </a:lnTo>
                <a:lnTo>
                  <a:pt x="607219" y="98227"/>
                </a:lnTo>
                <a:lnTo>
                  <a:pt x="634008" y="98227"/>
                </a:lnTo>
                <a:lnTo>
                  <a:pt x="660797" y="98227"/>
                </a:lnTo>
                <a:lnTo>
                  <a:pt x="678656" y="98227"/>
                </a:lnTo>
                <a:lnTo>
                  <a:pt x="687586" y="107156"/>
                </a:lnTo>
                <a:lnTo>
                  <a:pt x="68758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12602" y="5545336"/>
            <a:ext cx="44649" cy="17860"/>
          </a:xfrm>
          <a:custGeom>
            <a:avLst/>
            <a:gdLst/>
            <a:ahLst/>
            <a:cxnLst/>
            <a:rect l="0" t="0" r="0" b="0"/>
            <a:pathLst>
              <a:path w="44649" h="17860">
                <a:moveTo>
                  <a:pt x="44648" y="17859"/>
                </a:moveTo>
                <a:lnTo>
                  <a:pt x="44648" y="8930"/>
                </a:lnTo>
                <a:lnTo>
                  <a:pt x="35718" y="8930"/>
                </a:lnTo>
                <a:lnTo>
                  <a:pt x="35718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07156" y="5491758"/>
            <a:ext cx="2303861" cy="71438"/>
          </a:xfrm>
          <a:custGeom>
            <a:avLst/>
            <a:gdLst/>
            <a:ahLst/>
            <a:cxnLst/>
            <a:rect l="0" t="0" r="0" b="0"/>
            <a:pathLst>
              <a:path w="2303861" h="71438">
                <a:moveTo>
                  <a:pt x="17860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44649" y="17859"/>
                </a:lnTo>
                <a:lnTo>
                  <a:pt x="53578" y="17859"/>
                </a:lnTo>
                <a:lnTo>
                  <a:pt x="62508" y="26789"/>
                </a:lnTo>
                <a:lnTo>
                  <a:pt x="71438" y="26789"/>
                </a:lnTo>
                <a:lnTo>
                  <a:pt x="80368" y="26789"/>
                </a:lnTo>
                <a:lnTo>
                  <a:pt x="89297" y="26789"/>
                </a:lnTo>
                <a:lnTo>
                  <a:pt x="107157" y="26789"/>
                </a:lnTo>
                <a:lnTo>
                  <a:pt x="116086" y="26789"/>
                </a:lnTo>
                <a:lnTo>
                  <a:pt x="133946" y="26789"/>
                </a:lnTo>
                <a:lnTo>
                  <a:pt x="142875" y="26789"/>
                </a:lnTo>
                <a:lnTo>
                  <a:pt x="160735" y="35719"/>
                </a:lnTo>
                <a:lnTo>
                  <a:pt x="178594" y="35719"/>
                </a:lnTo>
                <a:lnTo>
                  <a:pt x="205383" y="35719"/>
                </a:lnTo>
                <a:lnTo>
                  <a:pt x="232172" y="44648"/>
                </a:lnTo>
                <a:lnTo>
                  <a:pt x="258961" y="44648"/>
                </a:lnTo>
                <a:lnTo>
                  <a:pt x="285750" y="44648"/>
                </a:lnTo>
                <a:lnTo>
                  <a:pt x="303610" y="44648"/>
                </a:lnTo>
                <a:lnTo>
                  <a:pt x="321469" y="44648"/>
                </a:lnTo>
                <a:lnTo>
                  <a:pt x="339328" y="44648"/>
                </a:lnTo>
                <a:lnTo>
                  <a:pt x="366118" y="44648"/>
                </a:lnTo>
                <a:lnTo>
                  <a:pt x="383977" y="44648"/>
                </a:lnTo>
                <a:lnTo>
                  <a:pt x="410766" y="44648"/>
                </a:lnTo>
                <a:lnTo>
                  <a:pt x="428625" y="44648"/>
                </a:lnTo>
                <a:lnTo>
                  <a:pt x="455414" y="53578"/>
                </a:lnTo>
                <a:lnTo>
                  <a:pt x="473274" y="53578"/>
                </a:lnTo>
                <a:lnTo>
                  <a:pt x="491133" y="53578"/>
                </a:lnTo>
                <a:lnTo>
                  <a:pt x="508993" y="53578"/>
                </a:lnTo>
                <a:lnTo>
                  <a:pt x="526852" y="53578"/>
                </a:lnTo>
                <a:lnTo>
                  <a:pt x="544711" y="53578"/>
                </a:lnTo>
                <a:lnTo>
                  <a:pt x="562571" y="53578"/>
                </a:lnTo>
                <a:lnTo>
                  <a:pt x="589360" y="53578"/>
                </a:lnTo>
                <a:lnTo>
                  <a:pt x="607219" y="53578"/>
                </a:lnTo>
                <a:lnTo>
                  <a:pt x="634008" y="53578"/>
                </a:lnTo>
                <a:lnTo>
                  <a:pt x="651868" y="53578"/>
                </a:lnTo>
                <a:lnTo>
                  <a:pt x="687586" y="53578"/>
                </a:lnTo>
                <a:lnTo>
                  <a:pt x="714375" y="44648"/>
                </a:lnTo>
                <a:lnTo>
                  <a:pt x="741164" y="44648"/>
                </a:lnTo>
                <a:lnTo>
                  <a:pt x="776883" y="44648"/>
                </a:lnTo>
                <a:lnTo>
                  <a:pt x="803672" y="35719"/>
                </a:lnTo>
                <a:lnTo>
                  <a:pt x="839391" y="35719"/>
                </a:lnTo>
                <a:lnTo>
                  <a:pt x="866180" y="35719"/>
                </a:lnTo>
                <a:lnTo>
                  <a:pt x="892969" y="26789"/>
                </a:lnTo>
                <a:lnTo>
                  <a:pt x="928688" y="26789"/>
                </a:lnTo>
                <a:lnTo>
                  <a:pt x="955477" y="26789"/>
                </a:lnTo>
                <a:lnTo>
                  <a:pt x="991196" y="26789"/>
                </a:lnTo>
                <a:lnTo>
                  <a:pt x="1017985" y="26789"/>
                </a:lnTo>
                <a:lnTo>
                  <a:pt x="1053703" y="17859"/>
                </a:lnTo>
                <a:lnTo>
                  <a:pt x="1080493" y="17859"/>
                </a:lnTo>
                <a:lnTo>
                  <a:pt x="1116211" y="8930"/>
                </a:lnTo>
                <a:lnTo>
                  <a:pt x="1151930" y="8930"/>
                </a:lnTo>
                <a:lnTo>
                  <a:pt x="1178719" y="0"/>
                </a:lnTo>
                <a:lnTo>
                  <a:pt x="1214438" y="0"/>
                </a:lnTo>
                <a:lnTo>
                  <a:pt x="1241227" y="0"/>
                </a:lnTo>
                <a:lnTo>
                  <a:pt x="1268016" y="0"/>
                </a:lnTo>
                <a:lnTo>
                  <a:pt x="1303735" y="0"/>
                </a:lnTo>
                <a:lnTo>
                  <a:pt x="1330524" y="0"/>
                </a:lnTo>
                <a:lnTo>
                  <a:pt x="1357313" y="0"/>
                </a:lnTo>
                <a:lnTo>
                  <a:pt x="1393032" y="8930"/>
                </a:lnTo>
                <a:lnTo>
                  <a:pt x="1419821" y="8930"/>
                </a:lnTo>
                <a:lnTo>
                  <a:pt x="1446610" y="8930"/>
                </a:lnTo>
                <a:lnTo>
                  <a:pt x="1482328" y="17859"/>
                </a:lnTo>
                <a:lnTo>
                  <a:pt x="1509117" y="17859"/>
                </a:lnTo>
                <a:lnTo>
                  <a:pt x="1535907" y="26789"/>
                </a:lnTo>
                <a:lnTo>
                  <a:pt x="1562696" y="26789"/>
                </a:lnTo>
                <a:lnTo>
                  <a:pt x="1589485" y="26789"/>
                </a:lnTo>
                <a:lnTo>
                  <a:pt x="1616274" y="26789"/>
                </a:lnTo>
                <a:lnTo>
                  <a:pt x="1643063" y="35719"/>
                </a:lnTo>
                <a:lnTo>
                  <a:pt x="1669852" y="35719"/>
                </a:lnTo>
                <a:lnTo>
                  <a:pt x="1696641" y="35719"/>
                </a:lnTo>
                <a:lnTo>
                  <a:pt x="1732360" y="35719"/>
                </a:lnTo>
                <a:lnTo>
                  <a:pt x="1759149" y="44648"/>
                </a:lnTo>
                <a:lnTo>
                  <a:pt x="1785938" y="44648"/>
                </a:lnTo>
                <a:lnTo>
                  <a:pt x="1821657" y="53578"/>
                </a:lnTo>
                <a:lnTo>
                  <a:pt x="1848446" y="53578"/>
                </a:lnTo>
                <a:lnTo>
                  <a:pt x="1875235" y="53578"/>
                </a:lnTo>
                <a:lnTo>
                  <a:pt x="1902024" y="62508"/>
                </a:lnTo>
                <a:lnTo>
                  <a:pt x="1928813" y="62508"/>
                </a:lnTo>
                <a:lnTo>
                  <a:pt x="1955602" y="62508"/>
                </a:lnTo>
                <a:lnTo>
                  <a:pt x="1982391" y="62508"/>
                </a:lnTo>
                <a:lnTo>
                  <a:pt x="2009180" y="62508"/>
                </a:lnTo>
                <a:lnTo>
                  <a:pt x="2027039" y="62508"/>
                </a:lnTo>
                <a:lnTo>
                  <a:pt x="2053828" y="62508"/>
                </a:lnTo>
                <a:lnTo>
                  <a:pt x="2080617" y="62508"/>
                </a:lnTo>
                <a:lnTo>
                  <a:pt x="2098477" y="62508"/>
                </a:lnTo>
                <a:lnTo>
                  <a:pt x="2116336" y="62508"/>
                </a:lnTo>
                <a:lnTo>
                  <a:pt x="2143125" y="62508"/>
                </a:lnTo>
                <a:lnTo>
                  <a:pt x="2160985" y="62508"/>
                </a:lnTo>
                <a:lnTo>
                  <a:pt x="2178844" y="62508"/>
                </a:lnTo>
                <a:lnTo>
                  <a:pt x="2196703" y="62508"/>
                </a:lnTo>
                <a:lnTo>
                  <a:pt x="2214563" y="62508"/>
                </a:lnTo>
                <a:lnTo>
                  <a:pt x="2232422" y="62508"/>
                </a:lnTo>
                <a:lnTo>
                  <a:pt x="2241352" y="62508"/>
                </a:lnTo>
                <a:lnTo>
                  <a:pt x="2259211" y="71437"/>
                </a:lnTo>
                <a:lnTo>
                  <a:pt x="2268141" y="71437"/>
                </a:lnTo>
                <a:lnTo>
                  <a:pt x="2277071" y="71437"/>
                </a:lnTo>
                <a:lnTo>
                  <a:pt x="2286000" y="71437"/>
                </a:lnTo>
                <a:lnTo>
                  <a:pt x="2294930" y="71437"/>
                </a:lnTo>
                <a:lnTo>
                  <a:pt x="2303860" y="71437"/>
                </a:lnTo>
                <a:lnTo>
                  <a:pt x="230386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Web Applications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4543096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success of automated GUI (Graphical User Interface) tests depends </a:t>
            </a:r>
            <a:r>
              <a:rPr lang="en-US" dirty="0" smtClean="0"/>
              <a:t>on:</a:t>
            </a:r>
          </a:p>
          <a:p>
            <a:r>
              <a:rPr lang="en-US" dirty="0" smtClean="0"/>
              <a:t> </a:t>
            </a:r>
            <a:r>
              <a:rPr lang="en-US" dirty="0"/>
              <a:t>identifying and locating GUI elements from the application under test and 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performing operations and </a:t>
            </a:r>
            <a:endParaRPr lang="en-US" dirty="0" smtClean="0"/>
          </a:p>
          <a:p>
            <a:r>
              <a:rPr lang="en-US" dirty="0" smtClean="0"/>
              <a:t>verifications </a:t>
            </a:r>
            <a:r>
              <a:rPr lang="en-US" dirty="0"/>
              <a:t>on these elements to achieve the test flow.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Testing A Craftsman’s Approach</a:t>
            </a:r>
          </a:p>
          <a:p>
            <a:r>
              <a:rPr lang="en-US" smtClean="0"/>
              <a:t>Jorgensen – 2008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14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296" y="1600201"/>
            <a:ext cx="3915103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1"/>
          <p:cNvSpPr/>
          <p:nvPr/>
        </p:nvSpPr>
        <p:spPr>
          <a:xfrm>
            <a:off x="5982891" y="5322094"/>
            <a:ext cx="1357313" cy="821531"/>
          </a:xfrm>
          <a:custGeom>
            <a:avLst/>
            <a:gdLst/>
            <a:ahLst/>
            <a:cxnLst/>
            <a:rect l="0" t="0" r="0" b="0"/>
            <a:pathLst>
              <a:path w="1357313" h="821531">
                <a:moveTo>
                  <a:pt x="1044773" y="214312"/>
                </a:moveTo>
                <a:lnTo>
                  <a:pt x="1044773" y="214312"/>
                </a:lnTo>
                <a:lnTo>
                  <a:pt x="1044773" y="205383"/>
                </a:lnTo>
                <a:lnTo>
                  <a:pt x="1035843" y="205383"/>
                </a:lnTo>
                <a:lnTo>
                  <a:pt x="1035843" y="205383"/>
                </a:lnTo>
                <a:lnTo>
                  <a:pt x="1035843" y="196453"/>
                </a:lnTo>
                <a:lnTo>
                  <a:pt x="1035843" y="196453"/>
                </a:lnTo>
                <a:lnTo>
                  <a:pt x="1035843" y="187523"/>
                </a:lnTo>
                <a:lnTo>
                  <a:pt x="1035843" y="178594"/>
                </a:lnTo>
                <a:lnTo>
                  <a:pt x="1026914" y="178594"/>
                </a:lnTo>
                <a:lnTo>
                  <a:pt x="1026914" y="169664"/>
                </a:lnTo>
                <a:lnTo>
                  <a:pt x="1026914" y="169664"/>
                </a:lnTo>
                <a:lnTo>
                  <a:pt x="1026914" y="169664"/>
                </a:lnTo>
                <a:lnTo>
                  <a:pt x="1017984" y="160734"/>
                </a:lnTo>
                <a:lnTo>
                  <a:pt x="1017984" y="160734"/>
                </a:lnTo>
                <a:lnTo>
                  <a:pt x="1009054" y="160734"/>
                </a:lnTo>
                <a:lnTo>
                  <a:pt x="1009054" y="151804"/>
                </a:lnTo>
                <a:lnTo>
                  <a:pt x="1000125" y="151804"/>
                </a:lnTo>
                <a:lnTo>
                  <a:pt x="982265" y="142875"/>
                </a:lnTo>
                <a:lnTo>
                  <a:pt x="973336" y="133945"/>
                </a:lnTo>
                <a:lnTo>
                  <a:pt x="964406" y="125015"/>
                </a:lnTo>
                <a:lnTo>
                  <a:pt x="955476" y="116086"/>
                </a:lnTo>
                <a:lnTo>
                  <a:pt x="937617" y="98226"/>
                </a:lnTo>
                <a:lnTo>
                  <a:pt x="919757" y="89297"/>
                </a:lnTo>
                <a:lnTo>
                  <a:pt x="901898" y="71437"/>
                </a:lnTo>
                <a:lnTo>
                  <a:pt x="884039" y="62508"/>
                </a:lnTo>
                <a:lnTo>
                  <a:pt x="857250" y="53578"/>
                </a:lnTo>
                <a:lnTo>
                  <a:pt x="839390" y="44648"/>
                </a:lnTo>
                <a:lnTo>
                  <a:pt x="821531" y="35719"/>
                </a:lnTo>
                <a:lnTo>
                  <a:pt x="803672" y="26789"/>
                </a:lnTo>
                <a:lnTo>
                  <a:pt x="776882" y="17859"/>
                </a:lnTo>
                <a:lnTo>
                  <a:pt x="759023" y="17859"/>
                </a:lnTo>
                <a:lnTo>
                  <a:pt x="732234" y="8929"/>
                </a:lnTo>
                <a:lnTo>
                  <a:pt x="705445" y="8929"/>
                </a:lnTo>
                <a:lnTo>
                  <a:pt x="678656" y="8929"/>
                </a:lnTo>
                <a:lnTo>
                  <a:pt x="651867" y="8929"/>
                </a:lnTo>
                <a:lnTo>
                  <a:pt x="625078" y="0"/>
                </a:lnTo>
                <a:lnTo>
                  <a:pt x="598289" y="0"/>
                </a:lnTo>
                <a:lnTo>
                  <a:pt x="571500" y="0"/>
                </a:lnTo>
                <a:lnTo>
                  <a:pt x="535781" y="0"/>
                </a:lnTo>
                <a:lnTo>
                  <a:pt x="508992" y="0"/>
                </a:lnTo>
                <a:lnTo>
                  <a:pt x="482203" y="0"/>
                </a:lnTo>
                <a:lnTo>
                  <a:pt x="455414" y="0"/>
                </a:lnTo>
                <a:lnTo>
                  <a:pt x="428625" y="0"/>
                </a:lnTo>
                <a:lnTo>
                  <a:pt x="401836" y="8929"/>
                </a:lnTo>
                <a:lnTo>
                  <a:pt x="375047" y="8929"/>
                </a:lnTo>
                <a:lnTo>
                  <a:pt x="348257" y="17859"/>
                </a:lnTo>
                <a:lnTo>
                  <a:pt x="321468" y="17859"/>
                </a:lnTo>
                <a:lnTo>
                  <a:pt x="285750" y="26789"/>
                </a:lnTo>
                <a:lnTo>
                  <a:pt x="258961" y="35719"/>
                </a:lnTo>
                <a:lnTo>
                  <a:pt x="232172" y="44648"/>
                </a:lnTo>
                <a:lnTo>
                  <a:pt x="205382" y="53578"/>
                </a:lnTo>
                <a:lnTo>
                  <a:pt x="169664" y="62508"/>
                </a:lnTo>
                <a:lnTo>
                  <a:pt x="133945" y="80367"/>
                </a:lnTo>
                <a:lnTo>
                  <a:pt x="107156" y="98226"/>
                </a:lnTo>
                <a:lnTo>
                  <a:pt x="71437" y="116086"/>
                </a:lnTo>
                <a:lnTo>
                  <a:pt x="53578" y="133945"/>
                </a:lnTo>
                <a:lnTo>
                  <a:pt x="35718" y="151804"/>
                </a:lnTo>
                <a:lnTo>
                  <a:pt x="17859" y="169664"/>
                </a:lnTo>
                <a:lnTo>
                  <a:pt x="8929" y="187523"/>
                </a:lnTo>
                <a:lnTo>
                  <a:pt x="8929" y="214312"/>
                </a:lnTo>
                <a:lnTo>
                  <a:pt x="0" y="241101"/>
                </a:lnTo>
                <a:lnTo>
                  <a:pt x="0" y="267890"/>
                </a:lnTo>
                <a:lnTo>
                  <a:pt x="0" y="294679"/>
                </a:lnTo>
                <a:lnTo>
                  <a:pt x="0" y="321468"/>
                </a:lnTo>
                <a:lnTo>
                  <a:pt x="0" y="357186"/>
                </a:lnTo>
                <a:lnTo>
                  <a:pt x="0" y="392905"/>
                </a:lnTo>
                <a:lnTo>
                  <a:pt x="8929" y="428624"/>
                </a:lnTo>
                <a:lnTo>
                  <a:pt x="17859" y="464343"/>
                </a:lnTo>
                <a:lnTo>
                  <a:pt x="35718" y="500061"/>
                </a:lnTo>
                <a:lnTo>
                  <a:pt x="53578" y="535780"/>
                </a:lnTo>
                <a:lnTo>
                  <a:pt x="80367" y="562569"/>
                </a:lnTo>
                <a:lnTo>
                  <a:pt x="116086" y="589358"/>
                </a:lnTo>
                <a:lnTo>
                  <a:pt x="151804" y="616147"/>
                </a:lnTo>
                <a:lnTo>
                  <a:pt x="187523" y="642936"/>
                </a:lnTo>
                <a:lnTo>
                  <a:pt x="223242" y="669726"/>
                </a:lnTo>
                <a:lnTo>
                  <a:pt x="250031" y="696515"/>
                </a:lnTo>
                <a:lnTo>
                  <a:pt x="285750" y="732233"/>
                </a:lnTo>
                <a:lnTo>
                  <a:pt x="321468" y="759022"/>
                </a:lnTo>
                <a:lnTo>
                  <a:pt x="366117" y="785811"/>
                </a:lnTo>
                <a:lnTo>
                  <a:pt x="410765" y="794741"/>
                </a:lnTo>
                <a:lnTo>
                  <a:pt x="455414" y="812601"/>
                </a:lnTo>
                <a:lnTo>
                  <a:pt x="517922" y="812601"/>
                </a:lnTo>
                <a:lnTo>
                  <a:pt x="571500" y="821530"/>
                </a:lnTo>
                <a:lnTo>
                  <a:pt x="634007" y="821530"/>
                </a:lnTo>
                <a:lnTo>
                  <a:pt x="696515" y="812601"/>
                </a:lnTo>
                <a:lnTo>
                  <a:pt x="750093" y="812601"/>
                </a:lnTo>
                <a:lnTo>
                  <a:pt x="812601" y="803671"/>
                </a:lnTo>
                <a:lnTo>
                  <a:pt x="857250" y="794741"/>
                </a:lnTo>
                <a:lnTo>
                  <a:pt x="919757" y="785811"/>
                </a:lnTo>
                <a:lnTo>
                  <a:pt x="973336" y="767952"/>
                </a:lnTo>
                <a:lnTo>
                  <a:pt x="1026914" y="741163"/>
                </a:lnTo>
                <a:lnTo>
                  <a:pt x="1080492" y="705444"/>
                </a:lnTo>
                <a:lnTo>
                  <a:pt x="1143000" y="660796"/>
                </a:lnTo>
                <a:lnTo>
                  <a:pt x="1205507" y="607218"/>
                </a:lnTo>
                <a:lnTo>
                  <a:pt x="1259086" y="544710"/>
                </a:lnTo>
                <a:lnTo>
                  <a:pt x="1303734" y="482202"/>
                </a:lnTo>
                <a:lnTo>
                  <a:pt x="1339453" y="410765"/>
                </a:lnTo>
                <a:lnTo>
                  <a:pt x="1357312" y="348257"/>
                </a:lnTo>
                <a:lnTo>
                  <a:pt x="1348382" y="285749"/>
                </a:lnTo>
                <a:lnTo>
                  <a:pt x="1321593" y="232172"/>
                </a:lnTo>
                <a:lnTo>
                  <a:pt x="1276945" y="178594"/>
                </a:lnTo>
                <a:lnTo>
                  <a:pt x="1205507" y="133945"/>
                </a:lnTo>
                <a:lnTo>
                  <a:pt x="1107281" y="98226"/>
                </a:lnTo>
                <a:lnTo>
                  <a:pt x="982265" y="71437"/>
                </a:lnTo>
                <a:lnTo>
                  <a:pt x="839390" y="71437"/>
                </a:lnTo>
                <a:lnTo>
                  <a:pt x="83939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5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Locating Elements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Chapter </a:t>
            </a:r>
            <a:r>
              <a:rPr lang="en-US" dirty="0" smtClean="0"/>
              <a:t>1 covers: </a:t>
            </a:r>
          </a:p>
          <a:p>
            <a:r>
              <a:rPr lang="en-US" dirty="0" smtClean="0"/>
              <a:t>Using </a:t>
            </a:r>
            <a:r>
              <a:rPr lang="en-US" dirty="0"/>
              <a:t>browser tools for inspecting elements and page structure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an element using the </a:t>
            </a:r>
            <a:r>
              <a:rPr lang="en-US" dirty="0" err="1"/>
              <a:t>findElement</a:t>
            </a:r>
            <a:r>
              <a:rPr lang="en-US" dirty="0"/>
              <a:t> method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</a:t>
            </a:r>
            <a:r>
              <a:rPr lang="en-US" dirty="0" err="1"/>
              <a:t>findElements</a:t>
            </a:r>
            <a:r>
              <a:rPr lang="en-US" dirty="0"/>
              <a:t> method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links Locating elements by tag name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CSS selectors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</a:t>
            </a:r>
            <a:r>
              <a:rPr lang="en-US" dirty="0" err="1"/>
              <a:t>XPath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text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elements using advanced CSS selectors Using </a:t>
            </a:r>
            <a:r>
              <a:rPr lang="en-US" dirty="0" err="1"/>
              <a:t>jQuery</a:t>
            </a:r>
            <a:r>
              <a:rPr lang="en-US" dirty="0"/>
              <a:t> selectors </a:t>
            </a:r>
            <a:endParaRPr lang="en-US" dirty="0" smtClean="0"/>
          </a:p>
          <a:p>
            <a:r>
              <a:rPr lang="en-US" dirty="0" smtClean="0"/>
              <a:t>Locating </a:t>
            </a:r>
            <a:r>
              <a:rPr lang="en-US" dirty="0"/>
              <a:t>table rows and cells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429000" cy="365125"/>
          </a:xfrm>
        </p:spPr>
        <p:txBody>
          <a:bodyPr/>
          <a:lstStyle/>
          <a:p>
            <a:r>
              <a:rPr lang="en-US" dirty="0" smtClean="0"/>
              <a:t>Selenium </a:t>
            </a:r>
            <a:r>
              <a:rPr lang="en-US" dirty="0"/>
              <a:t>Testing Tools </a:t>
            </a:r>
            <a:r>
              <a:rPr lang="en-US" dirty="0" smtClean="0"/>
              <a:t>Cookbook by </a:t>
            </a:r>
            <a:r>
              <a:rPr lang="en-US" dirty="0" err="1" smtClean="0"/>
              <a:t>Gundecha</a:t>
            </a:r>
            <a:r>
              <a:rPr lang="en-US" dirty="0" smtClean="0"/>
              <a:t> – 2012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15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7259836" y="517922"/>
            <a:ext cx="205384" cy="312540"/>
          </a:xfrm>
          <a:custGeom>
            <a:avLst/>
            <a:gdLst/>
            <a:ahLst/>
            <a:cxnLst/>
            <a:rect l="0" t="0" r="0" b="0"/>
            <a:pathLst>
              <a:path w="205384" h="312540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8930" y="44648"/>
                </a:lnTo>
                <a:lnTo>
                  <a:pt x="17859" y="62508"/>
                </a:lnTo>
                <a:lnTo>
                  <a:pt x="26789" y="71437"/>
                </a:lnTo>
                <a:lnTo>
                  <a:pt x="35719" y="98226"/>
                </a:lnTo>
                <a:lnTo>
                  <a:pt x="53578" y="125016"/>
                </a:lnTo>
                <a:lnTo>
                  <a:pt x="71437" y="151805"/>
                </a:lnTo>
                <a:lnTo>
                  <a:pt x="89297" y="187523"/>
                </a:lnTo>
                <a:lnTo>
                  <a:pt x="107156" y="223242"/>
                </a:lnTo>
                <a:lnTo>
                  <a:pt x="125016" y="250031"/>
                </a:lnTo>
                <a:lnTo>
                  <a:pt x="133945" y="276820"/>
                </a:lnTo>
                <a:lnTo>
                  <a:pt x="142875" y="294679"/>
                </a:lnTo>
                <a:lnTo>
                  <a:pt x="151805" y="312539"/>
                </a:lnTo>
                <a:lnTo>
                  <a:pt x="160734" y="312539"/>
                </a:lnTo>
                <a:lnTo>
                  <a:pt x="160734" y="303609"/>
                </a:lnTo>
                <a:lnTo>
                  <a:pt x="160734" y="285750"/>
                </a:lnTo>
                <a:lnTo>
                  <a:pt x="169664" y="250031"/>
                </a:lnTo>
                <a:lnTo>
                  <a:pt x="169664" y="205383"/>
                </a:lnTo>
                <a:lnTo>
                  <a:pt x="178594" y="151805"/>
                </a:lnTo>
                <a:lnTo>
                  <a:pt x="187523" y="98226"/>
                </a:lnTo>
                <a:lnTo>
                  <a:pt x="187523" y="62508"/>
                </a:lnTo>
                <a:lnTo>
                  <a:pt x="196453" y="26789"/>
                </a:lnTo>
                <a:lnTo>
                  <a:pt x="205383" y="8930"/>
                </a:lnTo>
                <a:lnTo>
                  <a:pt x="205383" y="0"/>
                </a:lnTo>
                <a:lnTo>
                  <a:pt x="205383" y="0"/>
                </a:lnTo>
                <a:lnTo>
                  <a:pt x="205383" y="8930"/>
                </a:lnTo>
                <a:lnTo>
                  <a:pt x="20538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7554516" y="678656"/>
            <a:ext cx="17860" cy="116087"/>
          </a:xfrm>
          <a:custGeom>
            <a:avLst/>
            <a:gdLst/>
            <a:ahLst/>
            <a:cxnLst/>
            <a:rect l="0" t="0" r="0" b="0"/>
            <a:pathLst>
              <a:path w="17860" h="116087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29" y="71438"/>
                </a:lnTo>
                <a:lnTo>
                  <a:pt x="8929" y="89297"/>
                </a:lnTo>
                <a:lnTo>
                  <a:pt x="8929" y="107156"/>
                </a:lnTo>
                <a:lnTo>
                  <a:pt x="17859" y="116086"/>
                </a:lnTo>
                <a:lnTo>
                  <a:pt x="17859" y="116086"/>
                </a:lnTo>
                <a:lnTo>
                  <a:pt x="17859" y="107156"/>
                </a:lnTo>
                <a:lnTo>
                  <a:pt x="1785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7563445" y="732234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8930" y="2678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500938" y="535781"/>
            <a:ext cx="26790" cy="1"/>
          </a:xfrm>
          <a:custGeom>
            <a:avLst/>
            <a:gdLst/>
            <a:ahLst/>
            <a:cxnLst/>
            <a:rect l="0" t="0" r="0" b="0"/>
            <a:pathLst>
              <a:path w="26790" h="1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652742" y="607219"/>
            <a:ext cx="133947" cy="178594"/>
          </a:xfrm>
          <a:custGeom>
            <a:avLst/>
            <a:gdLst/>
            <a:ahLst/>
            <a:cxnLst/>
            <a:rect l="0" t="0" r="0" b="0"/>
            <a:pathLst>
              <a:path w="133947" h="178594">
                <a:moveTo>
                  <a:pt x="35719" y="80367"/>
                </a:moveTo>
                <a:lnTo>
                  <a:pt x="26789" y="89297"/>
                </a:lnTo>
                <a:lnTo>
                  <a:pt x="17860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0" y="125015"/>
                </a:lnTo>
                <a:lnTo>
                  <a:pt x="8930" y="125015"/>
                </a:lnTo>
                <a:lnTo>
                  <a:pt x="17860" y="125015"/>
                </a:lnTo>
                <a:lnTo>
                  <a:pt x="35719" y="107156"/>
                </a:lnTo>
                <a:lnTo>
                  <a:pt x="53578" y="89297"/>
                </a:lnTo>
                <a:lnTo>
                  <a:pt x="62508" y="71437"/>
                </a:lnTo>
                <a:lnTo>
                  <a:pt x="80367" y="44648"/>
                </a:lnTo>
                <a:lnTo>
                  <a:pt x="80367" y="26789"/>
                </a:lnTo>
                <a:lnTo>
                  <a:pt x="80367" y="8929"/>
                </a:lnTo>
                <a:lnTo>
                  <a:pt x="80367" y="0"/>
                </a:lnTo>
                <a:lnTo>
                  <a:pt x="71438" y="0"/>
                </a:lnTo>
                <a:lnTo>
                  <a:pt x="62508" y="8929"/>
                </a:lnTo>
                <a:lnTo>
                  <a:pt x="53578" y="35719"/>
                </a:lnTo>
                <a:lnTo>
                  <a:pt x="44649" y="62508"/>
                </a:lnTo>
                <a:lnTo>
                  <a:pt x="35719" y="89297"/>
                </a:lnTo>
                <a:lnTo>
                  <a:pt x="35719" y="125015"/>
                </a:lnTo>
                <a:lnTo>
                  <a:pt x="44649" y="151804"/>
                </a:lnTo>
                <a:lnTo>
                  <a:pt x="62508" y="169664"/>
                </a:lnTo>
                <a:lnTo>
                  <a:pt x="71438" y="178593"/>
                </a:lnTo>
                <a:lnTo>
                  <a:pt x="89297" y="178593"/>
                </a:lnTo>
                <a:lnTo>
                  <a:pt x="107156" y="160734"/>
                </a:lnTo>
                <a:lnTo>
                  <a:pt x="125016" y="142875"/>
                </a:lnTo>
                <a:lnTo>
                  <a:pt x="133946" y="116086"/>
                </a:lnTo>
                <a:lnTo>
                  <a:pt x="13394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786688" y="553641"/>
            <a:ext cx="178594" cy="196454"/>
          </a:xfrm>
          <a:custGeom>
            <a:avLst/>
            <a:gdLst/>
            <a:ahLst/>
            <a:cxnLst/>
            <a:rect l="0" t="0" r="0" b="0"/>
            <a:pathLst>
              <a:path w="178594" h="196454">
                <a:moveTo>
                  <a:pt x="8929" y="98226"/>
                </a:moveTo>
                <a:lnTo>
                  <a:pt x="8929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8929" y="160734"/>
                </a:lnTo>
                <a:lnTo>
                  <a:pt x="17859" y="178593"/>
                </a:lnTo>
                <a:lnTo>
                  <a:pt x="26789" y="187523"/>
                </a:lnTo>
                <a:lnTo>
                  <a:pt x="44648" y="196453"/>
                </a:lnTo>
                <a:lnTo>
                  <a:pt x="53578" y="187523"/>
                </a:lnTo>
                <a:lnTo>
                  <a:pt x="71437" y="178593"/>
                </a:lnTo>
                <a:lnTo>
                  <a:pt x="80367" y="169664"/>
                </a:lnTo>
                <a:lnTo>
                  <a:pt x="89296" y="142875"/>
                </a:lnTo>
                <a:lnTo>
                  <a:pt x="98226" y="125015"/>
                </a:lnTo>
                <a:lnTo>
                  <a:pt x="98226" y="98226"/>
                </a:lnTo>
                <a:lnTo>
                  <a:pt x="98226" y="89297"/>
                </a:lnTo>
                <a:lnTo>
                  <a:pt x="98226" y="89297"/>
                </a:lnTo>
                <a:lnTo>
                  <a:pt x="98226" y="89297"/>
                </a:lnTo>
                <a:lnTo>
                  <a:pt x="107156" y="107156"/>
                </a:lnTo>
                <a:lnTo>
                  <a:pt x="107156" y="125015"/>
                </a:lnTo>
                <a:lnTo>
                  <a:pt x="116085" y="142875"/>
                </a:lnTo>
                <a:lnTo>
                  <a:pt x="125015" y="160734"/>
                </a:lnTo>
                <a:lnTo>
                  <a:pt x="133945" y="169664"/>
                </a:lnTo>
                <a:lnTo>
                  <a:pt x="142875" y="178593"/>
                </a:lnTo>
                <a:lnTo>
                  <a:pt x="151804" y="178593"/>
                </a:lnTo>
                <a:lnTo>
                  <a:pt x="169664" y="169664"/>
                </a:lnTo>
                <a:lnTo>
                  <a:pt x="169664" y="151804"/>
                </a:lnTo>
                <a:lnTo>
                  <a:pt x="178593" y="133945"/>
                </a:lnTo>
                <a:lnTo>
                  <a:pt x="178593" y="98226"/>
                </a:lnTo>
                <a:lnTo>
                  <a:pt x="178593" y="62507"/>
                </a:lnTo>
                <a:lnTo>
                  <a:pt x="169664" y="35718"/>
                </a:lnTo>
                <a:lnTo>
                  <a:pt x="160734" y="17859"/>
                </a:lnTo>
                <a:lnTo>
                  <a:pt x="151804" y="0"/>
                </a:lnTo>
                <a:lnTo>
                  <a:pt x="151804" y="0"/>
                </a:lnTo>
                <a:lnTo>
                  <a:pt x="142875" y="0"/>
                </a:lnTo>
                <a:lnTo>
                  <a:pt x="142875" y="8929"/>
                </a:lnTo>
                <a:lnTo>
                  <a:pt x="142875" y="8929"/>
                </a:lnTo>
                <a:lnTo>
                  <a:pt x="151804" y="8929"/>
                </a:lnTo>
                <a:lnTo>
                  <a:pt x="160734" y="8929"/>
                </a:lnTo>
                <a:lnTo>
                  <a:pt x="16073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081367" y="312539"/>
            <a:ext cx="178594" cy="321470"/>
          </a:xfrm>
          <a:custGeom>
            <a:avLst/>
            <a:gdLst/>
            <a:ahLst/>
            <a:cxnLst/>
            <a:rect l="0" t="0" r="0" b="0"/>
            <a:pathLst>
              <a:path w="178594" h="321470">
                <a:moveTo>
                  <a:pt x="178593" y="0"/>
                </a:moveTo>
                <a:lnTo>
                  <a:pt x="178593" y="0"/>
                </a:lnTo>
                <a:lnTo>
                  <a:pt x="169663" y="0"/>
                </a:lnTo>
                <a:lnTo>
                  <a:pt x="169663" y="0"/>
                </a:lnTo>
                <a:lnTo>
                  <a:pt x="151804" y="0"/>
                </a:lnTo>
                <a:lnTo>
                  <a:pt x="133945" y="0"/>
                </a:lnTo>
                <a:lnTo>
                  <a:pt x="107156" y="8930"/>
                </a:lnTo>
                <a:lnTo>
                  <a:pt x="71438" y="26789"/>
                </a:lnTo>
                <a:lnTo>
                  <a:pt x="44649" y="44648"/>
                </a:lnTo>
                <a:lnTo>
                  <a:pt x="17860" y="62508"/>
                </a:lnTo>
                <a:lnTo>
                  <a:pt x="8930" y="80367"/>
                </a:lnTo>
                <a:lnTo>
                  <a:pt x="0" y="98227"/>
                </a:lnTo>
                <a:lnTo>
                  <a:pt x="8930" y="116086"/>
                </a:lnTo>
                <a:lnTo>
                  <a:pt x="26789" y="133945"/>
                </a:lnTo>
                <a:lnTo>
                  <a:pt x="53578" y="142875"/>
                </a:lnTo>
                <a:lnTo>
                  <a:pt x="89297" y="160734"/>
                </a:lnTo>
                <a:lnTo>
                  <a:pt x="116085" y="178594"/>
                </a:lnTo>
                <a:lnTo>
                  <a:pt x="151804" y="205383"/>
                </a:lnTo>
                <a:lnTo>
                  <a:pt x="169663" y="223242"/>
                </a:lnTo>
                <a:lnTo>
                  <a:pt x="169663" y="250031"/>
                </a:lnTo>
                <a:lnTo>
                  <a:pt x="160734" y="267891"/>
                </a:lnTo>
                <a:lnTo>
                  <a:pt x="133945" y="294680"/>
                </a:lnTo>
                <a:lnTo>
                  <a:pt x="107156" y="312539"/>
                </a:lnTo>
                <a:lnTo>
                  <a:pt x="71438" y="321469"/>
                </a:lnTo>
                <a:lnTo>
                  <a:pt x="44649" y="321469"/>
                </a:lnTo>
                <a:lnTo>
                  <a:pt x="26789" y="321469"/>
                </a:lnTo>
                <a:lnTo>
                  <a:pt x="17860" y="312539"/>
                </a:lnTo>
                <a:lnTo>
                  <a:pt x="17860" y="294680"/>
                </a:lnTo>
                <a:lnTo>
                  <a:pt x="44649" y="276820"/>
                </a:lnTo>
                <a:lnTo>
                  <a:pt x="71438" y="258961"/>
                </a:lnTo>
                <a:lnTo>
                  <a:pt x="71438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277820" y="491133"/>
            <a:ext cx="125016" cy="133946"/>
          </a:xfrm>
          <a:custGeom>
            <a:avLst/>
            <a:gdLst/>
            <a:ahLst/>
            <a:cxnLst/>
            <a:rect l="0" t="0" r="0" b="0"/>
            <a:pathLst>
              <a:path w="125016" h="133946">
                <a:moveTo>
                  <a:pt x="89296" y="44648"/>
                </a:moveTo>
                <a:lnTo>
                  <a:pt x="80367" y="44648"/>
                </a:lnTo>
                <a:lnTo>
                  <a:pt x="62507" y="53578"/>
                </a:lnTo>
                <a:lnTo>
                  <a:pt x="35718" y="62508"/>
                </a:lnTo>
                <a:lnTo>
                  <a:pt x="17859" y="71437"/>
                </a:lnTo>
                <a:lnTo>
                  <a:pt x="8929" y="89297"/>
                </a:lnTo>
                <a:lnTo>
                  <a:pt x="0" y="107156"/>
                </a:lnTo>
                <a:lnTo>
                  <a:pt x="8929" y="116086"/>
                </a:lnTo>
                <a:lnTo>
                  <a:pt x="17859" y="125015"/>
                </a:lnTo>
                <a:lnTo>
                  <a:pt x="44648" y="133945"/>
                </a:lnTo>
                <a:lnTo>
                  <a:pt x="62507" y="125015"/>
                </a:lnTo>
                <a:lnTo>
                  <a:pt x="89296" y="125015"/>
                </a:lnTo>
                <a:lnTo>
                  <a:pt x="107156" y="107156"/>
                </a:lnTo>
                <a:lnTo>
                  <a:pt x="125015" y="89297"/>
                </a:lnTo>
                <a:lnTo>
                  <a:pt x="125015" y="71437"/>
                </a:lnTo>
                <a:lnTo>
                  <a:pt x="125015" y="53578"/>
                </a:lnTo>
                <a:lnTo>
                  <a:pt x="107156" y="26789"/>
                </a:lnTo>
                <a:lnTo>
                  <a:pt x="89296" y="17859"/>
                </a:lnTo>
                <a:lnTo>
                  <a:pt x="71437" y="8929"/>
                </a:lnTo>
                <a:lnTo>
                  <a:pt x="53578" y="0"/>
                </a:lnTo>
                <a:lnTo>
                  <a:pt x="44648" y="0"/>
                </a:lnTo>
                <a:lnTo>
                  <a:pt x="35718" y="8929"/>
                </a:lnTo>
                <a:lnTo>
                  <a:pt x="44648" y="17859"/>
                </a:lnTo>
                <a:lnTo>
                  <a:pt x="53578" y="26789"/>
                </a:lnTo>
                <a:lnTo>
                  <a:pt x="71437" y="35719"/>
                </a:lnTo>
                <a:lnTo>
                  <a:pt x="98226" y="35719"/>
                </a:lnTo>
                <a:lnTo>
                  <a:pt x="9822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438554" y="383977"/>
            <a:ext cx="294681" cy="214313"/>
          </a:xfrm>
          <a:custGeom>
            <a:avLst/>
            <a:gdLst/>
            <a:ahLst/>
            <a:cxnLst/>
            <a:rect l="0" t="0" r="0" b="0"/>
            <a:pathLst>
              <a:path w="294681" h="214313">
                <a:moveTo>
                  <a:pt x="53578" y="71437"/>
                </a:moveTo>
                <a:lnTo>
                  <a:pt x="44648" y="71437"/>
                </a:lnTo>
                <a:lnTo>
                  <a:pt x="35719" y="71437"/>
                </a:lnTo>
                <a:lnTo>
                  <a:pt x="17859" y="80367"/>
                </a:lnTo>
                <a:lnTo>
                  <a:pt x="8930" y="98226"/>
                </a:lnTo>
                <a:lnTo>
                  <a:pt x="0" y="116085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3"/>
                </a:lnTo>
                <a:lnTo>
                  <a:pt x="0" y="196453"/>
                </a:lnTo>
                <a:lnTo>
                  <a:pt x="8930" y="205382"/>
                </a:lnTo>
                <a:lnTo>
                  <a:pt x="17859" y="205382"/>
                </a:lnTo>
                <a:lnTo>
                  <a:pt x="35719" y="205382"/>
                </a:lnTo>
                <a:lnTo>
                  <a:pt x="44648" y="187523"/>
                </a:lnTo>
                <a:lnTo>
                  <a:pt x="62508" y="169664"/>
                </a:lnTo>
                <a:lnTo>
                  <a:pt x="71437" y="142875"/>
                </a:lnTo>
                <a:lnTo>
                  <a:pt x="80367" y="116085"/>
                </a:lnTo>
                <a:lnTo>
                  <a:pt x="89297" y="98226"/>
                </a:lnTo>
                <a:lnTo>
                  <a:pt x="89297" y="80367"/>
                </a:lnTo>
                <a:lnTo>
                  <a:pt x="89297" y="80367"/>
                </a:lnTo>
                <a:lnTo>
                  <a:pt x="89297" y="89296"/>
                </a:lnTo>
                <a:lnTo>
                  <a:pt x="89297" y="107156"/>
                </a:lnTo>
                <a:lnTo>
                  <a:pt x="80367" y="125015"/>
                </a:lnTo>
                <a:lnTo>
                  <a:pt x="80367" y="142875"/>
                </a:lnTo>
                <a:lnTo>
                  <a:pt x="80367" y="169664"/>
                </a:lnTo>
                <a:lnTo>
                  <a:pt x="80367" y="178593"/>
                </a:lnTo>
                <a:lnTo>
                  <a:pt x="80367" y="196453"/>
                </a:lnTo>
                <a:lnTo>
                  <a:pt x="89297" y="205382"/>
                </a:lnTo>
                <a:lnTo>
                  <a:pt x="98226" y="205382"/>
                </a:lnTo>
                <a:lnTo>
                  <a:pt x="107156" y="196453"/>
                </a:lnTo>
                <a:lnTo>
                  <a:pt x="125016" y="187523"/>
                </a:lnTo>
                <a:lnTo>
                  <a:pt x="142875" y="160734"/>
                </a:lnTo>
                <a:lnTo>
                  <a:pt x="151805" y="133945"/>
                </a:lnTo>
                <a:lnTo>
                  <a:pt x="178594" y="116085"/>
                </a:lnTo>
                <a:lnTo>
                  <a:pt x="187523" y="89296"/>
                </a:lnTo>
                <a:lnTo>
                  <a:pt x="187523" y="80367"/>
                </a:lnTo>
                <a:lnTo>
                  <a:pt x="196453" y="80367"/>
                </a:lnTo>
                <a:lnTo>
                  <a:pt x="196453" y="89296"/>
                </a:lnTo>
                <a:lnTo>
                  <a:pt x="187523" y="107156"/>
                </a:lnTo>
                <a:lnTo>
                  <a:pt x="178594" y="133945"/>
                </a:lnTo>
                <a:lnTo>
                  <a:pt x="178594" y="151804"/>
                </a:lnTo>
                <a:lnTo>
                  <a:pt x="169664" y="178593"/>
                </a:lnTo>
                <a:lnTo>
                  <a:pt x="169664" y="196453"/>
                </a:lnTo>
                <a:lnTo>
                  <a:pt x="178594" y="205382"/>
                </a:lnTo>
                <a:lnTo>
                  <a:pt x="178594" y="214312"/>
                </a:lnTo>
                <a:lnTo>
                  <a:pt x="187523" y="214312"/>
                </a:lnTo>
                <a:lnTo>
                  <a:pt x="196453" y="205382"/>
                </a:lnTo>
                <a:lnTo>
                  <a:pt x="205383" y="187523"/>
                </a:lnTo>
                <a:lnTo>
                  <a:pt x="214312" y="169664"/>
                </a:lnTo>
                <a:lnTo>
                  <a:pt x="214312" y="160734"/>
                </a:lnTo>
                <a:lnTo>
                  <a:pt x="214312" y="142875"/>
                </a:lnTo>
                <a:lnTo>
                  <a:pt x="214312" y="133945"/>
                </a:lnTo>
                <a:lnTo>
                  <a:pt x="214312" y="133945"/>
                </a:lnTo>
                <a:lnTo>
                  <a:pt x="214312" y="133945"/>
                </a:lnTo>
                <a:lnTo>
                  <a:pt x="214312" y="142875"/>
                </a:lnTo>
                <a:lnTo>
                  <a:pt x="214312" y="142875"/>
                </a:lnTo>
                <a:lnTo>
                  <a:pt x="214312" y="142875"/>
                </a:lnTo>
                <a:lnTo>
                  <a:pt x="214312" y="142875"/>
                </a:lnTo>
                <a:lnTo>
                  <a:pt x="214312" y="133945"/>
                </a:lnTo>
                <a:lnTo>
                  <a:pt x="223242" y="125015"/>
                </a:lnTo>
                <a:lnTo>
                  <a:pt x="223242" y="107156"/>
                </a:lnTo>
                <a:lnTo>
                  <a:pt x="232172" y="89296"/>
                </a:lnTo>
                <a:lnTo>
                  <a:pt x="241101" y="62507"/>
                </a:lnTo>
                <a:lnTo>
                  <a:pt x="258961" y="35718"/>
                </a:lnTo>
                <a:lnTo>
                  <a:pt x="267891" y="17859"/>
                </a:lnTo>
                <a:lnTo>
                  <a:pt x="285750" y="0"/>
                </a:lnTo>
                <a:lnTo>
                  <a:pt x="294680" y="0"/>
                </a:lnTo>
                <a:lnTo>
                  <a:pt x="294680" y="0"/>
                </a:lnTo>
                <a:lnTo>
                  <a:pt x="285750" y="8929"/>
                </a:lnTo>
                <a:lnTo>
                  <a:pt x="276820" y="17859"/>
                </a:lnTo>
                <a:lnTo>
                  <a:pt x="276820" y="26789"/>
                </a:lnTo>
                <a:lnTo>
                  <a:pt x="267891" y="44648"/>
                </a:lnTo>
                <a:lnTo>
                  <a:pt x="267891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751093" y="410766"/>
            <a:ext cx="80368" cy="142876"/>
          </a:xfrm>
          <a:custGeom>
            <a:avLst/>
            <a:gdLst/>
            <a:ahLst/>
            <a:cxnLst/>
            <a:rect l="0" t="0" r="0" b="0"/>
            <a:pathLst>
              <a:path w="80368" h="142876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8929"/>
                </a:lnTo>
                <a:lnTo>
                  <a:pt x="26789" y="26789"/>
                </a:lnTo>
                <a:lnTo>
                  <a:pt x="17859" y="53578"/>
                </a:lnTo>
                <a:lnTo>
                  <a:pt x="0" y="80367"/>
                </a:lnTo>
                <a:lnTo>
                  <a:pt x="0" y="98226"/>
                </a:lnTo>
                <a:lnTo>
                  <a:pt x="0" y="125015"/>
                </a:lnTo>
                <a:lnTo>
                  <a:pt x="8930" y="133945"/>
                </a:lnTo>
                <a:lnTo>
                  <a:pt x="17859" y="142875"/>
                </a:lnTo>
                <a:lnTo>
                  <a:pt x="35719" y="133945"/>
                </a:lnTo>
                <a:lnTo>
                  <a:pt x="44648" y="125015"/>
                </a:lnTo>
                <a:lnTo>
                  <a:pt x="62508" y="116086"/>
                </a:lnTo>
                <a:lnTo>
                  <a:pt x="71437" y="98226"/>
                </a:lnTo>
                <a:lnTo>
                  <a:pt x="80367" y="80367"/>
                </a:lnTo>
                <a:lnTo>
                  <a:pt x="8036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822530" y="401836"/>
            <a:ext cx="107158" cy="133946"/>
          </a:xfrm>
          <a:custGeom>
            <a:avLst/>
            <a:gdLst/>
            <a:ahLst/>
            <a:cxnLst/>
            <a:rect l="0" t="0" r="0" b="0"/>
            <a:pathLst>
              <a:path w="107158" h="133946">
                <a:moveTo>
                  <a:pt x="8930" y="7143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71437"/>
                </a:lnTo>
                <a:lnTo>
                  <a:pt x="8930" y="71437"/>
                </a:lnTo>
                <a:lnTo>
                  <a:pt x="26790" y="71437"/>
                </a:lnTo>
                <a:lnTo>
                  <a:pt x="35719" y="62508"/>
                </a:lnTo>
                <a:lnTo>
                  <a:pt x="53579" y="44648"/>
                </a:lnTo>
                <a:lnTo>
                  <a:pt x="71438" y="35719"/>
                </a:lnTo>
                <a:lnTo>
                  <a:pt x="89297" y="17859"/>
                </a:lnTo>
                <a:lnTo>
                  <a:pt x="98227" y="893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89297" y="8930"/>
                </a:lnTo>
                <a:lnTo>
                  <a:pt x="71438" y="35719"/>
                </a:lnTo>
                <a:lnTo>
                  <a:pt x="44649" y="62508"/>
                </a:lnTo>
                <a:lnTo>
                  <a:pt x="26790" y="98226"/>
                </a:lnTo>
                <a:lnTo>
                  <a:pt x="26790" y="116086"/>
                </a:lnTo>
                <a:lnTo>
                  <a:pt x="26790" y="125016"/>
                </a:lnTo>
                <a:lnTo>
                  <a:pt x="26790" y="125016"/>
                </a:lnTo>
                <a:lnTo>
                  <a:pt x="35719" y="133945"/>
                </a:lnTo>
                <a:lnTo>
                  <a:pt x="35719" y="125016"/>
                </a:lnTo>
                <a:lnTo>
                  <a:pt x="35719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366992" y="723305"/>
            <a:ext cx="1669852" cy="366118"/>
          </a:xfrm>
          <a:custGeom>
            <a:avLst/>
            <a:gdLst/>
            <a:ahLst/>
            <a:cxnLst/>
            <a:rect l="0" t="0" r="0" b="0"/>
            <a:pathLst>
              <a:path w="1669852" h="366118">
                <a:moveTo>
                  <a:pt x="44649" y="339328"/>
                </a:moveTo>
                <a:lnTo>
                  <a:pt x="35719" y="348257"/>
                </a:lnTo>
                <a:lnTo>
                  <a:pt x="26789" y="348257"/>
                </a:lnTo>
                <a:lnTo>
                  <a:pt x="8930" y="357187"/>
                </a:lnTo>
                <a:lnTo>
                  <a:pt x="0" y="366117"/>
                </a:lnTo>
                <a:lnTo>
                  <a:pt x="0" y="366117"/>
                </a:lnTo>
                <a:lnTo>
                  <a:pt x="26789" y="366117"/>
                </a:lnTo>
                <a:lnTo>
                  <a:pt x="62508" y="348257"/>
                </a:lnTo>
                <a:lnTo>
                  <a:pt x="133946" y="330398"/>
                </a:lnTo>
                <a:lnTo>
                  <a:pt x="223242" y="303609"/>
                </a:lnTo>
                <a:lnTo>
                  <a:pt x="348258" y="267890"/>
                </a:lnTo>
                <a:lnTo>
                  <a:pt x="491133" y="241101"/>
                </a:lnTo>
                <a:lnTo>
                  <a:pt x="660797" y="205382"/>
                </a:lnTo>
                <a:lnTo>
                  <a:pt x="839390" y="178593"/>
                </a:lnTo>
                <a:lnTo>
                  <a:pt x="973335" y="160734"/>
                </a:lnTo>
                <a:lnTo>
                  <a:pt x="1080492" y="142875"/>
                </a:lnTo>
                <a:lnTo>
                  <a:pt x="1169788" y="125015"/>
                </a:lnTo>
                <a:lnTo>
                  <a:pt x="1250156" y="107156"/>
                </a:lnTo>
                <a:lnTo>
                  <a:pt x="1348382" y="89296"/>
                </a:lnTo>
                <a:lnTo>
                  <a:pt x="1455538" y="71437"/>
                </a:lnTo>
                <a:lnTo>
                  <a:pt x="1544835" y="44648"/>
                </a:lnTo>
                <a:lnTo>
                  <a:pt x="1616273" y="26789"/>
                </a:lnTo>
                <a:lnTo>
                  <a:pt x="1651992" y="17859"/>
                </a:lnTo>
                <a:lnTo>
                  <a:pt x="1669851" y="8929"/>
                </a:lnTo>
                <a:lnTo>
                  <a:pt x="1669851" y="0"/>
                </a:lnTo>
                <a:lnTo>
                  <a:pt x="1634132" y="0"/>
                </a:lnTo>
                <a:lnTo>
                  <a:pt x="16341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143375" y="2312789"/>
            <a:ext cx="2107407" cy="62509"/>
          </a:xfrm>
          <a:custGeom>
            <a:avLst/>
            <a:gdLst/>
            <a:ahLst/>
            <a:cxnLst/>
            <a:rect l="0" t="0" r="0" b="0"/>
            <a:pathLst>
              <a:path w="2107407" h="62509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17859" y="53578"/>
                </a:lnTo>
                <a:lnTo>
                  <a:pt x="26789" y="44648"/>
                </a:lnTo>
                <a:lnTo>
                  <a:pt x="35719" y="44648"/>
                </a:lnTo>
                <a:lnTo>
                  <a:pt x="44648" y="44648"/>
                </a:lnTo>
                <a:lnTo>
                  <a:pt x="53578" y="44648"/>
                </a:lnTo>
                <a:lnTo>
                  <a:pt x="62508" y="44648"/>
                </a:lnTo>
                <a:lnTo>
                  <a:pt x="80367" y="44648"/>
                </a:lnTo>
                <a:lnTo>
                  <a:pt x="98227" y="44648"/>
                </a:lnTo>
                <a:lnTo>
                  <a:pt x="116086" y="35719"/>
                </a:lnTo>
                <a:lnTo>
                  <a:pt x="142875" y="35719"/>
                </a:lnTo>
                <a:lnTo>
                  <a:pt x="178594" y="35719"/>
                </a:lnTo>
                <a:lnTo>
                  <a:pt x="214313" y="35719"/>
                </a:lnTo>
                <a:lnTo>
                  <a:pt x="250031" y="35719"/>
                </a:lnTo>
                <a:lnTo>
                  <a:pt x="294680" y="35719"/>
                </a:lnTo>
                <a:lnTo>
                  <a:pt x="339328" y="35719"/>
                </a:lnTo>
                <a:lnTo>
                  <a:pt x="383977" y="35719"/>
                </a:lnTo>
                <a:lnTo>
                  <a:pt x="437555" y="35719"/>
                </a:lnTo>
                <a:lnTo>
                  <a:pt x="500063" y="35719"/>
                </a:lnTo>
                <a:lnTo>
                  <a:pt x="553641" y="35719"/>
                </a:lnTo>
                <a:lnTo>
                  <a:pt x="616148" y="35719"/>
                </a:lnTo>
                <a:lnTo>
                  <a:pt x="687586" y="35719"/>
                </a:lnTo>
                <a:lnTo>
                  <a:pt x="750094" y="35719"/>
                </a:lnTo>
                <a:lnTo>
                  <a:pt x="821531" y="35719"/>
                </a:lnTo>
                <a:lnTo>
                  <a:pt x="892969" y="35719"/>
                </a:lnTo>
                <a:lnTo>
                  <a:pt x="973336" y="26789"/>
                </a:lnTo>
                <a:lnTo>
                  <a:pt x="1053703" y="26789"/>
                </a:lnTo>
                <a:lnTo>
                  <a:pt x="1134070" y="26789"/>
                </a:lnTo>
                <a:lnTo>
                  <a:pt x="1214438" y="26789"/>
                </a:lnTo>
                <a:lnTo>
                  <a:pt x="1294805" y="17859"/>
                </a:lnTo>
                <a:lnTo>
                  <a:pt x="1375172" y="17859"/>
                </a:lnTo>
                <a:lnTo>
                  <a:pt x="1455539" y="17859"/>
                </a:lnTo>
                <a:lnTo>
                  <a:pt x="1535906" y="8930"/>
                </a:lnTo>
                <a:lnTo>
                  <a:pt x="1616273" y="8930"/>
                </a:lnTo>
                <a:lnTo>
                  <a:pt x="1687711" y="8930"/>
                </a:lnTo>
                <a:lnTo>
                  <a:pt x="1759148" y="0"/>
                </a:lnTo>
                <a:lnTo>
                  <a:pt x="1830586" y="0"/>
                </a:lnTo>
                <a:lnTo>
                  <a:pt x="1893094" y="0"/>
                </a:lnTo>
                <a:lnTo>
                  <a:pt x="1946672" y="0"/>
                </a:lnTo>
                <a:lnTo>
                  <a:pt x="2000250" y="0"/>
                </a:lnTo>
                <a:lnTo>
                  <a:pt x="2044898" y="0"/>
                </a:lnTo>
                <a:lnTo>
                  <a:pt x="2080617" y="0"/>
                </a:lnTo>
                <a:lnTo>
                  <a:pt x="2098477" y="8930"/>
                </a:lnTo>
                <a:lnTo>
                  <a:pt x="2107406" y="8930"/>
                </a:lnTo>
                <a:lnTo>
                  <a:pt x="2107406" y="8930"/>
                </a:lnTo>
                <a:lnTo>
                  <a:pt x="2098477" y="8930"/>
                </a:lnTo>
                <a:lnTo>
                  <a:pt x="2089547" y="8930"/>
                </a:lnTo>
                <a:lnTo>
                  <a:pt x="208954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277695" y="2366367"/>
            <a:ext cx="107158" cy="17860"/>
          </a:xfrm>
          <a:custGeom>
            <a:avLst/>
            <a:gdLst/>
            <a:ahLst/>
            <a:cxnLst/>
            <a:rect l="0" t="0" r="0" b="0"/>
            <a:pathLst>
              <a:path w="107158" h="17860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8930"/>
                </a:lnTo>
                <a:lnTo>
                  <a:pt x="44649" y="8930"/>
                </a:lnTo>
                <a:lnTo>
                  <a:pt x="71438" y="8930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500938" y="2312789"/>
            <a:ext cx="767953" cy="44649"/>
          </a:xfrm>
          <a:custGeom>
            <a:avLst/>
            <a:gdLst/>
            <a:ahLst/>
            <a:cxnLst/>
            <a:rect l="0" t="0" r="0" b="0"/>
            <a:pathLst>
              <a:path w="767953" h="44649">
                <a:moveTo>
                  <a:pt x="0" y="44648"/>
                </a:moveTo>
                <a:lnTo>
                  <a:pt x="62507" y="35719"/>
                </a:lnTo>
                <a:lnTo>
                  <a:pt x="142875" y="35719"/>
                </a:lnTo>
                <a:lnTo>
                  <a:pt x="223242" y="26789"/>
                </a:lnTo>
                <a:lnTo>
                  <a:pt x="303609" y="17859"/>
                </a:lnTo>
                <a:lnTo>
                  <a:pt x="383976" y="17859"/>
                </a:lnTo>
                <a:lnTo>
                  <a:pt x="464343" y="8930"/>
                </a:lnTo>
                <a:lnTo>
                  <a:pt x="535781" y="8930"/>
                </a:lnTo>
                <a:lnTo>
                  <a:pt x="616148" y="0"/>
                </a:lnTo>
                <a:lnTo>
                  <a:pt x="678656" y="8930"/>
                </a:lnTo>
                <a:lnTo>
                  <a:pt x="723303" y="8930"/>
                </a:lnTo>
                <a:lnTo>
                  <a:pt x="750092" y="17859"/>
                </a:lnTo>
                <a:lnTo>
                  <a:pt x="767952" y="26789"/>
                </a:lnTo>
                <a:lnTo>
                  <a:pt x="767952" y="35719"/>
                </a:lnTo>
                <a:lnTo>
                  <a:pt x="750092" y="44648"/>
                </a:lnTo>
                <a:lnTo>
                  <a:pt x="750092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28688" y="2589609"/>
            <a:ext cx="1330524" cy="44650"/>
          </a:xfrm>
          <a:custGeom>
            <a:avLst/>
            <a:gdLst/>
            <a:ahLst/>
            <a:cxnLst/>
            <a:rect l="0" t="0" r="0" b="0"/>
            <a:pathLst>
              <a:path w="1330524" h="44650">
                <a:moveTo>
                  <a:pt x="0" y="26789"/>
                </a:moveTo>
                <a:lnTo>
                  <a:pt x="0" y="26789"/>
                </a:lnTo>
                <a:lnTo>
                  <a:pt x="8929" y="26789"/>
                </a:lnTo>
                <a:lnTo>
                  <a:pt x="17859" y="35719"/>
                </a:lnTo>
                <a:lnTo>
                  <a:pt x="35718" y="35719"/>
                </a:lnTo>
                <a:lnTo>
                  <a:pt x="53578" y="44649"/>
                </a:lnTo>
                <a:lnTo>
                  <a:pt x="80367" y="44649"/>
                </a:lnTo>
                <a:lnTo>
                  <a:pt x="116086" y="44649"/>
                </a:lnTo>
                <a:lnTo>
                  <a:pt x="151804" y="44649"/>
                </a:lnTo>
                <a:lnTo>
                  <a:pt x="205382" y="35719"/>
                </a:lnTo>
                <a:lnTo>
                  <a:pt x="250031" y="35719"/>
                </a:lnTo>
                <a:lnTo>
                  <a:pt x="303609" y="26789"/>
                </a:lnTo>
                <a:lnTo>
                  <a:pt x="357187" y="26789"/>
                </a:lnTo>
                <a:lnTo>
                  <a:pt x="419695" y="17860"/>
                </a:lnTo>
                <a:lnTo>
                  <a:pt x="473273" y="8930"/>
                </a:lnTo>
                <a:lnTo>
                  <a:pt x="535781" y="8930"/>
                </a:lnTo>
                <a:lnTo>
                  <a:pt x="607218" y="0"/>
                </a:lnTo>
                <a:lnTo>
                  <a:pt x="669726" y="0"/>
                </a:lnTo>
                <a:lnTo>
                  <a:pt x="741164" y="0"/>
                </a:lnTo>
                <a:lnTo>
                  <a:pt x="803671" y="0"/>
                </a:lnTo>
                <a:lnTo>
                  <a:pt x="866179" y="0"/>
                </a:lnTo>
                <a:lnTo>
                  <a:pt x="937617" y="0"/>
                </a:lnTo>
                <a:lnTo>
                  <a:pt x="991195" y="0"/>
                </a:lnTo>
                <a:lnTo>
                  <a:pt x="1053703" y="8930"/>
                </a:lnTo>
                <a:lnTo>
                  <a:pt x="1107281" y="8930"/>
                </a:lnTo>
                <a:lnTo>
                  <a:pt x="1160859" y="8930"/>
                </a:lnTo>
                <a:lnTo>
                  <a:pt x="1196578" y="8930"/>
                </a:lnTo>
                <a:lnTo>
                  <a:pt x="1241226" y="8930"/>
                </a:lnTo>
                <a:lnTo>
                  <a:pt x="1268015" y="8930"/>
                </a:lnTo>
                <a:lnTo>
                  <a:pt x="1294804" y="17860"/>
                </a:lnTo>
                <a:lnTo>
                  <a:pt x="1312664" y="17860"/>
                </a:lnTo>
                <a:lnTo>
                  <a:pt x="1330523" y="26789"/>
                </a:lnTo>
                <a:lnTo>
                  <a:pt x="133052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134445" y="4063007"/>
            <a:ext cx="1428751" cy="107158"/>
          </a:xfrm>
          <a:custGeom>
            <a:avLst/>
            <a:gdLst/>
            <a:ahLst/>
            <a:cxnLst/>
            <a:rect l="0" t="0" r="0" b="0"/>
            <a:pathLst>
              <a:path w="1428751" h="107158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26789" y="17860"/>
                </a:lnTo>
                <a:lnTo>
                  <a:pt x="35719" y="17860"/>
                </a:lnTo>
                <a:lnTo>
                  <a:pt x="53578" y="8930"/>
                </a:lnTo>
                <a:lnTo>
                  <a:pt x="62508" y="8930"/>
                </a:lnTo>
                <a:lnTo>
                  <a:pt x="80368" y="0"/>
                </a:lnTo>
                <a:lnTo>
                  <a:pt x="107157" y="0"/>
                </a:lnTo>
                <a:lnTo>
                  <a:pt x="125016" y="0"/>
                </a:lnTo>
                <a:lnTo>
                  <a:pt x="151805" y="0"/>
                </a:lnTo>
                <a:lnTo>
                  <a:pt x="178594" y="8930"/>
                </a:lnTo>
                <a:lnTo>
                  <a:pt x="205383" y="8930"/>
                </a:lnTo>
                <a:lnTo>
                  <a:pt x="232172" y="26789"/>
                </a:lnTo>
                <a:lnTo>
                  <a:pt x="258961" y="35719"/>
                </a:lnTo>
                <a:lnTo>
                  <a:pt x="294680" y="44649"/>
                </a:lnTo>
                <a:lnTo>
                  <a:pt x="330399" y="53579"/>
                </a:lnTo>
                <a:lnTo>
                  <a:pt x="375047" y="53579"/>
                </a:lnTo>
                <a:lnTo>
                  <a:pt x="410766" y="53579"/>
                </a:lnTo>
                <a:lnTo>
                  <a:pt x="455414" y="53579"/>
                </a:lnTo>
                <a:lnTo>
                  <a:pt x="500063" y="53579"/>
                </a:lnTo>
                <a:lnTo>
                  <a:pt x="535782" y="44649"/>
                </a:lnTo>
                <a:lnTo>
                  <a:pt x="580430" y="44649"/>
                </a:lnTo>
                <a:lnTo>
                  <a:pt x="625078" y="44649"/>
                </a:lnTo>
                <a:lnTo>
                  <a:pt x="669727" y="53579"/>
                </a:lnTo>
                <a:lnTo>
                  <a:pt x="714375" y="53579"/>
                </a:lnTo>
                <a:lnTo>
                  <a:pt x="767953" y="62508"/>
                </a:lnTo>
                <a:lnTo>
                  <a:pt x="812602" y="71438"/>
                </a:lnTo>
                <a:lnTo>
                  <a:pt x="857250" y="71438"/>
                </a:lnTo>
                <a:lnTo>
                  <a:pt x="910828" y="71438"/>
                </a:lnTo>
                <a:lnTo>
                  <a:pt x="955477" y="71438"/>
                </a:lnTo>
                <a:lnTo>
                  <a:pt x="1009055" y="71438"/>
                </a:lnTo>
                <a:lnTo>
                  <a:pt x="1062633" y="62508"/>
                </a:lnTo>
                <a:lnTo>
                  <a:pt x="1116211" y="62508"/>
                </a:lnTo>
                <a:lnTo>
                  <a:pt x="1169789" y="53579"/>
                </a:lnTo>
                <a:lnTo>
                  <a:pt x="1223368" y="53579"/>
                </a:lnTo>
                <a:lnTo>
                  <a:pt x="1268016" y="53579"/>
                </a:lnTo>
                <a:lnTo>
                  <a:pt x="1303735" y="62508"/>
                </a:lnTo>
                <a:lnTo>
                  <a:pt x="1339453" y="71438"/>
                </a:lnTo>
                <a:lnTo>
                  <a:pt x="1375172" y="89297"/>
                </a:lnTo>
                <a:lnTo>
                  <a:pt x="1401961" y="98227"/>
                </a:lnTo>
                <a:lnTo>
                  <a:pt x="1428750" y="107157"/>
                </a:lnTo>
                <a:lnTo>
                  <a:pt x="142875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009805" y="3795117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902648" y="3732609"/>
            <a:ext cx="196455" cy="348259"/>
          </a:xfrm>
          <a:custGeom>
            <a:avLst/>
            <a:gdLst/>
            <a:ahLst/>
            <a:cxnLst/>
            <a:rect l="0" t="0" r="0" b="0"/>
            <a:pathLst>
              <a:path w="196455" h="348259">
                <a:moveTo>
                  <a:pt x="107157" y="53578"/>
                </a:moveTo>
                <a:lnTo>
                  <a:pt x="107157" y="53578"/>
                </a:lnTo>
                <a:lnTo>
                  <a:pt x="98227" y="44648"/>
                </a:lnTo>
                <a:lnTo>
                  <a:pt x="98227" y="35719"/>
                </a:lnTo>
                <a:lnTo>
                  <a:pt x="89297" y="26789"/>
                </a:lnTo>
                <a:lnTo>
                  <a:pt x="89297" y="26789"/>
                </a:lnTo>
                <a:lnTo>
                  <a:pt x="89297" y="17859"/>
                </a:lnTo>
                <a:lnTo>
                  <a:pt x="80368" y="8930"/>
                </a:lnTo>
                <a:lnTo>
                  <a:pt x="71438" y="8930"/>
                </a:lnTo>
                <a:lnTo>
                  <a:pt x="62508" y="0"/>
                </a:lnTo>
                <a:lnTo>
                  <a:pt x="53579" y="0"/>
                </a:lnTo>
                <a:lnTo>
                  <a:pt x="53579" y="0"/>
                </a:lnTo>
                <a:lnTo>
                  <a:pt x="44649" y="8930"/>
                </a:lnTo>
                <a:lnTo>
                  <a:pt x="35719" y="17859"/>
                </a:lnTo>
                <a:lnTo>
                  <a:pt x="26790" y="35719"/>
                </a:lnTo>
                <a:lnTo>
                  <a:pt x="17860" y="71437"/>
                </a:lnTo>
                <a:lnTo>
                  <a:pt x="8930" y="107156"/>
                </a:lnTo>
                <a:lnTo>
                  <a:pt x="0" y="151805"/>
                </a:lnTo>
                <a:lnTo>
                  <a:pt x="0" y="205383"/>
                </a:lnTo>
                <a:lnTo>
                  <a:pt x="0" y="250031"/>
                </a:lnTo>
                <a:lnTo>
                  <a:pt x="17860" y="285750"/>
                </a:lnTo>
                <a:lnTo>
                  <a:pt x="26790" y="321469"/>
                </a:lnTo>
                <a:lnTo>
                  <a:pt x="53579" y="339328"/>
                </a:lnTo>
                <a:lnTo>
                  <a:pt x="80368" y="348258"/>
                </a:lnTo>
                <a:lnTo>
                  <a:pt x="107157" y="348258"/>
                </a:lnTo>
                <a:lnTo>
                  <a:pt x="142875" y="339328"/>
                </a:lnTo>
                <a:lnTo>
                  <a:pt x="169665" y="321469"/>
                </a:lnTo>
                <a:lnTo>
                  <a:pt x="196454" y="294680"/>
                </a:lnTo>
                <a:lnTo>
                  <a:pt x="196454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116961" y="3857625"/>
            <a:ext cx="125017" cy="142876"/>
          </a:xfrm>
          <a:custGeom>
            <a:avLst/>
            <a:gdLst/>
            <a:ahLst/>
            <a:cxnLst/>
            <a:rect l="0" t="0" r="0" b="0"/>
            <a:pathLst>
              <a:path w="125017" h="142876">
                <a:moveTo>
                  <a:pt x="0" y="0"/>
                </a:move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33945"/>
                </a:lnTo>
                <a:lnTo>
                  <a:pt x="8930" y="142875"/>
                </a:lnTo>
                <a:lnTo>
                  <a:pt x="17859" y="133945"/>
                </a:lnTo>
                <a:lnTo>
                  <a:pt x="26789" y="125015"/>
                </a:lnTo>
                <a:lnTo>
                  <a:pt x="35719" y="98226"/>
                </a:lnTo>
                <a:lnTo>
                  <a:pt x="44648" y="80367"/>
                </a:lnTo>
                <a:lnTo>
                  <a:pt x="44648" y="53578"/>
                </a:lnTo>
                <a:lnTo>
                  <a:pt x="53578" y="35718"/>
                </a:lnTo>
                <a:lnTo>
                  <a:pt x="53578" y="17859"/>
                </a:lnTo>
                <a:lnTo>
                  <a:pt x="62508" y="17859"/>
                </a:lnTo>
                <a:lnTo>
                  <a:pt x="62508" y="35718"/>
                </a:lnTo>
                <a:lnTo>
                  <a:pt x="71437" y="53578"/>
                </a:lnTo>
                <a:lnTo>
                  <a:pt x="71437" y="80367"/>
                </a:lnTo>
                <a:lnTo>
                  <a:pt x="71437" y="107156"/>
                </a:lnTo>
                <a:lnTo>
                  <a:pt x="80367" y="125015"/>
                </a:lnTo>
                <a:lnTo>
                  <a:pt x="89297" y="133945"/>
                </a:lnTo>
                <a:lnTo>
                  <a:pt x="98227" y="142875"/>
                </a:lnTo>
                <a:lnTo>
                  <a:pt x="107156" y="133945"/>
                </a:lnTo>
                <a:lnTo>
                  <a:pt x="125016" y="116086"/>
                </a:lnTo>
                <a:lnTo>
                  <a:pt x="12501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340203" y="373260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233047" y="3732609"/>
            <a:ext cx="116087" cy="214313"/>
          </a:xfrm>
          <a:custGeom>
            <a:avLst/>
            <a:gdLst/>
            <a:ahLst/>
            <a:cxnLst/>
            <a:rect l="0" t="0" r="0" b="0"/>
            <a:pathLst>
              <a:path w="116087" h="214313">
                <a:moveTo>
                  <a:pt x="98226" y="0"/>
                </a:moveTo>
                <a:lnTo>
                  <a:pt x="89297" y="8930"/>
                </a:lnTo>
                <a:lnTo>
                  <a:pt x="71437" y="17859"/>
                </a:lnTo>
                <a:lnTo>
                  <a:pt x="53578" y="26789"/>
                </a:lnTo>
                <a:lnTo>
                  <a:pt x="53578" y="35719"/>
                </a:lnTo>
                <a:lnTo>
                  <a:pt x="44648" y="53578"/>
                </a:lnTo>
                <a:lnTo>
                  <a:pt x="35719" y="71437"/>
                </a:lnTo>
                <a:lnTo>
                  <a:pt x="35719" y="80367"/>
                </a:lnTo>
                <a:lnTo>
                  <a:pt x="44648" y="89297"/>
                </a:lnTo>
                <a:lnTo>
                  <a:pt x="53578" y="98227"/>
                </a:lnTo>
                <a:lnTo>
                  <a:pt x="71437" y="107156"/>
                </a:lnTo>
                <a:lnTo>
                  <a:pt x="89297" y="107156"/>
                </a:lnTo>
                <a:lnTo>
                  <a:pt x="107156" y="116086"/>
                </a:lnTo>
                <a:lnTo>
                  <a:pt x="116086" y="133945"/>
                </a:lnTo>
                <a:lnTo>
                  <a:pt x="116086" y="142875"/>
                </a:lnTo>
                <a:lnTo>
                  <a:pt x="107156" y="169664"/>
                </a:lnTo>
                <a:lnTo>
                  <a:pt x="98226" y="187523"/>
                </a:lnTo>
                <a:lnTo>
                  <a:pt x="71437" y="196453"/>
                </a:lnTo>
                <a:lnTo>
                  <a:pt x="44648" y="214312"/>
                </a:lnTo>
                <a:lnTo>
                  <a:pt x="26789" y="214312"/>
                </a:lnTo>
                <a:lnTo>
                  <a:pt x="8930" y="214312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420570" y="3634382"/>
            <a:ext cx="169665" cy="241103"/>
          </a:xfrm>
          <a:custGeom>
            <a:avLst/>
            <a:gdLst/>
            <a:ahLst/>
            <a:cxnLst/>
            <a:rect l="0" t="0" r="0" b="0"/>
            <a:pathLst>
              <a:path w="169665" h="241103">
                <a:moveTo>
                  <a:pt x="71438" y="0"/>
                </a:moveTo>
                <a:lnTo>
                  <a:pt x="71438" y="8930"/>
                </a:lnTo>
                <a:lnTo>
                  <a:pt x="62508" y="17860"/>
                </a:lnTo>
                <a:lnTo>
                  <a:pt x="53578" y="35719"/>
                </a:lnTo>
                <a:lnTo>
                  <a:pt x="35719" y="71438"/>
                </a:lnTo>
                <a:lnTo>
                  <a:pt x="17860" y="107157"/>
                </a:lnTo>
                <a:lnTo>
                  <a:pt x="8930" y="151805"/>
                </a:lnTo>
                <a:lnTo>
                  <a:pt x="0" y="187524"/>
                </a:lnTo>
                <a:lnTo>
                  <a:pt x="8930" y="214313"/>
                </a:lnTo>
                <a:lnTo>
                  <a:pt x="8930" y="232172"/>
                </a:lnTo>
                <a:lnTo>
                  <a:pt x="26789" y="241102"/>
                </a:lnTo>
                <a:lnTo>
                  <a:pt x="53578" y="241102"/>
                </a:lnTo>
                <a:lnTo>
                  <a:pt x="80368" y="232172"/>
                </a:lnTo>
                <a:lnTo>
                  <a:pt x="116086" y="214313"/>
                </a:lnTo>
                <a:lnTo>
                  <a:pt x="142875" y="196454"/>
                </a:lnTo>
                <a:lnTo>
                  <a:pt x="169664" y="160735"/>
                </a:lnTo>
                <a:lnTo>
                  <a:pt x="169664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661672" y="3705820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8930" y="17859"/>
                </a:move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17859" y="893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813477" y="3607593"/>
            <a:ext cx="53579" cy="53579"/>
          </a:xfrm>
          <a:custGeom>
            <a:avLst/>
            <a:gdLst/>
            <a:ahLst/>
            <a:cxnLst/>
            <a:rect l="0" t="0" r="0" b="0"/>
            <a:pathLst>
              <a:path w="53579" h="53579">
                <a:moveTo>
                  <a:pt x="8929" y="53578"/>
                </a:moveTo>
                <a:lnTo>
                  <a:pt x="0" y="44649"/>
                </a:lnTo>
                <a:lnTo>
                  <a:pt x="0" y="4464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26789"/>
                </a:lnTo>
                <a:lnTo>
                  <a:pt x="17859" y="17860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009930" y="3509367"/>
            <a:ext cx="35719" cy="53579"/>
          </a:xfrm>
          <a:custGeom>
            <a:avLst/>
            <a:gdLst/>
            <a:ahLst/>
            <a:cxnLst/>
            <a:rect l="0" t="0" r="0" b="0"/>
            <a:pathLst>
              <a:path w="35719" h="53579">
                <a:moveTo>
                  <a:pt x="0" y="53578"/>
                </a:moveTo>
                <a:lnTo>
                  <a:pt x="0" y="44648"/>
                </a:lnTo>
                <a:lnTo>
                  <a:pt x="8929" y="35719"/>
                </a:lnTo>
                <a:lnTo>
                  <a:pt x="17859" y="26789"/>
                </a:lnTo>
                <a:lnTo>
                  <a:pt x="26789" y="8929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233047" y="4161234"/>
            <a:ext cx="116087" cy="196454"/>
          </a:xfrm>
          <a:custGeom>
            <a:avLst/>
            <a:gdLst/>
            <a:ahLst/>
            <a:cxnLst/>
            <a:rect l="0" t="0" r="0" b="0"/>
            <a:pathLst>
              <a:path w="116087" h="196454">
                <a:moveTo>
                  <a:pt x="62508" y="0"/>
                </a:move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44648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8"/>
                </a:lnTo>
                <a:lnTo>
                  <a:pt x="17859" y="44648"/>
                </a:lnTo>
                <a:lnTo>
                  <a:pt x="44648" y="53578"/>
                </a:lnTo>
                <a:lnTo>
                  <a:pt x="62508" y="53578"/>
                </a:lnTo>
                <a:lnTo>
                  <a:pt x="89297" y="62508"/>
                </a:lnTo>
                <a:lnTo>
                  <a:pt x="107156" y="71437"/>
                </a:lnTo>
                <a:lnTo>
                  <a:pt x="116086" y="89297"/>
                </a:lnTo>
                <a:lnTo>
                  <a:pt x="116086" y="116086"/>
                </a:lnTo>
                <a:lnTo>
                  <a:pt x="107156" y="142875"/>
                </a:lnTo>
                <a:lnTo>
                  <a:pt x="89297" y="160734"/>
                </a:lnTo>
                <a:lnTo>
                  <a:pt x="71437" y="178594"/>
                </a:lnTo>
                <a:lnTo>
                  <a:pt x="44648" y="196453"/>
                </a:lnTo>
                <a:lnTo>
                  <a:pt x="26789" y="196453"/>
                </a:lnTo>
                <a:lnTo>
                  <a:pt x="8930" y="187523"/>
                </a:lnTo>
                <a:lnTo>
                  <a:pt x="8930" y="178594"/>
                </a:lnTo>
                <a:lnTo>
                  <a:pt x="8930" y="160734"/>
                </a:lnTo>
                <a:lnTo>
                  <a:pt x="17859" y="133945"/>
                </a:lnTo>
                <a:lnTo>
                  <a:pt x="26789" y="107156"/>
                </a:lnTo>
                <a:lnTo>
                  <a:pt x="2678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465219" y="4036218"/>
            <a:ext cx="71438" cy="267892"/>
          </a:xfrm>
          <a:custGeom>
            <a:avLst/>
            <a:gdLst/>
            <a:ahLst/>
            <a:cxnLst/>
            <a:rect l="0" t="0" r="0" b="0"/>
            <a:pathLst>
              <a:path w="71438" h="267892">
                <a:moveTo>
                  <a:pt x="0" y="26789"/>
                </a:move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29" y="44649"/>
                </a:lnTo>
                <a:lnTo>
                  <a:pt x="17859" y="80368"/>
                </a:lnTo>
                <a:lnTo>
                  <a:pt x="26789" y="125016"/>
                </a:lnTo>
                <a:lnTo>
                  <a:pt x="35719" y="169664"/>
                </a:lnTo>
                <a:lnTo>
                  <a:pt x="44648" y="205383"/>
                </a:lnTo>
                <a:lnTo>
                  <a:pt x="53578" y="241102"/>
                </a:lnTo>
                <a:lnTo>
                  <a:pt x="62508" y="258961"/>
                </a:lnTo>
                <a:lnTo>
                  <a:pt x="71437" y="267891"/>
                </a:lnTo>
                <a:lnTo>
                  <a:pt x="62508" y="258961"/>
                </a:lnTo>
                <a:lnTo>
                  <a:pt x="53578" y="250032"/>
                </a:lnTo>
                <a:lnTo>
                  <a:pt x="44648" y="232172"/>
                </a:lnTo>
                <a:lnTo>
                  <a:pt x="4464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366992" y="4116586"/>
            <a:ext cx="232173" cy="142876"/>
          </a:xfrm>
          <a:custGeom>
            <a:avLst/>
            <a:gdLst/>
            <a:ahLst/>
            <a:cxnLst/>
            <a:rect l="0" t="0" r="0" b="0"/>
            <a:pathLst>
              <a:path w="232173" h="142876">
                <a:moveTo>
                  <a:pt x="0" y="142875"/>
                </a:moveTo>
                <a:lnTo>
                  <a:pt x="0" y="142875"/>
                </a:lnTo>
                <a:lnTo>
                  <a:pt x="17860" y="142875"/>
                </a:lnTo>
                <a:lnTo>
                  <a:pt x="26789" y="133945"/>
                </a:lnTo>
                <a:lnTo>
                  <a:pt x="53578" y="116085"/>
                </a:lnTo>
                <a:lnTo>
                  <a:pt x="80367" y="98226"/>
                </a:lnTo>
                <a:lnTo>
                  <a:pt x="116086" y="71437"/>
                </a:lnTo>
                <a:lnTo>
                  <a:pt x="142875" y="53578"/>
                </a:lnTo>
                <a:lnTo>
                  <a:pt x="169664" y="35718"/>
                </a:lnTo>
                <a:lnTo>
                  <a:pt x="196453" y="17859"/>
                </a:lnTo>
                <a:lnTo>
                  <a:pt x="214313" y="8929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608094" y="4107656"/>
            <a:ext cx="125016" cy="250032"/>
          </a:xfrm>
          <a:custGeom>
            <a:avLst/>
            <a:gdLst/>
            <a:ahLst/>
            <a:cxnLst/>
            <a:rect l="0" t="0" r="0" b="0"/>
            <a:pathLst>
              <a:path w="125016" h="250032">
                <a:moveTo>
                  <a:pt x="8929" y="8930"/>
                </a:moveTo>
                <a:lnTo>
                  <a:pt x="8929" y="8930"/>
                </a:lnTo>
                <a:lnTo>
                  <a:pt x="8929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29" y="53578"/>
                </a:lnTo>
                <a:lnTo>
                  <a:pt x="8929" y="71437"/>
                </a:lnTo>
                <a:lnTo>
                  <a:pt x="17859" y="80367"/>
                </a:lnTo>
                <a:lnTo>
                  <a:pt x="26789" y="80367"/>
                </a:lnTo>
                <a:lnTo>
                  <a:pt x="35719" y="89297"/>
                </a:lnTo>
                <a:lnTo>
                  <a:pt x="44648" y="80367"/>
                </a:lnTo>
                <a:lnTo>
                  <a:pt x="44648" y="71437"/>
                </a:lnTo>
                <a:lnTo>
                  <a:pt x="53578" y="53578"/>
                </a:lnTo>
                <a:lnTo>
                  <a:pt x="53578" y="35719"/>
                </a:lnTo>
                <a:lnTo>
                  <a:pt x="53578" y="17859"/>
                </a:lnTo>
                <a:lnTo>
                  <a:pt x="62508" y="8930"/>
                </a:lnTo>
                <a:lnTo>
                  <a:pt x="62508" y="0"/>
                </a:lnTo>
                <a:lnTo>
                  <a:pt x="71437" y="0"/>
                </a:lnTo>
                <a:lnTo>
                  <a:pt x="80367" y="17859"/>
                </a:lnTo>
                <a:lnTo>
                  <a:pt x="89297" y="35719"/>
                </a:lnTo>
                <a:lnTo>
                  <a:pt x="98226" y="62508"/>
                </a:lnTo>
                <a:lnTo>
                  <a:pt x="107156" y="89297"/>
                </a:lnTo>
                <a:lnTo>
                  <a:pt x="116086" y="125015"/>
                </a:lnTo>
                <a:lnTo>
                  <a:pt x="125015" y="160734"/>
                </a:lnTo>
                <a:lnTo>
                  <a:pt x="125015" y="187523"/>
                </a:lnTo>
                <a:lnTo>
                  <a:pt x="116086" y="214312"/>
                </a:lnTo>
                <a:lnTo>
                  <a:pt x="107156" y="241101"/>
                </a:lnTo>
                <a:lnTo>
                  <a:pt x="98226" y="250031"/>
                </a:lnTo>
                <a:lnTo>
                  <a:pt x="80367" y="250031"/>
                </a:lnTo>
                <a:lnTo>
                  <a:pt x="71437" y="241101"/>
                </a:lnTo>
                <a:lnTo>
                  <a:pt x="62508" y="223242"/>
                </a:lnTo>
                <a:lnTo>
                  <a:pt x="53578" y="196453"/>
                </a:lnTo>
                <a:lnTo>
                  <a:pt x="44648" y="169664"/>
                </a:lnTo>
                <a:lnTo>
                  <a:pt x="44648" y="133945"/>
                </a:lnTo>
                <a:lnTo>
                  <a:pt x="4464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733109" y="3875484"/>
            <a:ext cx="89298" cy="321470"/>
          </a:xfrm>
          <a:custGeom>
            <a:avLst/>
            <a:gdLst/>
            <a:ahLst/>
            <a:cxnLst/>
            <a:rect l="0" t="0" r="0" b="0"/>
            <a:pathLst>
              <a:path w="89298" h="321470">
                <a:moveTo>
                  <a:pt x="17860" y="0"/>
                </a:moveTo>
                <a:lnTo>
                  <a:pt x="17860" y="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8930" y="98227"/>
                </a:lnTo>
                <a:lnTo>
                  <a:pt x="8930" y="133945"/>
                </a:lnTo>
                <a:lnTo>
                  <a:pt x="17860" y="178594"/>
                </a:lnTo>
                <a:lnTo>
                  <a:pt x="35719" y="223242"/>
                </a:lnTo>
                <a:lnTo>
                  <a:pt x="44649" y="258961"/>
                </a:lnTo>
                <a:lnTo>
                  <a:pt x="62508" y="294680"/>
                </a:lnTo>
                <a:lnTo>
                  <a:pt x="71438" y="312539"/>
                </a:lnTo>
                <a:lnTo>
                  <a:pt x="80368" y="321469"/>
                </a:lnTo>
                <a:lnTo>
                  <a:pt x="89297" y="321469"/>
                </a:lnTo>
                <a:lnTo>
                  <a:pt x="89297" y="303609"/>
                </a:lnTo>
                <a:lnTo>
                  <a:pt x="89297" y="267891"/>
                </a:lnTo>
                <a:lnTo>
                  <a:pt x="89297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804547" y="3964781"/>
            <a:ext cx="116087" cy="160735"/>
          </a:xfrm>
          <a:custGeom>
            <a:avLst/>
            <a:gdLst/>
            <a:ahLst/>
            <a:cxnLst/>
            <a:rect l="0" t="0" r="0" b="0"/>
            <a:pathLst>
              <a:path w="116087" h="160735">
                <a:moveTo>
                  <a:pt x="0" y="125015"/>
                </a:moveTo>
                <a:lnTo>
                  <a:pt x="0" y="125015"/>
                </a:lnTo>
                <a:lnTo>
                  <a:pt x="8930" y="125015"/>
                </a:lnTo>
                <a:lnTo>
                  <a:pt x="8930" y="133945"/>
                </a:lnTo>
                <a:lnTo>
                  <a:pt x="17859" y="125015"/>
                </a:lnTo>
                <a:lnTo>
                  <a:pt x="35719" y="116086"/>
                </a:lnTo>
                <a:lnTo>
                  <a:pt x="44648" y="107156"/>
                </a:lnTo>
                <a:lnTo>
                  <a:pt x="62508" y="89297"/>
                </a:lnTo>
                <a:lnTo>
                  <a:pt x="71437" y="62508"/>
                </a:lnTo>
                <a:lnTo>
                  <a:pt x="80367" y="35719"/>
                </a:lnTo>
                <a:lnTo>
                  <a:pt x="89297" y="17859"/>
                </a:lnTo>
                <a:lnTo>
                  <a:pt x="89297" y="0"/>
                </a:lnTo>
                <a:lnTo>
                  <a:pt x="80367" y="0"/>
                </a:lnTo>
                <a:lnTo>
                  <a:pt x="80367" y="8930"/>
                </a:lnTo>
                <a:lnTo>
                  <a:pt x="71437" y="26789"/>
                </a:lnTo>
                <a:lnTo>
                  <a:pt x="71437" y="53578"/>
                </a:lnTo>
                <a:lnTo>
                  <a:pt x="71437" y="80367"/>
                </a:lnTo>
                <a:lnTo>
                  <a:pt x="71437" y="116086"/>
                </a:lnTo>
                <a:lnTo>
                  <a:pt x="80367" y="142875"/>
                </a:lnTo>
                <a:lnTo>
                  <a:pt x="89297" y="160734"/>
                </a:lnTo>
                <a:lnTo>
                  <a:pt x="107156" y="160734"/>
                </a:lnTo>
                <a:lnTo>
                  <a:pt x="116086" y="160734"/>
                </a:lnTo>
                <a:lnTo>
                  <a:pt x="116086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581305" y="4366617"/>
            <a:ext cx="142876" cy="312540"/>
          </a:xfrm>
          <a:custGeom>
            <a:avLst/>
            <a:gdLst/>
            <a:ahLst/>
            <a:cxnLst/>
            <a:rect l="0" t="0" r="0" b="0"/>
            <a:pathLst>
              <a:path w="142876" h="312540">
                <a:moveTo>
                  <a:pt x="107156" y="0"/>
                </a:moveTo>
                <a:lnTo>
                  <a:pt x="98226" y="0"/>
                </a:lnTo>
                <a:lnTo>
                  <a:pt x="89297" y="8929"/>
                </a:lnTo>
                <a:lnTo>
                  <a:pt x="71437" y="26789"/>
                </a:lnTo>
                <a:lnTo>
                  <a:pt x="62508" y="35719"/>
                </a:lnTo>
                <a:lnTo>
                  <a:pt x="53578" y="62508"/>
                </a:lnTo>
                <a:lnTo>
                  <a:pt x="44648" y="89297"/>
                </a:lnTo>
                <a:lnTo>
                  <a:pt x="44648" y="107156"/>
                </a:lnTo>
                <a:lnTo>
                  <a:pt x="53578" y="133945"/>
                </a:lnTo>
                <a:lnTo>
                  <a:pt x="71437" y="142875"/>
                </a:lnTo>
                <a:lnTo>
                  <a:pt x="89297" y="151804"/>
                </a:lnTo>
                <a:lnTo>
                  <a:pt x="107156" y="160734"/>
                </a:lnTo>
                <a:lnTo>
                  <a:pt x="116086" y="169664"/>
                </a:lnTo>
                <a:lnTo>
                  <a:pt x="133945" y="187523"/>
                </a:lnTo>
                <a:lnTo>
                  <a:pt x="142875" y="205383"/>
                </a:lnTo>
                <a:lnTo>
                  <a:pt x="133945" y="232172"/>
                </a:lnTo>
                <a:lnTo>
                  <a:pt x="125015" y="258961"/>
                </a:lnTo>
                <a:lnTo>
                  <a:pt x="98226" y="285750"/>
                </a:lnTo>
                <a:lnTo>
                  <a:pt x="80367" y="303609"/>
                </a:lnTo>
                <a:lnTo>
                  <a:pt x="53578" y="312539"/>
                </a:lnTo>
                <a:lnTo>
                  <a:pt x="26789" y="312539"/>
                </a:lnTo>
                <a:lnTo>
                  <a:pt x="8929" y="294679"/>
                </a:lnTo>
                <a:lnTo>
                  <a:pt x="0" y="276820"/>
                </a:lnTo>
                <a:lnTo>
                  <a:pt x="8929" y="250031"/>
                </a:lnTo>
                <a:lnTo>
                  <a:pt x="17859" y="223242"/>
                </a:lnTo>
                <a:lnTo>
                  <a:pt x="44648" y="187523"/>
                </a:lnTo>
                <a:lnTo>
                  <a:pt x="4464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715250" y="4321968"/>
            <a:ext cx="214314" cy="258962"/>
          </a:xfrm>
          <a:custGeom>
            <a:avLst/>
            <a:gdLst/>
            <a:ahLst/>
            <a:cxnLst/>
            <a:rect l="0" t="0" r="0" b="0"/>
            <a:pathLst>
              <a:path w="214314" h="258962">
                <a:moveTo>
                  <a:pt x="8930" y="0"/>
                </a:move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62508"/>
                </a:lnTo>
                <a:lnTo>
                  <a:pt x="17859" y="98227"/>
                </a:lnTo>
                <a:lnTo>
                  <a:pt x="26789" y="142875"/>
                </a:lnTo>
                <a:lnTo>
                  <a:pt x="44648" y="178594"/>
                </a:lnTo>
                <a:lnTo>
                  <a:pt x="53578" y="214313"/>
                </a:lnTo>
                <a:lnTo>
                  <a:pt x="62508" y="241102"/>
                </a:lnTo>
                <a:lnTo>
                  <a:pt x="71438" y="258961"/>
                </a:lnTo>
                <a:lnTo>
                  <a:pt x="80367" y="258961"/>
                </a:lnTo>
                <a:lnTo>
                  <a:pt x="89297" y="258961"/>
                </a:lnTo>
                <a:lnTo>
                  <a:pt x="89297" y="232172"/>
                </a:lnTo>
                <a:lnTo>
                  <a:pt x="98227" y="205383"/>
                </a:lnTo>
                <a:lnTo>
                  <a:pt x="107156" y="160735"/>
                </a:lnTo>
                <a:lnTo>
                  <a:pt x="116086" y="125016"/>
                </a:lnTo>
                <a:lnTo>
                  <a:pt x="125016" y="98227"/>
                </a:lnTo>
                <a:lnTo>
                  <a:pt x="133945" y="80368"/>
                </a:lnTo>
                <a:lnTo>
                  <a:pt x="142875" y="89297"/>
                </a:lnTo>
                <a:lnTo>
                  <a:pt x="160734" y="107157"/>
                </a:lnTo>
                <a:lnTo>
                  <a:pt x="169664" y="133946"/>
                </a:lnTo>
                <a:lnTo>
                  <a:pt x="178594" y="169664"/>
                </a:lnTo>
                <a:lnTo>
                  <a:pt x="187523" y="205383"/>
                </a:lnTo>
                <a:lnTo>
                  <a:pt x="196453" y="232172"/>
                </a:lnTo>
                <a:lnTo>
                  <a:pt x="205383" y="250032"/>
                </a:lnTo>
                <a:lnTo>
                  <a:pt x="214313" y="250032"/>
                </a:lnTo>
                <a:lnTo>
                  <a:pt x="214313" y="241102"/>
                </a:lnTo>
                <a:lnTo>
                  <a:pt x="214313" y="214313"/>
                </a:lnTo>
                <a:lnTo>
                  <a:pt x="214313" y="178594"/>
                </a:lnTo>
                <a:lnTo>
                  <a:pt x="214313" y="142875"/>
                </a:lnTo>
                <a:lnTo>
                  <a:pt x="205383" y="98227"/>
                </a:lnTo>
                <a:lnTo>
                  <a:pt x="205383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929563" y="4339828"/>
            <a:ext cx="169665" cy="196454"/>
          </a:xfrm>
          <a:custGeom>
            <a:avLst/>
            <a:gdLst/>
            <a:ahLst/>
            <a:cxnLst/>
            <a:rect l="0" t="0" r="0" b="0"/>
            <a:pathLst>
              <a:path w="169665" h="196454">
                <a:moveTo>
                  <a:pt x="0" y="133945"/>
                </a:moveTo>
                <a:lnTo>
                  <a:pt x="0" y="133945"/>
                </a:lnTo>
                <a:lnTo>
                  <a:pt x="0" y="133945"/>
                </a:lnTo>
                <a:lnTo>
                  <a:pt x="8929" y="133945"/>
                </a:lnTo>
                <a:lnTo>
                  <a:pt x="17859" y="125015"/>
                </a:lnTo>
                <a:lnTo>
                  <a:pt x="26789" y="107156"/>
                </a:lnTo>
                <a:lnTo>
                  <a:pt x="44648" y="89297"/>
                </a:lnTo>
                <a:lnTo>
                  <a:pt x="62507" y="71437"/>
                </a:lnTo>
                <a:lnTo>
                  <a:pt x="71437" y="44648"/>
                </a:lnTo>
                <a:lnTo>
                  <a:pt x="80367" y="26789"/>
                </a:lnTo>
                <a:lnTo>
                  <a:pt x="80367" y="8929"/>
                </a:lnTo>
                <a:lnTo>
                  <a:pt x="80367" y="0"/>
                </a:lnTo>
                <a:lnTo>
                  <a:pt x="71437" y="0"/>
                </a:lnTo>
                <a:lnTo>
                  <a:pt x="53578" y="8929"/>
                </a:lnTo>
                <a:lnTo>
                  <a:pt x="44648" y="35718"/>
                </a:lnTo>
                <a:lnTo>
                  <a:pt x="26789" y="71437"/>
                </a:lnTo>
                <a:lnTo>
                  <a:pt x="26789" y="107156"/>
                </a:lnTo>
                <a:lnTo>
                  <a:pt x="17859" y="142875"/>
                </a:lnTo>
                <a:lnTo>
                  <a:pt x="26789" y="169664"/>
                </a:lnTo>
                <a:lnTo>
                  <a:pt x="35718" y="187523"/>
                </a:lnTo>
                <a:lnTo>
                  <a:pt x="53578" y="196453"/>
                </a:lnTo>
                <a:lnTo>
                  <a:pt x="71437" y="187523"/>
                </a:lnTo>
                <a:lnTo>
                  <a:pt x="98226" y="169664"/>
                </a:lnTo>
                <a:lnTo>
                  <a:pt x="125015" y="151804"/>
                </a:lnTo>
                <a:lnTo>
                  <a:pt x="151804" y="125015"/>
                </a:lnTo>
                <a:lnTo>
                  <a:pt x="169664" y="98226"/>
                </a:lnTo>
                <a:lnTo>
                  <a:pt x="169664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063508" y="4045148"/>
            <a:ext cx="348258" cy="419696"/>
          </a:xfrm>
          <a:custGeom>
            <a:avLst/>
            <a:gdLst/>
            <a:ahLst/>
            <a:cxnLst/>
            <a:rect l="0" t="0" r="0" b="0"/>
            <a:pathLst>
              <a:path w="348258" h="419696">
                <a:moveTo>
                  <a:pt x="0" y="366117"/>
                </a:moveTo>
                <a:lnTo>
                  <a:pt x="0" y="375047"/>
                </a:lnTo>
                <a:lnTo>
                  <a:pt x="0" y="375047"/>
                </a:lnTo>
                <a:lnTo>
                  <a:pt x="8930" y="375047"/>
                </a:lnTo>
                <a:lnTo>
                  <a:pt x="8930" y="366117"/>
                </a:lnTo>
                <a:lnTo>
                  <a:pt x="26789" y="357188"/>
                </a:lnTo>
                <a:lnTo>
                  <a:pt x="35719" y="348258"/>
                </a:lnTo>
                <a:lnTo>
                  <a:pt x="53578" y="321469"/>
                </a:lnTo>
                <a:lnTo>
                  <a:pt x="62508" y="303609"/>
                </a:lnTo>
                <a:lnTo>
                  <a:pt x="80367" y="276820"/>
                </a:lnTo>
                <a:lnTo>
                  <a:pt x="80367" y="250031"/>
                </a:lnTo>
                <a:lnTo>
                  <a:pt x="89297" y="232172"/>
                </a:lnTo>
                <a:lnTo>
                  <a:pt x="80367" y="214313"/>
                </a:lnTo>
                <a:lnTo>
                  <a:pt x="71437" y="205383"/>
                </a:lnTo>
                <a:lnTo>
                  <a:pt x="62508" y="214313"/>
                </a:lnTo>
                <a:lnTo>
                  <a:pt x="53578" y="241102"/>
                </a:lnTo>
                <a:lnTo>
                  <a:pt x="35719" y="276820"/>
                </a:lnTo>
                <a:lnTo>
                  <a:pt x="26789" y="321469"/>
                </a:lnTo>
                <a:lnTo>
                  <a:pt x="26789" y="357188"/>
                </a:lnTo>
                <a:lnTo>
                  <a:pt x="26789" y="383977"/>
                </a:lnTo>
                <a:lnTo>
                  <a:pt x="44648" y="401836"/>
                </a:lnTo>
                <a:lnTo>
                  <a:pt x="53578" y="419695"/>
                </a:lnTo>
                <a:lnTo>
                  <a:pt x="80367" y="419695"/>
                </a:lnTo>
                <a:lnTo>
                  <a:pt x="107156" y="410766"/>
                </a:lnTo>
                <a:lnTo>
                  <a:pt x="125015" y="392906"/>
                </a:lnTo>
                <a:lnTo>
                  <a:pt x="151804" y="375047"/>
                </a:lnTo>
                <a:lnTo>
                  <a:pt x="169663" y="339328"/>
                </a:lnTo>
                <a:lnTo>
                  <a:pt x="178593" y="303609"/>
                </a:lnTo>
                <a:lnTo>
                  <a:pt x="178593" y="258961"/>
                </a:lnTo>
                <a:lnTo>
                  <a:pt x="178593" y="205383"/>
                </a:lnTo>
                <a:lnTo>
                  <a:pt x="169663" y="151805"/>
                </a:lnTo>
                <a:lnTo>
                  <a:pt x="160733" y="89297"/>
                </a:lnTo>
                <a:lnTo>
                  <a:pt x="151804" y="44648"/>
                </a:lnTo>
                <a:lnTo>
                  <a:pt x="142874" y="8930"/>
                </a:lnTo>
                <a:lnTo>
                  <a:pt x="133944" y="0"/>
                </a:lnTo>
                <a:lnTo>
                  <a:pt x="133944" y="17859"/>
                </a:lnTo>
                <a:lnTo>
                  <a:pt x="142874" y="53578"/>
                </a:lnTo>
                <a:lnTo>
                  <a:pt x="142874" y="107156"/>
                </a:lnTo>
                <a:lnTo>
                  <a:pt x="151804" y="169664"/>
                </a:lnTo>
                <a:lnTo>
                  <a:pt x="160733" y="232172"/>
                </a:lnTo>
                <a:lnTo>
                  <a:pt x="169663" y="276820"/>
                </a:lnTo>
                <a:lnTo>
                  <a:pt x="178593" y="312539"/>
                </a:lnTo>
                <a:lnTo>
                  <a:pt x="196452" y="339328"/>
                </a:lnTo>
                <a:lnTo>
                  <a:pt x="214312" y="348258"/>
                </a:lnTo>
                <a:lnTo>
                  <a:pt x="232171" y="339328"/>
                </a:lnTo>
                <a:lnTo>
                  <a:pt x="258960" y="321469"/>
                </a:lnTo>
                <a:lnTo>
                  <a:pt x="276819" y="294680"/>
                </a:lnTo>
                <a:lnTo>
                  <a:pt x="303608" y="258961"/>
                </a:lnTo>
                <a:lnTo>
                  <a:pt x="321468" y="223242"/>
                </a:lnTo>
                <a:lnTo>
                  <a:pt x="339327" y="196453"/>
                </a:lnTo>
                <a:lnTo>
                  <a:pt x="348257" y="187523"/>
                </a:lnTo>
                <a:lnTo>
                  <a:pt x="348257" y="187523"/>
                </a:lnTo>
                <a:lnTo>
                  <a:pt x="348257" y="205383"/>
                </a:lnTo>
                <a:lnTo>
                  <a:pt x="348257" y="232172"/>
                </a:lnTo>
                <a:lnTo>
                  <a:pt x="339327" y="267891"/>
                </a:lnTo>
                <a:lnTo>
                  <a:pt x="330397" y="294680"/>
                </a:lnTo>
                <a:lnTo>
                  <a:pt x="330397" y="321469"/>
                </a:lnTo>
                <a:lnTo>
                  <a:pt x="321468" y="339328"/>
                </a:lnTo>
                <a:lnTo>
                  <a:pt x="303608" y="348258"/>
                </a:lnTo>
                <a:lnTo>
                  <a:pt x="285749" y="348258"/>
                </a:lnTo>
                <a:lnTo>
                  <a:pt x="258960" y="339328"/>
                </a:lnTo>
                <a:lnTo>
                  <a:pt x="214312" y="321469"/>
                </a:lnTo>
                <a:lnTo>
                  <a:pt x="214312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920633" y="4045148"/>
            <a:ext cx="294680" cy="98228"/>
          </a:xfrm>
          <a:custGeom>
            <a:avLst/>
            <a:gdLst/>
            <a:ahLst/>
            <a:cxnLst/>
            <a:rect l="0" t="0" r="0" b="0"/>
            <a:pathLst>
              <a:path w="294680" h="98228">
                <a:moveTo>
                  <a:pt x="0" y="98227"/>
                </a:moveTo>
                <a:lnTo>
                  <a:pt x="8930" y="98227"/>
                </a:lnTo>
                <a:lnTo>
                  <a:pt x="35719" y="89297"/>
                </a:lnTo>
                <a:lnTo>
                  <a:pt x="71437" y="80367"/>
                </a:lnTo>
                <a:lnTo>
                  <a:pt x="116086" y="71438"/>
                </a:lnTo>
                <a:lnTo>
                  <a:pt x="169664" y="62508"/>
                </a:lnTo>
                <a:lnTo>
                  <a:pt x="214312" y="53578"/>
                </a:lnTo>
                <a:lnTo>
                  <a:pt x="250031" y="35719"/>
                </a:lnTo>
                <a:lnTo>
                  <a:pt x="276819" y="17859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670477" y="3679031"/>
            <a:ext cx="910829" cy="1116212"/>
          </a:xfrm>
          <a:custGeom>
            <a:avLst/>
            <a:gdLst/>
            <a:ahLst/>
            <a:cxnLst/>
            <a:rect l="0" t="0" r="0" b="0"/>
            <a:pathLst>
              <a:path w="910829" h="1116212">
                <a:moveTo>
                  <a:pt x="214312" y="0"/>
                </a:moveTo>
                <a:lnTo>
                  <a:pt x="205382" y="8930"/>
                </a:lnTo>
                <a:lnTo>
                  <a:pt x="196453" y="8930"/>
                </a:lnTo>
                <a:lnTo>
                  <a:pt x="187523" y="8930"/>
                </a:lnTo>
                <a:lnTo>
                  <a:pt x="178593" y="17859"/>
                </a:lnTo>
                <a:lnTo>
                  <a:pt x="160734" y="26789"/>
                </a:lnTo>
                <a:lnTo>
                  <a:pt x="142875" y="35719"/>
                </a:lnTo>
                <a:lnTo>
                  <a:pt x="125015" y="35719"/>
                </a:lnTo>
                <a:lnTo>
                  <a:pt x="98226" y="44648"/>
                </a:lnTo>
                <a:lnTo>
                  <a:pt x="71437" y="53578"/>
                </a:lnTo>
                <a:lnTo>
                  <a:pt x="44648" y="62508"/>
                </a:lnTo>
                <a:lnTo>
                  <a:pt x="26789" y="71437"/>
                </a:lnTo>
                <a:lnTo>
                  <a:pt x="8929" y="89297"/>
                </a:lnTo>
                <a:lnTo>
                  <a:pt x="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17859" y="151805"/>
                </a:lnTo>
                <a:lnTo>
                  <a:pt x="35718" y="178594"/>
                </a:lnTo>
                <a:lnTo>
                  <a:pt x="62507" y="223242"/>
                </a:lnTo>
                <a:lnTo>
                  <a:pt x="98226" y="276820"/>
                </a:lnTo>
                <a:lnTo>
                  <a:pt x="142875" y="339328"/>
                </a:lnTo>
                <a:lnTo>
                  <a:pt x="187523" y="419695"/>
                </a:lnTo>
                <a:lnTo>
                  <a:pt x="241101" y="500062"/>
                </a:lnTo>
                <a:lnTo>
                  <a:pt x="294679" y="589359"/>
                </a:lnTo>
                <a:lnTo>
                  <a:pt x="357187" y="669726"/>
                </a:lnTo>
                <a:lnTo>
                  <a:pt x="410765" y="741164"/>
                </a:lnTo>
                <a:lnTo>
                  <a:pt x="464343" y="812601"/>
                </a:lnTo>
                <a:lnTo>
                  <a:pt x="508992" y="866180"/>
                </a:lnTo>
                <a:lnTo>
                  <a:pt x="553640" y="910828"/>
                </a:lnTo>
                <a:lnTo>
                  <a:pt x="598289" y="955476"/>
                </a:lnTo>
                <a:lnTo>
                  <a:pt x="634007" y="982265"/>
                </a:lnTo>
                <a:lnTo>
                  <a:pt x="669726" y="1009055"/>
                </a:lnTo>
                <a:lnTo>
                  <a:pt x="696515" y="1026914"/>
                </a:lnTo>
                <a:lnTo>
                  <a:pt x="723304" y="1035844"/>
                </a:lnTo>
                <a:lnTo>
                  <a:pt x="750093" y="1053703"/>
                </a:lnTo>
                <a:lnTo>
                  <a:pt x="776882" y="1062633"/>
                </a:lnTo>
                <a:lnTo>
                  <a:pt x="803671" y="1080492"/>
                </a:lnTo>
                <a:lnTo>
                  <a:pt x="830461" y="1089422"/>
                </a:lnTo>
                <a:lnTo>
                  <a:pt x="848320" y="1098351"/>
                </a:lnTo>
                <a:lnTo>
                  <a:pt x="875109" y="1107281"/>
                </a:lnTo>
                <a:lnTo>
                  <a:pt x="892968" y="1116211"/>
                </a:lnTo>
                <a:lnTo>
                  <a:pt x="910828" y="1107281"/>
                </a:lnTo>
                <a:lnTo>
                  <a:pt x="910828" y="1089422"/>
                </a:lnTo>
                <a:lnTo>
                  <a:pt x="910828" y="1062633"/>
                </a:lnTo>
                <a:lnTo>
                  <a:pt x="910828" y="106263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938117" y="4250531"/>
            <a:ext cx="214314" cy="196454"/>
          </a:xfrm>
          <a:custGeom>
            <a:avLst/>
            <a:gdLst/>
            <a:ahLst/>
            <a:cxnLst/>
            <a:rect l="0" t="0" r="0" b="0"/>
            <a:pathLst>
              <a:path w="214314" h="196454">
                <a:moveTo>
                  <a:pt x="8930" y="107156"/>
                </a:moveTo>
                <a:lnTo>
                  <a:pt x="0" y="107156"/>
                </a:lnTo>
                <a:lnTo>
                  <a:pt x="0" y="98226"/>
                </a:lnTo>
                <a:lnTo>
                  <a:pt x="0" y="80367"/>
                </a:lnTo>
                <a:lnTo>
                  <a:pt x="8930" y="62508"/>
                </a:lnTo>
                <a:lnTo>
                  <a:pt x="26789" y="35719"/>
                </a:lnTo>
                <a:lnTo>
                  <a:pt x="35719" y="8930"/>
                </a:lnTo>
                <a:lnTo>
                  <a:pt x="62508" y="0"/>
                </a:lnTo>
                <a:lnTo>
                  <a:pt x="89297" y="17859"/>
                </a:lnTo>
                <a:lnTo>
                  <a:pt x="125016" y="53578"/>
                </a:lnTo>
                <a:lnTo>
                  <a:pt x="169664" y="116086"/>
                </a:lnTo>
                <a:lnTo>
                  <a:pt x="214313" y="196453"/>
                </a:lnTo>
                <a:lnTo>
                  <a:pt x="214313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125766" y="3741539"/>
            <a:ext cx="366118" cy="44649"/>
          </a:xfrm>
          <a:custGeom>
            <a:avLst/>
            <a:gdLst/>
            <a:ahLst/>
            <a:cxnLst/>
            <a:rect l="0" t="0" r="0" b="0"/>
            <a:pathLst>
              <a:path w="366118" h="44649">
                <a:moveTo>
                  <a:pt x="0" y="44648"/>
                </a:moveTo>
                <a:lnTo>
                  <a:pt x="0" y="44648"/>
                </a:lnTo>
                <a:lnTo>
                  <a:pt x="8929" y="44648"/>
                </a:lnTo>
                <a:lnTo>
                  <a:pt x="17859" y="44648"/>
                </a:lnTo>
                <a:lnTo>
                  <a:pt x="35718" y="44648"/>
                </a:lnTo>
                <a:lnTo>
                  <a:pt x="62507" y="44648"/>
                </a:lnTo>
                <a:lnTo>
                  <a:pt x="98226" y="35718"/>
                </a:lnTo>
                <a:lnTo>
                  <a:pt x="142875" y="26789"/>
                </a:lnTo>
                <a:lnTo>
                  <a:pt x="205382" y="17859"/>
                </a:lnTo>
                <a:lnTo>
                  <a:pt x="258961" y="8929"/>
                </a:lnTo>
                <a:lnTo>
                  <a:pt x="321468" y="0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643688" y="3429000"/>
            <a:ext cx="312540" cy="89297"/>
          </a:xfrm>
          <a:custGeom>
            <a:avLst/>
            <a:gdLst/>
            <a:ahLst/>
            <a:cxnLst/>
            <a:rect l="0" t="0" r="0" b="0"/>
            <a:pathLst>
              <a:path w="312540" h="89297">
                <a:moveTo>
                  <a:pt x="8929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53578" y="0"/>
                </a:lnTo>
                <a:lnTo>
                  <a:pt x="71437" y="0"/>
                </a:lnTo>
                <a:lnTo>
                  <a:pt x="98226" y="8929"/>
                </a:lnTo>
                <a:lnTo>
                  <a:pt x="116085" y="8929"/>
                </a:lnTo>
                <a:lnTo>
                  <a:pt x="133945" y="17859"/>
                </a:lnTo>
                <a:lnTo>
                  <a:pt x="160734" y="17859"/>
                </a:lnTo>
                <a:lnTo>
                  <a:pt x="178593" y="26789"/>
                </a:lnTo>
                <a:lnTo>
                  <a:pt x="196453" y="35718"/>
                </a:lnTo>
                <a:lnTo>
                  <a:pt x="223242" y="35718"/>
                </a:lnTo>
                <a:lnTo>
                  <a:pt x="241101" y="44648"/>
                </a:lnTo>
                <a:lnTo>
                  <a:pt x="258960" y="53578"/>
                </a:lnTo>
                <a:lnTo>
                  <a:pt x="267890" y="53578"/>
                </a:lnTo>
                <a:lnTo>
                  <a:pt x="285750" y="62507"/>
                </a:lnTo>
                <a:lnTo>
                  <a:pt x="294679" y="71437"/>
                </a:lnTo>
                <a:lnTo>
                  <a:pt x="303609" y="80367"/>
                </a:lnTo>
                <a:lnTo>
                  <a:pt x="312539" y="89296"/>
                </a:lnTo>
                <a:lnTo>
                  <a:pt x="312539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250656" y="3545086"/>
            <a:ext cx="1705572" cy="1026915"/>
          </a:xfrm>
          <a:custGeom>
            <a:avLst/>
            <a:gdLst/>
            <a:ahLst/>
            <a:cxnLst/>
            <a:rect l="0" t="0" r="0" b="0"/>
            <a:pathLst>
              <a:path w="1705572" h="1026915">
                <a:moveTo>
                  <a:pt x="1705571" y="0"/>
                </a:moveTo>
                <a:lnTo>
                  <a:pt x="1696641" y="17859"/>
                </a:lnTo>
                <a:lnTo>
                  <a:pt x="1687711" y="44648"/>
                </a:lnTo>
                <a:lnTo>
                  <a:pt x="1678782" y="71437"/>
                </a:lnTo>
                <a:lnTo>
                  <a:pt x="1669852" y="98226"/>
                </a:lnTo>
                <a:lnTo>
                  <a:pt x="1651992" y="133945"/>
                </a:lnTo>
                <a:lnTo>
                  <a:pt x="1643063" y="160734"/>
                </a:lnTo>
                <a:lnTo>
                  <a:pt x="1634133" y="196453"/>
                </a:lnTo>
                <a:lnTo>
                  <a:pt x="1625203" y="223242"/>
                </a:lnTo>
                <a:lnTo>
                  <a:pt x="1625203" y="250031"/>
                </a:lnTo>
                <a:lnTo>
                  <a:pt x="1616274" y="285750"/>
                </a:lnTo>
                <a:lnTo>
                  <a:pt x="1616274" y="312539"/>
                </a:lnTo>
                <a:lnTo>
                  <a:pt x="1616274" y="348257"/>
                </a:lnTo>
                <a:lnTo>
                  <a:pt x="1607344" y="375046"/>
                </a:lnTo>
                <a:lnTo>
                  <a:pt x="1607344" y="401835"/>
                </a:lnTo>
                <a:lnTo>
                  <a:pt x="1616274" y="419695"/>
                </a:lnTo>
                <a:lnTo>
                  <a:pt x="1616274" y="437554"/>
                </a:lnTo>
                <a:lnTo>
                  <a:pt x="1625203" y="455414"/>
                </a:lnTo>
                <a:lnTo>
                  <a:pt x="1634133" y="464343"/>
                </a:lnTo>
                <a:lnTo>
                  <a:pt x="1643063" y="473273"/>
                </a:lnTo>
                <a:lnTo>
                  <a:pt x="1643063" y="482203"/>
                </a:lnTo>
                <a:lnTo>
                  <a:pt x="1651992" y="491132"/>
                </a:lnTo>
                <a:lnTo>
                  <a:pt x="1651992" y="500062"/>
                </a:lnTo>
                <a:lnTo>
                  <a:pt x="1651992" y="508992"/>
                </a:lnTo>
                <a:lnTo>
                  <a:pt x="1651992" y="526851"/>
                </a:lnTo>
                <a:lnTo>
                  <a:pt x="1651992" y="535781"/>
                </a:lnTo>
                <a:lnTo>
                  <a:pt x="1643063" y="553640"/>
                </a:lnTo>
                <a:lnTo>
                  <a:pt x="1634133" y="571500"/>
                </a:lnTo>
                <a:lnTo>
                  <a:pt x="1616274" y="589359"/>
                </a:lnTo>
                <a:lnTo>
                  <a:pt x="1598414" y="607218"/>
                </a:lnTo>
                <a:lnTo>
                  <a:pt x="1580555" y="634007"/>
                </a:lnTo>
                <a:lnTo>
                  <a:pt x="1562696" y="651867"/>
                </a:lnTo>
                <a:lnTo>
                  <a:pt x="1535907" y="669726"/>
                </a:lnTo>
                <a:lnTo>
                  <a:pt x="1509117" y="687585"/>
                </a:lnTo>
                <a:lnTo>
                  <a:pt x="1473399" y="705445"/>
                </a:lnTo>
                <a:lnTo>
                  <a:pt x="1446610" y="723304"/>
                </a:lnTo>
                <a:lnTo>
                  <a:pt x="1410891" y="741164"/>
                </a:lnTo>
                <a:lnTo>
                  <a:pt x="1366242" y="759023"/>
                </a:lnTo>
                <a:lnTo>
                  <a:pt x="1330524" y="767953"/>
                </a:lnTo>
                <a:lnTo>
                  <a:pt x="1285875" y="776882"/>
                </a:lnTo>
                <a:lnTo>
                  <a:pt x="1232297" y="785812"/>
                </a:lnTo>
                <a:lnTo>
                  <a:pt x="1187649" y="794742"/>
                </a:lnTo>
                <a:lnTo>
                  <a:pt x="1125141" y="794742"/>
                </a:lnTo>
                <a:lnTo>
                  <a:pt x="1071563" y="794742"/>
                </a:lnTo>
                <a:lnTo>
                  <a:pt x="1009055" y="803671"/>
                </a:lnTo>
                <a:lnTo>
                  <a:pt x="937617" y="803671"/>
                </a:lnTo>
                <a:lnTo>
                  <a:pt x="857250" y="803671"/>
                </a:lnTo>
                <a:lnTo>
                  <a:pt x="776883" y="812601"/>
                </a:lnTo>
                <a:lnTo>
                  <a:pt x="696516" y="821531"/>
                </a:lnTo>
                <a:lnTo>
                  <a:pt x="607219" y="848320"/>
                </a:lnTo>
                <a:lnTo>
                  <a:pt x="526852" y="866179"/>
                </a:lnTo>
                <a:lnTo>
                  <a:pt x="455414" y="901898"/>
                </a:lnTo>
                <a:lnTo>
                  <a:pt x="392907" y="928687"/>
                </a:lnTo>
                <a:lnTo>
                  <a:pt x="339328" y="955476"/>
                </a:lnTo>
                <a:lnTo>
                  <a:pt x="294680" y="964406"/>
                </a:lnTo>
                <a:lnTo>
                  <a:pt x="250032" y="973335"/>
                </a:lnTo>
                <a:lnTo>
                  <a:pt x="214313" y="982265"/>
                </a:lnTo>
                <a:lnTo>
                  <a:pt x="178594" y="982265"/>
                </a:lnTo>
                <a:lnTo>
                  <a:pt x="142875" y="982265"/>
                </a:lnTo>
                <a:lnTo>
                  <a:pt x="107157" y="982265"/>
                </a:lnTo>
                <a:lnTo>
                  <a:pt x="71438" y="991195"/>
                </a:lnTo>
                <a:lnTo>
                  <a:pt x="44649" y="1000125"/>
                </a:lnTo>
                <a:lnTo>
                  <a:pt x="26789" y="1009054"/>
                </a:lnTo>
                <a:lnTo>
                  <a:pt x="8930" y="1017984"/>
                </a:lnTo>
                <a:lnTo>
                  <a:pt x="0" y="1026914"/>
                </a:lnTo>
                <a:lnTo>
                  <a:pt x="0" y="1026914"/>
                </a:lnTo>
                <a:lnTo>
                  <a:pt x="8930" y="1026914"/>
                </a:lnTo>
                <a:lnTo>
                  <a:pt x="26789" y="1017984"/>
                </a:lnTo>
                <a:lnTo>
                  <a:pt x="44649" y="1009054"/>
                </a:lnTo>
                <a:lnTo>
                  <a:pt x="80367" y="991195"/>
                </a:lnTo>
                <a:lnTo>
                  <a:pt x="80367" y="9911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4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Selenium's locator </a:t>
            </a:r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ocating Elements</a:t>
            </a:r>
          </a:p>
          <a:p>
            <a:r>
              <a:rPr lang="en-US" dirty="0" smtClean="0"/>
              <a:t>Name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ID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CSS </a:t>
            </a:r>
            <a:r>
              <a:rPr lang="en-US" dirty="0"/>
              <a:t>selectors, </a:t>
            </a:r>
            <a:endParaRPr lang="en-US" dirty="0" smtClean="0"/>
          </a:p>
          <a:p>
            <a:r>
              <a:rPr lang="en-US" dirty="0" err="1" smtClean="0"/>
              <a:t>XPath</a:t>
            </a:r>
            <a:r>
              <a:rPr lang="en-US" dirty="0"/>
              <a:t>,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2321719" y="2464594"/>
            <a:ext cx="26790" cy="8930"/>
          </a:xfrm>
          <a:custGeom>
            <a:avLst/>
            <a:gdLst/>
            <a:ahLst/>
            <a:cxnLst/>
            <a:rect l="0" t="0" r="0" b="0"/>
            <a:pathLst>
              <a:path w="26790" h="8930">
                <a:moveTo>
                  <a:pt x="0" y="8929"/>
                </a:moveTo>
                <a:lnTo>
                  <a:pt x="8929" y="892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419945" y="2384226"/>
            <a:ext cx="321470" cy="44650"/>
          </a:xfrm>
          <a:custGeom>
            <a:avLst/>
            <a:gdLst/>
            <a:ahLst/>
            <a:cxnLst/>
            <a:rect l="0" t="0" r="0" b="0"/>
            <a:pathLst>
              <a:path w="321470" h="44650">
                <a:moveTo>
                  <a:pt x="0" y="44649"/>
                </a:moveTo>
                <a:lnTo>
                  <a:pt x="62508" y="35719"/>
                </a:lnTo>
                <a:lnTo>
                  <a:pt x="125016" y="17860"/>
                </a:lnTo>
                <a:lnTo>
                  <a:pt x="196453" y="17860"/>
                </a:lnTo>
                <a:lnTo>
                  <a:pt x="258961" y="8930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732359" y="2955726"/>
            <a:ext cx="455415" cy="160736"/>
          </a:xfrm>
          <a:custGeom>
            <a:avLst/>
            <a:gdLst/>
            <a:ahLst/>
            <a:cxnLst/>
            <a:rect l="0" t="0" r="0" b="0"/>
            <a:pathLst>
              <a:path w="455415" h="160736">
                <a:moveTo>
                  <a:pt x="0" y="160735"/>
                </a:moveTo>
                <a:lnTo>
                  <a:pt x="17860" y="142875"/>
                </a:lnTo>
                <a:lnTo>
                  <a:pt x="71438" y="125016"/>
                </a:lnTo>
                <a:lnTo>
                  <a:pt x="133946" y="98227"/>
                </a:lnTo>
                <a:lnTo>
                  <a:pt x="214313" y="71438"/>
                </a:lnTo>
                <a:lnTo>
                  <a:pt x="294680" y="44649"/>
                </a:lnTo>
                <a:lnTo>
                  <a:pt x="375047" y="17860"/>
                </a:lnTo>
                <a:lnTo>
                  <a:pt x="455414" y="0"/>
                </a:lnTo>
                <a:lnTo>
                  <a:pt x="45541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348633" y="3241476"/>
            <a:ext cx="562571" cy="196454"/>
          </a:xfrm>
          <a:custGeom>
            <a:avLst/>
            <a:gdLst/>
            <a:ahLst/>
            <a:cxnLst/>
            <a:rect l="0" t="0" r="0" b="0"/>
            <a:pathLst>
              <a:path w="562571" h="196454">
                <a:moveTo>
                  <a:pt x="0" y="196453"/>
                </a:moveTo>
                <a:lnTo>
                  <a:pt x="8930" y="196453"/>
                </a:lnTo>
                <a:lnTo>
                  <a:pt x="26789" y="187524"/>
                </a:lnTo>
                <a:lnTo>
                  <a:pt x="71437" y="160735"/>
                </a:lnTo>
                <a:lnTo>
                  <a:pt x="142875" y="125016"/>
                </a:lnTo>
                <a:lnTo>
                  <a:pt x="223242" y="89297"/>
                </a:lnTo>
                <a:lnTo>
                  <a:pt x="321469" y="53578"/>
                </a:lnTo>
                <a:lnTo>
                  <a:pt x="410765" y="26789"/>
                </a:lnTo>
                <a:lnTo>
                  <a:pt x="500062" y="8930"/>
                </a:lnTo>
                <a:lnTo>
                  <a:pt x="562570" y="0"/>
                </a:lnTo>
                <a:lnTo>
                  <a:pt x="56257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500313" y="4143375"/>
            <a:ext cx="500063" cy="107157"/>
          </a:xfrm>
          <a:custGeom>
            <a:avLst/>
            <a:gdLst/>
            <a:ahLst/>
            <a:cxnLst/>
            <a:rect l="0" t="0" r="0" b="0"/>
            <a:pathLst>
              <a:path w="500063" h="107157">
                <a:moveTo>
                  <a:pt x="0" y="107156"/>
                </a:moveTo>
                <a:lnTo>
                  <a:pt x="8929" y="89296"/>
                </a:lnTo>
                <a:lnTo>
                  <a:pt x="44648" y="80367"/>
                </a:lnTo>
                <a:lnTo>
                  <a:pt x="98226" y="53578"/>
                </a:lnTo>
                <a:lnTo>
                  <a:pt x="187523" y="35718"/>
                </a:lnTo>
                <a:lnTo>
                  <a:pt x="285750" y="26789"/>
                </a:lnTo>
                <a:lnTo>
                  <a:pt x="392906" y="17859"/>
                </a:lnTo>
                <a:lnTo>
                  <a:pt x="500062" y="0"/>
                </a:lnTo>
                <a:lnTo>
                  <a:pt x="5000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1741289" y="884039"/>
            <a:ext cx="44650" cy="428626"/>
          </a:xfrm>
          <a:custGeom>
            <a:avLst/>
            <a:gdLst/>
            <a:ahLst/>
            <a:cxnLst/>
            <a:rect l="0" t="0" r="0" b="0"/>
            <a:pathLst>
              <a:path w="44650" h="428626">
                <a:moveTo>
                  <a:pt x="893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44648"/>
                </a:lnTo>
                <a:lnTo>
                  <a:pt x="17859" y="44648"/>
                </a:lnTo>
                <a:lnTo>
                  <a:pt x="26789" y="53578"/>
                </a:lnTo>
                <a:lnTo>
                  <a:pt x="26789" y="71437"/>
                </a:lnTo>
                <a:lnTo>
                  <a:pt x="35719" y="89297"/>
                </a:lnTo>
                <a:lnTo>
                  <a:pt x="35719" y="107156"/>
                </a:lnTo>
                <a:lnTo>
                  <a:pt x="44649" y="133945"/>
                </a:lnTo>
                <a:lnTo>
                  <a:pt x="44649" y="169664"/>
                </a:lnTo>
                <a:lnTo>
                  <a:pt x="44649" y="205383"/>
                </a:lnTo>
                <a:lnTo>
                  <a:pt x="44649" y="241102"/>
                </a:lnTo>
                <a:lnTo>
                  <a:pt x="44649" y="276820"/>
                </a:lnTo>
                <a:lnTo>
                  <a:pt x="44649" y="312539"/>
                </a:lnTo>
                <a:lnTo>
                  <a:pt x="44649" y="348258"/>
                </a:lnTo>
                <a:lnTo>
                  <a:pt x="35719" y="375047"/>
                </a:lnTo>
                <a:lnTo>
                  <a:pt x="35719" y="401836"/>
                </a:lnTo>
                <a:lnTo>
                  <a:pt x="35719" y="419695"/>
                </a:lnTo>
                <a:lnTo>
                  <a:pt x="35719" y="428625"/>
                </a:lnTo>
                <a:lnTo>
                  <a:pt x="35719" y="428625"/>
                </a:lnTo>
                <a:lnTo>
                  <a:pt x="35719" y="428625"/>
                </a:lnTo>
                <a:lnTo>
                  <a:pt x="26789" y="419695"/>
                </a:lnTo>
                <a:lnTo>
                  <a:pt x="26789" y="392906"/>
                </a:lnTo>
                <a:lnTo>
                  <a:pt x="17859" y="366117"/>
                </a:lnTo>
                <a:lnTo>
                  <a:pt x="17859" y="330398"/>
                </a:lnTo>
                <a:lnTo>
                  <a:pt x="8930" y="294680"/>
                </a:lnTo>
                <a:lnTo>
                  <a:pt x="0" y="258961"/>
                </a:lnTo>
                <a:lnTo>
                  <a:pt x="0" y="214312"/>
                </a:lnTo>
                <a:lnTo>
                  <a:pt x="0" y="169664"/>
                </a:lnTo>
                <a:lnTo>
                  <a:pt x="0" y="133945"/>
                </a:lnTo>
                <a:lnTo>
                  <a:pt x="0" y="89297"/>
                </a:lnTo>
                <a:lnTo>
                  <a:pt x="8930" y="53578"/>
                </a:lnTo>
                <a:lnTo>
                  <a:pt x="8930" y="3571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660922" y="830461"/>
            <a:ext cx="357188" cy="26790"/>
          </a:xfrm>
          <a:custGeom>
            <a:avLst/>
            <a:gdLst/>
            <a:ahLst/>
            <a:cxnLst/>
            <a:rect l="0" t="0" r="0" b="0"/>
            <a:pathLst>
              <a:path w="357188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53578" y="17859"/>
                </a:lnTo>
                <a:lnTo>
                  <a:pt x="89297" y="17859"/>
                </a:lnTo>
                <a:lnTo>
                  <a:pt x="125016" y="17859"/>
                </a:lnTo>
                <a:lnTo>
                  <a:pt x="160734" y="8930"/>
                </a:lnTo>
                <a:lnTo>
                  <a:pt x="205383" y="8930"/>
                </a:lnTo>
                <a:lnTo>
                  <a:pt x="241101" y="0"/>
                </a:lnTo>
                <a:lnTo>
                  <a:pt x="276820" y="0"/>
                </a:lnTo>
                <a:lnTo>
                  <a:pt x="312539" y="0"/>
                </a:lnTo>
                <a:lnTo>
                  <a:pt x="339328" y="0"/>
                </a:lnTo>
                <a:lnTo>
                  <a:pt x="357187" y="8930"/>
                </a:lnTo>
                <a:lnTo>
                  <a:pt x="35718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723430" y="1062633"/>
            <a:ext cx="241102" cy="17860"/>
          </a:xfrm>
          <a:custGeom>
            <a:avLst/>
            <a:gdLst/>
            <a:ahLst/>
            <a:cxnLst/>
            <a:rect l="0" t="0" r="0" b="0"/>
            <a:pathLst>
              <a:path w="241102" h="17860">
                <a:moveTo>
                  <a:pt x="8929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17859" y="17859"/>
                </a:lnTo>
                <a:lnTo>
                  <a:pt x="35718" y="17859"/>
                </a:lnTo>
                <a:lnTo>
                  <a:pt x="62508" y="17859"/>
                </a:lnTo>
                <a:lnTo>
                  <a:pt x="107156" y="8929"/>
                </a:lnTo>
                <a:lnTo>
                  <a:pt x="142875" y="8929"/>
                </a:lnTo>
                <a:lnTo>
                  <a:pt x="178593" y="0"/>
                </a:lnTo>
                <a:lnTo>
                  <a:pt x="214312" y="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027039" y="1053703"/>
            <a:ext cx="44650" cy="187525"/>
          </a:xfrm>
          <a:custGeom>
            <a:avLst/>
            <a:gdLst/>
            <a:ahLst/>
            <a:cxnLst/>
            <a:rect l="0" t="0" r="0" b="0"/>
            <a:pathLst>
              <a:path w="44650" h="187525">
                <a:moveTo>
                  <a:pt x="8930" y="0"/>
                </a:moveTo>
                <a:lnTo>
                  <a:pt x="8930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80367"/>
                </a:lnTo>
                <a:lnTo>
                  <a:pt x="8930" y="107156"/>
                </a:lnTo>
                <a:lnTo>
                  <a:pt x="17859" y="133945"/>
                </a:lnTo>
                <a:lnTo>
                  <a:pt x="26789" y="160734"/>
                </a:lnTo>
                <a:lnTo>
                  <a:pt x="26789" y="178594"/>
                </a:lnTo>
                <a:lnTo>
                  <a:pt x="35719" y="187524"/>
                </a:lnTo>
                <a:lnTo>
                  <a:pt x="44649" y="178594"/>
                </a:lnTo>
                <a:lnTo>
                  <a:pt x="44649" y="169664"/>
                </a:lnTo>
                <a:lnTo>
                  <a:pt x="44649" y="133945"/>
                </a:lnTo>
                <a:lnTo>
                  <a:pt x="44649" y="89297"/>
                </a:lnTo>
                <a:lnTo>
                  <a:pt x="4464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991320" y="884039"/>
            <a:ext cx="89298" cy="35720"/>
          </a:xfrm>
          <a:custGeom>
            <a:avLst/>
            <a:gdLst/>
            <a:ahLst/>
            <a:cxnLst/>
            <a:rect l="0" t="0" r="0" b="0"/>
            <a:pathLst>
              <a:path w="89298" h="35720">
                <a:moveTo>
                  <a:pt x="44649" y="26789"/>
                </a:moveTo>
                <a:lnTo>
                  <a:pt x="35719" y="26789"/>
                </a:lnTo>
                <a:lnTo>
                  <a:pt x="26789" y="26789"/>
                </a:lnTo>
                <a:lnTo>
                  <a:pt x="17860" y="35719"/>
                </a:lnTo>
                <a:lnTo>
                  <a:pt x="8930" y="3571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26789" y="17859"/>
                </a:lnTo>
                <a:lnTo>
                  <a:pt x="44649" y="8930"/>
                </a:lnTo>
                <a:lnTo>
                  <a:pt x="62508" y="893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196703" y="1035844"/>
            <a:ext cx="142876" cy="187524"/>
          </a:xfrm>
          <a:custGeom>
            <a:avLst/>
            <a:gdLst/>
            <a:ahLst/>
            <a:cxnLst/>
            <a:rect l="0" t="0" r="0" b="0"/>
            <a:pathLst>
              <a:path w="142876" h="187524">
                <a:moveTo>
                  <a:pt x="0" y="8929"/>
                </a:moveTo>
                <a:lnTo>
                  <a:pt x="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17860" y="71437"/>
                </a:lnTo>
                <a:lnTo>
                  <a:pt x="17860" y="98226"/>
                </a:lnTo>
                <a:lnTo>
                  <a:pt x="17860" y="125015"/>
                </a:lnTo>
                <a:lnTo>
                  <a:pt x="26789" y="151804"/>
                </a:lnTo>
                <a:lnTo>
                  <a:pt x="26789" y="169664"/>
                </a:lnTo>
                <a:lnTo>
                  <a:pt x="35719" y="187523"/>
                </a:lnTo>
                <a:lnTo>
                  <a:pt x="35719" y="187523"/>
                </a:lnTo>
                <a:lnTo>
                  <a:pt x="35719" y="178593"/>
                </a:lnTo>
                <a:lnTo>
                  <a:pt x="35719" y="160734"/>
                </a:lnTo>
                <a:lnTo>
                  <a:pt x="44649" y="125015"/>
                </a:lnTo>
                <a:lnTo>
                  <a:pt x="44649" y="98226"/>
                </a:lnTo>
                <a:lnTo>
                  <a:pt x="62508" y="62507"/>
                </a:lnTo>
                <a:lnTo>
                  <a:pt x="71438" y="35718"/>
                </a:lnTo>
                <a:lnTo>
                  <a:pt x="89297" y="8929"/>
                </a:lnTo>
                <a:lnTo>
                  <a:pt x="107156" y="0"/>
                </a:lnTo>
                <a:lnTo>
                  <a:pt x="125016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339578" y="1071562"/>
            <a:ext cx="232173" cy="214314"/>
          </a:xfrm>
          <a:custGeom>
            <a:avLst/>
            <a:gdLst/>
            <a:ahLst/>
            <a:cxnLst/>
            <a:rect l="0" t="0" r="0" b="0"/>
            <a:pathLst>
              <a:path w="232173" h="214314">
                <a:moveTo>
                  <a:pt x="26789" y="44649"/>
                </a:moveTo>
                <a:lnTo>
                  <a:pt x="26789" y="44649"/>
                </a:lnTo>
                <a:lnTo>
                  <a:pt x="17860" y="53579"/>
                </a:lnTo>
                <a:lnTo>
                  <a:pt x="8930" y="80368"/>
                </a:lnTo>
                <a:lnTo>
                  <a:pt x="0" y="89297"/>
                </a:lnTo>
                <a:lnTo>
                  <a:pt x="0" y="107157"/>
                </a:lnTo>
                <a:lnTo>
                  <a:pt x="8930" y="125016"/>
                </a:lnTo>
                <a:lnTo>
                  <a:pt x="17860" y="133946"/>
                </a:lnTo>
                <a:lnTo>
                  <a:pt x="35719" y="133946"/>
                </a:lnTo>
                <a:lnTo>
                  <a:pt x="53578" y="125016"/>
                </a:lnTo>
                <a:lnTo>
                  <a:pt x="80367" y="116086"/>
                </a:lnTo>
                <a:lnTo>
                  <a:pt x="98227" y="98227"/>
                </a:lnTo>
                <a:lnTo>
                  <a:pt x="107156" y="80368"/>
                </a:lnTo>
                <a:lnTo>
                  <a:pt x="125016" y="53579"/>
                </a:lnTo>
                <a:lnTo>
                  <a:pt x="125016" y="26789"/>
                </a:lnTo>
                <a:lnTo>
                  <a:pt x="125016" y="0"/>
                </a:lnTo>
                <a:lnTo>
                  <a:pt x="116086" y="0"/>
                </a:lnTo>
                <a:lnTo>
                  <a:pt x="98227" y="0"/>
                </a:lnTo>
                <a:lnTo>
                  <a:pt x="89297" y="26789"/>
                </a:lnTo>
                <a:lnTo>
                  <a:pt x="71438" y="53579"/>
                </a:lnTo>
                <a:lnTo>
                  <a:pt x="62508" y="98227"/>
                </a:lnTo>
                <a:lnTo>
                  <a:pt x="53578" y="142875"/>
                </a:lnTo>
                <a:lnTo>
                  <a:pt x="53578" y="178594"/>
                </a:lnTo>
                <a:lnTo>
                  <a:pt x="62508" y="205383"/>
                </a:lnTo>
                <a:lnTo>
                  <a:pt x="80367" y="214313"/>
                </a:lnTo>
                <a:lnTo>
                  <a:pt x="98227" y="214313"/>
                </a:lnTo>
                <a:lnTo>
                  <a:pt x="125016" y="205383"/>
                </a:lnTo>
                <a:lnTo>
                  <a:pt x="160735" y="178594"/>
                </a:lnTo>
                <a:lnTo>
                  <a:pt x="196453" y="133946"/>
                </a:lnTo>
                <a:lnTo>
                  <a:pt x="232172" y="80368"/>
                </a:lnTo>
                <a:lnTo>
                  <a:pt x="232172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571750" y="785812"/>
            <a:ext cx="160735" cy="553642"/>
          </a:xfrm>
          <a:custGeom>
            <a:avLst/>
            <a:gdLst/>
            <a:ahLst/>
            <a:cxnLst/>
            <a:rect l="0" t="0" r="0" b="0"/>
            <a:pathLst>
              <a:path w="160735" h="553642">
                <a:moveTo>
                  <a:pt x="160734" y="26789"/>
                </a:moveTo>
                <a:lnTo>
                  <a:pt x="151805" y="26789"/>
                </a:lnTo>
                <a:lnTo>
                  <a:pt x="133945" y="17860"/>
                </a:lnTo>
                <a:lnTo>
                  <a:pt x="116086" y="0"/>
                </a:lnTo>
                <a:lnTo>
                  <a:pt x="98227" y="0"/>
                </a:lnTo>
                <a:lnTo>
                  <a:pt x="71438" y="0"/>
                </a:lnTo>
                <a:lnTo>
                  <a:pt x="53578" y="8930"/>
                </a:lnTo>
                <a:lnTo>
                  <a:pt x="35719" y="26789"/>
                </a:lnTo>
                <a:lnTo>
                  <a:pt x="17859" y="62508"/>
                </a:lnTo>
                <a:lnTo>
                  <a:pt x="8930" y="107157"/>
                </a:lnTo>
                <a:lnTo>
                  <a:pt x="0" y="160735"/>
                </a:lnTo>
                <a:lnTo>
                  <a:pt x="0" y="232172"/>
                </a:lnTo>
                <a:lnTo>
                  <a:pt x="8930" y="294680"/>
                </a:lnTo>
                <a:lnTo>
                  <a:pt x="8930" y="357188"/>
                </a:lnTo>
                <a:lnTo>
                  <a:pt x="17859" y="419696"/>
                </a:lnTo>
                <a:lnTo>
                  <a:pt x="26789" y="464344"/>
                </a:lnTo>
                <a:lnTo>
                  <a:pt x="35719" y="500063"/>
                </a:lnTo>
                <a:lnTo>
                  <a:pt x="44648" y="526852"/>
                </a:lnTo>
                <a:lnTo>
                  <a:pt x="44648" y="544711"/>
                </a:lnTo>
                <a:lnTo>
                  <a:pt x="44648" y="553641"/>
                </a:lnTo>
                <a:lnTo>
                  <a:pt x="44648" y="544711"/>
                </a:lnTo>
                <a:lnTo>
                  <a:pt x="35719" y="517922"/>
                </a:lnTo>
                <a:lnTo>
                  <a:pt x="35719" y="51792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482453" y="1080492"/>
            <a:ext cx="267892" cy="35720"/>
          </a:xfrm>
          <a:custGeom>
            <a:avLst/>
            <a:gdLst/>
            <a:ahLst/>
            <a:cxnLst/>
            <a:rect l="0" t="0" r="0" b="0"/>
            <a:pathLst>
              <a:path w="267892" h="3572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17859"/>
                </a:lnTo>
                <a:lnTo>
                  <a:pt x="44649" y="8930"/>
                </a:lnTo>
                <a:lnTo>
                  <a:pt x="80367" y="8930"/>
                </a:lnTo>
                <a:lnTo>
                  <a:pt x="116086" y="0"/>
                </a:lnTo>
                <a:lnTo>
                  <a:pt x="151805" y="0"/>
                </a:lnTo>
                <a:lnTo>
                  <a:pt x="196453" y="0"/>
                </a:lnTo>
                <a:lnTo>
                  <a:pt x="223242" y="8930"/>
                </a:lnTo>
                <a:lnTo>
                  <a:pt x="250031" y="17859"/>
                </a:lnTo>
                <a:lnTo>
                  <a:pt x="267891" y="35719"/>
                </a:lnTo>
                <a:lnTo>
                  <a:pt x="26789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741414" y="1053703"/>
            <a:ext cx="62509" cy="223243"/>
          </a:xfrm>
          <a:custGeom>
            <a:avLst/>
            <a:gdLst/>
            <a:ahLst/>
            <a:cxnLst/>
            <a:rect l="0" t="0" r="0" b="0"/>
            <a:pathLst>
              <a:path w="62509" h="223243">
                <a:moveTo>
                  <a:pt x="35719" y="44648"/>
                </a:moveTo>
                <a:lnTo>
                  <a:pt x="35719" y="53578"/>
                </a:lnTo>
                <a:lnTo>
                  <a:pt x="26789" y="80367"/>
                </a:lnTo>
                <a:lnTo>
                  <a:pt x="8930" y="116086"/>
                </a:lnTo>
                <a:lnTo>
                  <a:pt x="0" y="151805"/>
                </a:lnTo>
                <a:lnTo>
                  <a:pt x="0" y="187524"/>
                </a:lnTo>
                <a:lnTo>
                  <a:pt x="0" y="205383"/>
                </a:lnTo>
                <a:lnTo>
                  <a:pt x="0" y="223242"/>
                </a:lnTo>
                <a:lnTo>
                  <a:pt x="0" y="223242"/>
                </a:lnTo>
                <a:lnTo>
                  <a:pt x="8930" y="223242"/>
                </a:lnTo>
                <a:lnTo>
                  <a:pt x="26789" y="205383"/>
                </a:lnTo>
                <a:lnTo>
                  <a:pt x="35719" y="187524"/>
                </a:lnTo>
                <a:lnTo>
                  <a:pt x="53578" y="151805"/>
                </a:lnTo>
                <a:lnTo>
                  <a:pt x="62508" y="107156"/>
                </a:lnTo>
                <a:lnTo>
                  <a:pt x="62508" y="62508"/>
                </a:lnTo>
                <a:lnTo>
                  <a:pt x="62508" y="26789"/>
                </a:lnTo>
                <a:lnTo>
                  <a:pt x="53578" y="8930"/>
                </a:lnTo>
                <a:lnTo>
                  <a:pt x="44649" y="0"/>
                </a:lnTo>
                <a:lnTo>
                  <a:pt x="35719" y="17859"/>
                </a:lnTo>
                <a:lnTo>
                  <a:pt x="17859" y="35719"/>
                </a:lnTo>
                <a:lnTo>
                  <a:pt x="8930" y="62508"/>
                </a:lnTo>
                <a:lnTo>
                  <a:pt x="0" y="80367"/>
                </a:lnTo>
                <a:lnTo>
                  <a:pt x="8930" y="98227"/>
                </a:lnTo>
                <a:lnTo>
                  <a:pt x="26789" y="107156"/>
                </a:lnTo>
                <a:lnTo>
                  <a:pt x="2678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11078" y="1009055"/>
            <a:ext cx="142876" cy="258962"/>
          </a:xfrm>
          <a:custGeom>
            <a:avLst/>
            <a:gdLst/>
            <a:ahLst/>
            <a:cxnLst/>
            <a:rect l="0" t="0" r="0" b="0"/>
            <a:pathLst>
              <a:path w="142876" h="258962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8930" y="71437"/>
                </a:lnTo>
                <a:lnTo>
                  <a:pt x="17860" y="107156"/>
                </a:lnTo>
                <a:lnTo>
                  <a:pt x="26789" y="142875"/>
                </a:lnTo>
                <a:lnTo>
                  <a:pt x="44649" y="178593"/>
                </a:lnTo>
                <a:lnTo>
                  <a:pt x="53578" y="205382"/>
                </a:lnTo>
                <a:lnTo>
                  <a:pt x="62508" y="232172"/>
                </a:lnTo>
                <a:lnTo>
                  <a:pt x="80367" y="250031"/>
                </a:lnTo>
                <a:lnTo>
                  <a:pt x="98227" y="258961"/>
                </a:lnTo>
                <a:lnTo>
                  <a:pt x="116086" y="258961"/>
                </a:lnTo>
                <a:lnTo>
                  <a:pt x="142875" y="250031"/>
                </a:lnTo>
                <a:lnTo>
                  <a:pt x="142875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920008" y="946547"/>
            <a:ext cx="205384" cy="392907"/>
          </a:xfrm>
          <a:custGeom>
            <a:avLst/>
            <a:gdLst/>
            <a:ahLst/>
            <a:cxnLst/>
            <a:rect l="0" t="0" r="0" b="0"/>
            <a:pathLst>
              <a:path w="205384" h="392907">
                <a:moveTo>
                  <a:pt x="205383" y="0"/>
                </a:moveTo>
                <a:lnTo>
                  <a:pt x="187523" y="8929"/>
                </a:lnTo>
                <a:lnTo>
                  <a:pt x="160734" y="35719"/>
                </a:lnTo>
                <a:lnTo>
                  <a:pt x="133945" y="80367"/>
                </a:lnTo>
                <a:lnTo>
                  <a:pt x="98226" y="142875"/>
                </a:lnTo>
                <a:lnTo>
                  <a:pt x="71437" y="214312"/>
                </a:lnTo>
                <a:lnTo>
                  <a:pt x="44648" y="276820"/>
                </a:lnTo>
                <a:lnTo>
                  <a:pt x="26789" y="330398"/>
                </a:lnTo>
                <a:lnTo>
                  <a:pt x="8930" y="366117"/>
                </a:lnTo>
                <a:lnTo>
                  <a:pt x="0" y="392906"/>
                </a:lnTo>
                <a:lnTo>
                  <a:pt x="0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607344" y="1428750"/>
            <a:ext cx="1598415" cy="44649"/>
          </a:xfrm>
          <a:custGeom>
            <a:avLst/>
            <a:gdLst/>
            <a:ahLst/>
            <a:cxnLst/>
            <a:rect l="0" t="0" r="0" b="0"/>
            <a:pathLst>
              <a:path w="1598415" h="44649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26789" y="8929"/>
                </a:lnTo>
                <a:lnTo>
                  <a:pt x="62508" y="8929"/>
                </a:lnTo>
                <a:lnTo>
                  <a:pt x="116086" y="8929"/>
                </a:lnTo>
                <a:lnTo>
                  <a:pt x="196453" y="8929"/>
                </a:lnTo>
                <a:lnTo>
                  <a:pt x="294679" y="8929"/>
                </a:lnTo>
                <a:lnTo>
                  <a:pt x="419695" y="8929"/>
                </a:lnTo>
                <a:lnTo>
                  <a:pt x="562570" y="17859"/>
                </a:lnTo>
                <a:lnTo>
                  <a:pt x="705445" y="17859"/>
                </a:lnTo>
                <a:lnTo>
                  <a:pt x="857250" y="26789"/>
                </a:lnTo>
                <a:lnTo>
                  <a:pt x="1000125" y="35719"/>
                </a:lnTo>
                <a:lnTo>
                  <a:pt x="1134070" y="44648"/>
                </a:lnTo>
                <a:lnTo>
                  <a:pt x="1241226" y="44648"/>
                </a:lnTo>
                <a:lnTo>
                  <a:pt x="1348383" y="35719"/>
                </a:lnTo>
                <a:lnTo>
                  <a:pt x="1419820" y="35719"/>
                </a:lnTo>
                <a:lnTo>
                  <a:pt x="1491258" y="26789"/>
                </a:lnTo>
                <a:lnTo>
                  <a:pt x="1535906" y="17859"/>
                </a:lnTo>
                <a:lnTo>
                  <a:pt x="1571625" y="8929"/>
                </a:lnTo>
                <a:lnTo>
                  <a:pt x="1589484" y="8929"/>
                </a:lnTo>
                <a:lnTo>
                  <a:pt x="1598414" y="8929"/>
                </a:lnTo>
                <a:lnTo>
                  <a:pt x="1589484" y="8929"/>
                </a:lnTo>
                <a:lnTo>
                  <a:pt x="1580554" y="17859"/>
                </a:lnTo>
                <a:lnTo>
                  <a:pt x="158055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170039" y="1544836"/>
            <a:ext cx="187525" cy="428626"/>
          </a:xfrm>
          <a:custGeom>
            <a:avLst/>
            <a:gdLst/>
            <a:ahLst/>
            <a:cxnLst/>
            <a:rect l="0" t="0" r="0" b="0"/>
            <a:pathLst>
              <a:path w="187525" h="428626">
                <a:moveTo>
                  <a:pt x="26789" y="44648"/>
                </a:moveTo>
                <a:lnTo>
                  <a:pt x="26789" y="53578"/>
                </a:lnTo>
                <a:lnTo>
                  <a:pt x="26789" y="53578"/>
                </a:lnTo>
                <a:lnTo>
                  <a:pt x="35719" y="62508"/>
                </a:lnTo>
                <a:lnTo>
                  <a:pt x="35719" y="71437"/>
                </a:lnTo>
                <a:lnTo>
                  <a:pt x="35719" y="89297"/>
                </a:lnTo>
                <a:lnTo>
                  <a:pt x="35719" y="116086"/>
                </a:lnTo>
                <a:lnTo>
                  <a:pt x="35719" y="160734"/>
                </a:lnTo>
                <a:lnTo>
                  <a:pt x="44649" y="205383"/>
                </a:lnTo>
                <a:lnTo>
                  <a:pt x="44649" y="258961"/>
                </a:lnTo>
                <a:lnTo>
                  <a:pt x="44649" y="303609"/>
                </a:lnTo>
                <a:lnTo>
                  <a:pt x="44649" y="348258"/>
                </a:lnTo>
                <a:lnTo>
                  <a:pt x="44649" y="383976"/>
                </a:lnTo>
                <a:lnTo>
                  <a:pt x="44649" y="410765"/>
                </a:lnTo>
                <a:lnTo>
                  <a:pt x="44649" y="419695"/>
                </a:lnTo>
                <a:lnTo>
                  <a:pt x="44649" y="428625"/>
                </a:lnTo>
                <a:lnTo>
                  <a:pt x="35719" y="419695"/>
                </a:lnTo>
                <a:lnTo>
                  <a:pt x="26789" y="401836"/>
                </a:lnTo>
                <a:lnTo>
                  <a:pt x="17859" y="375047"/>
                </a:lnTo>
                <a:lnTo>
                  <a:pt x="17859" y="339328"/>
                </a:lnTo>
                <a:lnTo>
                  <a:pt x="8930" y="294679"/>
                </a:lnTo>
                <a:lnTo>
                  <a:pt x="0" y="250031"/>
                </a:lnTo>
                <a:lnTo>
                  <a:pt x="0" y="205383"/>
                </a:lnTo>
                <a:lnTo>
                  <a:pt x="0" y="151804"/>
                </a:lnTo>
                <a:lnTo>
                  <a:pt x="17859" y="116086"/>
                </a:lnTo>
                <a:lnTo>
                  <a:pt x="44649" y="71437"/>
                </a:lnTo>
                <a:lnTo>
                  <a:pt x="71438" y="44648"/>
                </a:lnTo>
                <a:lnTo>
                  <a:pt x="107156" y="17859"/>
                </a:lnTo>
                <a:lnTo>
                  <a:pt x="133945" y="0"/>
                </a:lnTo>
                <a:lnTo>
                  <a:pt x="160734" y="0"/>
                </a:lnTo>
                <a:lnTo>
                  <a:pt x="178594" y="0"/>
                </a:lnTo>
                <a:lnTo>
                  <a:pt x="187524" y="26789"/>
                </a:lnTo>
                <a:lnTo>
                  <a:pt x="187524" y="62508"/>
                </a:lnTo>
                <a:lnTo>
                  <a:pt x="169664" y="107156"/>
                </a:lnTo>
                <a:lnTo>
                  <a:pt x="151805" y="151804"/>
                </a:lnTo>
                <a:lnTo>
                  <a:pt x="116086" y="196453"/>
                </a:lnTo>
                <a:lnTo>
                  <a:pt x="98227" y="232172"/>
                </a:lnTo>
                <a:lnTo>
                  <a:pt x="80367" y="250031"/>
                </a:lnTo>
                <a:lnTo>
                  <a:pt x="71438" y="250031"/>
                </a:lnTo>
                <a:lnTo>
                  <a:pt x="71438" y="232172"/>
                </a:lnTo>
                <a:lnTo>
                  <a:pt x="89297" y="205383"/>
                </a:lnTo>
                <a:lnTo>
                  <a:pt x="107156" y="169664"/>
                </a:lnTo>
                <a:lnTo>
                  <a:pt x="10715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411141" y="1518047"/>
            <a:ext cx="89298" cy="258962"/>
          </a:xfrm>
          <a:custGeom>
            <a:avLst/>
            <a:gdLst/>
            <a:ahLst/>
            <a:cxnLst/>
            <a:rect l="0" t="0" r="0" b="0"/>
            <a:pathLst>
              <a:path w="89298" h="258962">
                <a:moveTo>
                  <a:pt x="35718" y="0"/>
                </a:moveTo>
                <a:lnTo>
                  <a:pt x="35718" y="0"/>
                </a:lnTo>
                <a:lnTo>
                  <a:pt x="35718" y="8929"/>
                </a:lnTo>
                <a:lnTo>
                  <a:pt x="35718" y="26789"/>
                </a:lnTo>
                <a:lnTo>
                  <a:pt x="26789" y="44648"/>
                </a:lnTo>
                <a:lnTo>
                  <a:pt x="17859" y="80367"/>
                </a:lnTo>
                <a:lnTo>
                  <a:pt x="8929" y="116086"/>
                </a:lnTo>
                <a:lnTo>
                  <a:pt x="0" y="160734"/>
                </a:lnTo>
                <a:lnTo>
                  <a:pt x="0" y="196453"/>
                </a:lnTo>
                <a:lnTo>
                  <a:pt x="0" y="232172"/>
                </a:lnTo>
                <a:lnTo>
                  <a:pt x="0" y="250031"/>
                </a:lnTo>
                <a:lnTo>
                  <a:pt x="8929" y="258961"/>
                </a:lnTo>
                <a:lnTo>
                  <a:pt x="26789" y="250031"/>
                </a:lnTo>
                <a:lnTo>
                  <a:pt x="35718" y="232172"/>
                </a:lnTo>
                <a:lnTo>
                  <a:pt x="53578" y="196453"/>
                </a:lnTo>
                <a:lnTo>
                  <a:pt x="62507" y="169664"/>
                </a:lnTo>
                <a:lnTo>
                  <a:pt x="71437" y="133945"/>
                </a:lnTo>
                <a:lnTo>
                  <a:pt x="89297" y="107156"/>
                </a:lnTo>
                <a:lnTo>
                  <a:pt x="89297" y="89297"/>
                </a:lnTo>
                <a:lnTo>
                  <a:pt x="89297" y="80367"/>
                </a:lnTo>
                <a:lnTo>
                  <a:pt x="80367" y="89297"/>
                </a:lnTo>
                <a:lnTo>
                  <a:pt x="71437" y="89297"/>
                </a:lnTo>
                <a:lnTo>
                  <a:pt x="7143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437930" y="1357313"/>
            <a:ext cx="17860" cy="410766"/>
          </a:xfrm>
          <a:custGeom>
            <a:avLst/>
            <a:gdLst/>
            <a:ahLst/>
            <a:cxnLst/>
            <a:rect l="0" t="0" r="0" b="0"/>
            <a:pathLst>
              <a:path w="17860" h="410766">
                <a:moveTo>
                  <a:pt x="0" y="8929"/>
                </a:moveTo>
                <a:lnTo>
                  <a:pt x="0" y="8929"/>
                </a:ln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35718"/>
                </a:lnTo>
                <a:lnTo>
                  <a:pt x="17859" y="62507"/>
                </a:lnTo>
                <a:lnTo>
                  <a:pt x="17859" y="89296"/>
                </a:lnTo>
                <a:lnTo>
                  <a:pt x="8929" y="133945"/>
                </a:lnTo>
                <a:lnTo>
                  <a:pt x="8929" y="187523"/>
                </a:lnTo>
                <a:lnTo>
                  <a:pt x="8929" y="241101"/>
                </a:lnTo>
                <a:lnTo>
                  <a:pt x="8929" y="294679"/>
                </a:lnTo>
                <a:lnTo>
                  <a:pt x="0" y="339327"/>
                </a:lnTo>
                <a:lnTo>
                  <a:pt x="0" y="375046"/>
                </a:lnTo>
                <a:lnTo>
                  <a:pt x="0" y="392906"/>
                </a:lnTo>
                <a:lnTo>
                  <a:pt x="0" y="410765"/>
                </a:lnTo>
                <a:lnTo>
                  <a:pt x="0" y="410765"/>
                </a:lnTo>
                <a:lnTo>
                  <a:pt x="0" y="401835"/>
                </a:lnTo>
                <a:lnTo>
                  <a:pt x="0" y="383976"/>
                </a:lnTo>
                <a:lnTo>
                  <a:pt x="8929" y="357187"/>
                </a:lnTo>
                <a:lnTo>
                  <a:pt x="8929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509367" y="1535906"/>
            <a:ext cx="303611" cy="214314"/>
          </a:xfrm>
          <a:custGeom>
            <a:avLst/>
            <a:gdLst/>
            <a:ahLst/>
            <a:cxnLst/>
            <a:rect l="0" t="0" r="0" b="0"/>
            <a:pathLst>
              <a:path w="303611" h="214314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17859"/>
                </a:lnTo>
                <a:lnTo>
                  <a:pt x="17860" y="44648"/>
                </a:lnTo>
                <a:lnTo>
                  <a:pt x="17860" y="71438"/>
                </a:lnTo>
                <a:lnTo>
                  <a:pt x="8930" y="10715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87523"/>
                </a:lnTo>
                <a:lnTo>
                  <a:pt x="17860" y="205383"/>
                </a:lnTo>
                <a:lnTo>
                  <a:pt x="26789" y="205383"/>
                </a:lnTo>
                <a:lnTo>
                  <a:pt x="44649" y="205383"/>
                </a:lnTo>
                <a:lnTo>
                  <a:pt x="62508" y="187523"/>
                </a:lnTo>
                <a:lnTo>
                  <a:pt x="80367" y="160734"/>
                </a:lnTo>
                <a:lnTo>
                  <a:pt x="107156" y="125016"/>
                </a:lnTo>
                <a:lnTo>
                  <a:pt x="125016" y="89297"/>
                </a:lnTo>
                <a:lnTo>
                  <a:pt x="142875" y="62508"/>
                </a:lnTo>
                <a:lnTo>
                  <a:pt x="151805" y="35719"/>
                </a:lnTo>
                <a:lnTo>
                  <a:pt x="160735" y="26789"/>
                </a:lnTo>
                <a:lnTo>
                  <a:pt x="151805" y="26789"/>
                </a:lnTo>
                <a:lnTo>
                  <a:pt x="151805" y="44648"/>
                </a:lnTo>
                <a:lnTo>
                  <a:pt x="133946" y="80367"/>
                </a:lnTo>
                <a:lnTo>
                  <a:pt x="125016" y="107156"/>
                </a:lnTo>
                <a:lnTo>
                  <a:pt x="116086" y="142875"/>
                </a:lnTo>
                <a:lnTo>
                  <a:pt x="116086" y="178594"/>
                </a:lnTo>
                <a:lnTo>
                  <a:pt x="125016" y="196453"/>
                </a:lnTo>
                <a:lnTo>
                  <a:pt x="142875" y="214313"/>
                </a:lnTo>
                <a:lnTo>
                  <a:pt x="169664" y="214313"/>
                </a:lnTo>
                <a:lnTo>
                  <a:pt x="196453" y="205383"/>
                </a:lnTo>
                <a:lnTo>
                  <a:pt x="232172" y="187523"/>
                </a:lnTo>
                <a:lnTo>
                  <a:pt x="267891" y="151805"/>
                </a:lnTo>
                <a:lnTo>
                  <a:pt x="303610" y="116086"/>
                </a:lnTo>
                <a:lnTo>
                  <a:pt x="30361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723680" y="1544836"/>
            <a:ext cx="125016" cy="348259"/>
          </a:xfrm>
          <a:custGeom>
            <a:avLst/>
            <a:gdLst/>
            <a:ahLst/>
            <a:cxnLst/>
            <a:rect l="0" t="0" r="0" b="0"/>
            <a:pathLst>
              <a:path w="125016" h="348259">
                <a:moveTo>
                  <a:pt x="98226" y="0"/>
                </a:moveTo>
                <a:lnTo>
                  <a:pt x="89297" y="8929"/>
                </a:lnTo>
                <a:lnTo>
                  <a:pt x="71437" y="8929"/>
                </a:lnTo>
                <a:lnTo>
                  <a:pt x="53578" y="26789"/>
                </a:lnTo>
                <a:lnTo>
                  <a:pt x="44648" y="35718"/>
                </a:lnTo>
                <a:lnTo>
                  <a:pt x="26789" y="53578"/>
                </a:lnTo>
                <a:lnTo>
                  <a:pt x="26789" y="71437"/>
                </a:lnTo>
                <a:lnTo>
                  <a:pt x="26789" y="89297"/>
                </a:lnTo>
                <a:lnTo>
                  <a:pt x="26789" y="98226"/>
                </a:lnTo>
                <a:lnTo>
                  <a:pt x="35718" y="107156"/>
                </a:lnTo>
                <a:lnTo>
                  <a:pt x="53578" y="107156"/>
                </a:lnTo>
                <a:lnTo>
                  <a:pt x="71437" y="107156"/>
                </a:lnTo>
                <a:lnTo>
                  <a:pt x="89297" y="98226"/>
                </a:lnTo>
                <a:lnTo>
                  <a:pt x="98226" y="89297"/>
                </a:lnTo>
                <a:lnTo>
                  <a:pt x="107156" y="71437"/>
                </a:lnTo>
                <a:lnTo>
                  <a:pt x="125015" y="62508"/>
                </a:lnTo>
                <a:lnTo>
                  <a:pt x="125015" y="62508"/>
                </a:lnTo>
                <a:lnTo>
                  <a:pt x="125015" y="62508"/>
                </a:lnTo>
                <a:lnTo>
                  <a:pt x="125015" y="80367"/>
                </a:lnTo>
                <a:lnTo>
                  <a:pt x="125015" y="98226"/>
                </a:lnTo>
                <a:lnTo>
                  <a:pt x="125015" y="133945"/>
                </a:lnTo>
                <a:lnTo>
                  <a:pt x="125015" y="169664"/>
                </a:lnTo>
                <a:lnTo>
                  <a:pt x="125015" y="205383"/>
                </a:lnTo>
                <a:lnTo>
                  <a:pt x="116086" y="250031"/>
                </a:lnTo>
                <a:lnTo>
                  <a:pt x="107156" y="285750"/>
                </a:lnTo>
                <a:lnTo>
                  <a:pt x="98226" y="312539"/>
                </a:lnTo>
                <a:lnTo>
                  <a:pt x="80367" y="339328"/>
                </a:lnTo>
                <a:lnTo>
                  <a:pt x="53578" y="348258"/>
                </a:lnTo>
                <a:lnTo>
                  <a:pt x="35718" y="348258"/>
                </a:lnTo>
                <a:lnTo>
                  <a:pt x="17859" y="339328"/>
                </a:lnTo>
                <a:lnTo>
                  <a:pt x="8929" y="321468"/>
                </a:lnTo>
                <a:lnTo>
                  <a:pt x="0" y="285750"/>
                </a:lnTo>
                <a:lnTo>
                  <a:pt x="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955852" y="1589484"/>
            <a:ext cx="35719" cy="133946"/>
          </a:xfrm>
          <a:custGeom>
            <a:avLst/>
            <a:gdLst/>
            <a:ahLst/>
            <a:cxnLst/>
            <a:rect l="0" t="0" r="0" b="0"/>
            <a:pathLst>
              <a:path w="35719" h="133946">
                <a:moveTo>
                  <a:pt x="26789" y="0"/>
                </a:moveTo>
                <a:lnTo>
                  <a:pt x="17859" y="8930"/>
                </a:lnTo>
                <a:lnTo>
                  <a:pt x="17859" y="17860"/>
                </a:lnTo>
                <a:lnTo>
                  <a:pt x="8929" y="35719"/>
                </a:lnTo>
                <a:lnTo>
                  <a:pt x="8929" y="62508"/>
                </a:lnTo>
                <a:lnTo>
                  <a:pt x="0" y="80367"/>
                </a:lnTo>
                <a:lnTo>
                  <a:pt x="8929" y="98227"/>
                </a:lnTo>
                <a:lnTo>
                  <a:pt x="8929" y="116086"/>
                </a:lnTo>
                <a:lnTo>
                  <a:pt x="8929" y="133945"/>
                </a:lnTo>
                <a:lnTo>
                  <a:pt x="17859" y="133945"/>
                </a:lnTo>
                <a:lnTo>
                  <a:pt x="35718" y="133945"/>
                </a:lnTo>
                <a:lnTo>
                  <a:pt x="35718" y="116086"/>
                </a:lnTo>
                <a:lnTo>
                  <a:pt x="3571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964781" y="1410890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26789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17860" y="26789"/>
                </a:lnTo>
                <a:lnTo>
                  <a:pt x="1786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063008" y="1562695"/>
            <a:ext cx="178595" cy="196454"/>
          </a:xfrm>
          <a:custGeom>
            <a:avLst/>
            <a:gdLst/>
            <a:ahLst/>
            <a:cxnLst/>
            <a:rect l="0" t="0" r="0" b="0"/>
            <a:pathLst>
              <a:path w="178595" h="196454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89297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0" y="187524"/>
                </a:lnTo>
                <a:lnTo>
                  <a:pt x="8930" y="196453"/>
                </a:lnTo>
                <a:lnTo>
                  <a:pt x="17859" y="178594"/>
                </a:lnTo>
                <a:lnTo>
                  <a:pt x="44648" y="160734"/>
                </a:lnTo>
                <a:lnTo>
                  <a:pt x="71437" y="133945"/>
                </a:lnTo>
                <a:lnTo>
                  <a:pt x="98226" y="98227"/>
                </a:lnTo>
                <a:lnTo>
                  <a:pt x="125015" y="71438"/>
                </a:lnTo>
                <a:lnTo>
                  <a:pt x="151805" y="53578"/>
                </a:lnTo>
                <a:lnTo>
                  <a:pt x="169664" y="53578"/>
                </a:lnTo>
                <a:lnTo>
                  <a:pt x="178594" y="62508"/>
                </a:lnTo>
                <a:lnTo>
                  <a:pt x="178594" y="80367"/>
                </a:lnTo>
                <a:lnTo>
                  <a:pt x="169664" y="107156"/>
                </a:lnTo>
                <a:lnTo>
                  <a:pt x="160734" y="133945"/>
                </a:lnTo>
                <a:lnTo>
                  <a:pt x="151805" y="160734"/>
                </a:lnTo>
                <a:lnTo>
                  <a:pt x="151805" y="187524"/>
                </a:lnTo>
                <a:lnTo>
                  <a:pt x="151805" y="196453"/>
                </a:lnTo>
                <a:lnTo>
                  <a:pt x="160734" y="196453"/>
                </a:lnTo>
                <a:lnTo>
                  <a:pt x="160734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027164" y="1821656"/>
            <a:ext cx="1393032" cy="107157"/>
          </a:xfrm>
          <a:custGeom>
            <a:avLst/>
            <a:gdLst/>
            <a:ahLst/>
            <a:cxnLst/>
            <a:rect l="0" t="0" r="0" b="0"/>
            <a:pathLst>
              <a:path w="1393032" h="107157">
                <a:moveTo>
                  <a:pt x="44649" y="107156"/>
                </a:moveTo>
                <a:lnTo>
                  <a:pt x="35719" y="107156"/>
                </a:lnTo>
                <a:lnTo>
                  <a:pt x="26789" y="98227"/>
                </a:lnTo>
                <a:lnTo>
                  <a:pt x="17859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0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26789" y="98227"/>
                </a:lnTo>
                <a:lnTo>
                  <a:pt x="44649" y="98227"/>
                </a:lnTo>
                <a:lnTo>
                  <a:pt x="80367" y="89297"/>
                </a:lnTo>
                <a:lnTo>
                  <a:pt x="116086" y="89297"/>
                </a:lnTo>
                <a:lnTo>
                  <a:pt x="169664" y="89297"/>
                </a:lnTo>
                <a:lnTo>
                  <a:pt x="232172" y="89297"/>
                </a:lnTo>
                <a:lnTo>
                  <a:pt x="303609" y="80367"/>
                </a:lnTo>
                <a:lnTo>
                  <a:pt x="392906" y="80367"/>
                </a:lnTo>
                <a:lnTo>
                  <a:pt x="482203" y="80367"/>
                </a:lnTo>
                <a:lnTo>
                  <a:pt x="580430" y="71438"/>
                </a:lnTo>
                <a:lnTo>
                  <a:pt x="678656" y="62508"/>
                </a:lnTo>
                <a:lnTo>
                  <a:pt x="785813" y="53578"/>
                </a:lnTo>
                <a:lnTo>
                  <a:pt x="892969" y="53578"/>
                </a:lnTo>
                <a:lnTo>
                  <a:pt x="1000125" y="44648"/>
                </a:lnTo>
                <a:lnTo>
                  <a:pt x="1098352" y="35719"/>
                </a:lnTo>
                <a:lnTo>
                  <a:pt x="1187649" y="26789"/>
                </a:lnTo>
                <a:lnTo>
                  <a:pt x="1268016" y="17859"/>
                </a:lnTo>
                <a:lnTo>
                  <a:pt x="1330524" y="8930"/>
                </a:lnTo>
                <a:lnTo>
                  <a:pt x="1366242" y="8930"/>
                </a:lnTo>
                <a:lnTo>
                  <a:pt x="1393031" y="0"/>
                </a:lnTo>
                <a:lnTo>
                  <a:pt x="1393031" y="8930"/>
                </a:lnTo>
                <a:lnTo>
                  <a:pt x="1366242" y="8930"/>
                </a:lnTo>
                <a:lnTo>
                  <a:pt x="1330524" y="17859"/>
                </a:lnTo>
                <a:lnTo>
                  <a:pt x="1285875" y="26789"/>
                </a:lnTo>
                <a:lnTo>
                  <a:pt x="1250156" y="26789"/>
                </a:lnTo>
                <a:lnTo>
                  <a:pt x="125015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866305" y="2741414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8930"/>
                </a:moveTo>
                <a:lnTo>
                  <a:pt x="0" y="893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580555" y="2634258"/>
            <a:ext cx="419696" cy="625079"/>
          </a:xfrm>
          <a:custGeom>
            <a:avLst/>
            <a:gdLst/>
            <a:ahLst/>
            <a:cxnLst/>
            <a:rect l="0" t="0" r="0" b="0"/>
            <a:pathLst>
              <a:path w="419696" h="625079">
                <a:moveTo>
                  <a:pt x="294679" y="98226"/>
                </a:moveTo>
                <a:lnTo>
                  <a:pt x="294679" y="89297"/>
                </a:lnTo>
                <a:lnTo>
                  <a:pt x="294679" y="80367"/>
                </a:lnTo>
                <a:lnTo>
                  <a:pt x="285750" y="71437"/>
                </a:lnTo>
                <a:lnTo>
                  <a:pt x="285750" y="62508"/>
                </a:lnTo>
                <a:lnTo>
                  <a:pt x="276820" y="44648"/>
                </a:lnTo>
                <a:lnTo>
                  <a:pt x="267890" y="26789"/>
                </a:lnTo>
                <a:lnTo>
                  <a:pt x="258961" y="17859"/>
                </a:lnTo>
                <a:lnTo>
                  <a:pt x="241101" y="8930"/>
                </a:lnTo>
                <a:lnTo>
                  <a:pt x="232172" y="0"/>
                </a:lnTo>
                <a:lnTo>
                  <a:pt x="214312" y="0"/>
                </a:lnTo>
                <a:lnTo>
                  <a:pt x="187523" y="8930"/>
                </a:lnTo>
                <a:lnTo>
                  <a:pt x="160734" y="26789"/>
                </a:lnTo>
                <a:lnTo>
                  <a:pt x="133945" y="53578"/>
                </a:lnTo>
                <a:lnTo>
                  <a:pt x="107156" y="89297"/>
                </a:lnTo>
                <a:lnTo>
                  <a:pt x="80367" y="142875"/>
                </a:lnTo>
                <a:lnTo>
                  <a:pt x="53578" y="196453"/>
                </a:lnTo>
                <a:lnTo>
                  <a:pt x="26789" y="258960"/>
                </a:lnTo>
                <a:lnTo>
                  <a:pt x="8929" y="330398"/>
                </a:lnTo>
                <a:lnTo>
                  <a:pt x="0" y="401835"/>
                </a:lnTo>
                <a:lnTo>
                  <a:pt x="0" y="464343"/>
                </a:lnTo>
                <a:lnTo>
                  <a:pt x="8929" y="526851"/>
                </a:lnTo>
                <a:lnTo>
                  <a:pt x="26789" y="571499"/>
                </a:lnTo>
                <a:lnTo>
                  <a:pt x="62508" y="598288"/>
                </a:lnTo>
                <a:lnTo>
                  <a:pt x="98226" y="616148"/>
                </a:lnTo>
                <a:lnTo>
                  <a:pt x="142875" y="625078"/>
                </a:lnTo>
                <a:lnTo>
                  <a:pt x="205383" y="616148"/>
                </a:lnTo>
                <a:lnTo>
                  <a:pt x="258961" y="589359"/>
                </a:lnTo>
                <a:lnTo>
                  <a:pt x="312539" y="562570"/>
                </a:lnTo>
                <a:lnTo>
                  <a:pt x="366117" y="517921"/>
                </a:lnTo>
                <a:lnTo>
                  <a:pt x="401836" y="473273"/>
                </a:lnTo>
                <a:lnTo>
                  <a:pt x="419695" y="410765"/>
                </a:lnTo>
                <a:lnTo>
                  <a:pt x="419695" y="4107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973461" y="2544961"/>
            <a:ext cx="232173" cy="723305"/>
          </a:xfrm>
          <a:custGeom>
            <a:avLst/>
            <a:gdLst/>
            <a:ahLst/>
            <a:cxnLst/>
            <a:rect l="0" t="0" r="0" b="0"/>
            <a:pathLst>
              <a:path w="232173" h="723305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30" y="26789"/>
                </a:lnTo>
                <a:lnTo>
                  <a:pt x="8930" y="62508"/>
                </a:lnTo>
                <a:lnTo>
                  <a:pt x="8930" y="107156"/>
                </a:lnTo>
                <a:lnTo>
                  <a:pt x="8930" y="169664"/>
                </a:lnTo>
                <a:lnTo>
                  <a:pt x="17859" y="250031"/>
                </a:lnTo>
                <a:lnTo>
                  <a:pt x="17859" y="321468"/>
                </a:lnTo>
                <a:lnTo>
                  <a:pt x="17859" y="401835"/>
                </a:lnTo>
                <a:lnTo>
                  <a:pt x="8930" y="473273"/>
                </a:lnTo>
                <a:lnTo>
                  <a:pt x="8930" y="526851"/>
                </a:lnTo>
                <a:lnTo>
                  <a:pt x="8930" y="571500"/>
                </a:lnTo>
                <a:lnTo>
                  <a:pt x="0" y="607218"/>
                </a:lnTo>
                <a:lnTo>
                  <a:pt x="0" y="616148"/>
                </a:lnTo>
                <a:lnTo>
                  <a:pt x="8930" y="616148"/>
                </a:lnTo>
                <a:lnTo>
                  <a:pt x="8930" y="598289"/>
                </a:lnTo>
                <a:lnTo>
                  <a:pt x="17859" y="562570"/>
                </a:lnTo>
                <a:lnTo>
                  <a:pt x="26789" y="517921"/>
                </a:lnTo>
                <a:lnTo>
                  <a:pt x="44648" y="473273"/>
                </a:lnTo>
                <a:lnTo>
                  <a:pt x="62508" y="428625"/>
                </a:lnTo>
                <a:lnTo>
                  <a:pt x="89297" y="401835"/>
                </a:lnTo>
                <a:lnTo>
                  <a:pt x="107156" y="375046"/>
                </a:lnTo>
                <a:lnTo>
                  <a:pt x="125016" y="375046"/>
                </a:lnTo>
                <a:lnTo>
                  <a:pt x="142875" y="383976"/>
                </a:lnTo>
                <a:lnTo>
                  <a:pt x="160734" y="401835"/>
                </a:lnTo>
                <a:lnTo>
                  <a:pt x="169664" y="437554"/>
                </a:lnTo>
                <a:lnTo>
                  <a:pt x="178594" y="473273"/>
                </a:lnTo>
                <a:lnTo>
                  <a:pt x="187523" y="517921"/>
                </a:lnTo>
                <a:lnTo>
                  <a:pt x="196453" y="571500"/>
                </a:lnTo>
                <a:lnTo>
                  <a:pt x="205383" y="625078"/>
                </a:lnTo>
                <a:lnTo>
                  <a:pt x="205383" y="669726"/>
                </a:lnTo>
                <a:lnTo>
                  <a:pt x="214312" y="696515"/>
                </a:lnTo>
                <a:lnTo>
                  <a:pt x="214312" y="723304"/>
                </a:lnTo>
                <a:lnTo>
                  <a:pt x="223242" y="723304"/>
                </a:lnTo>
                <a:lnTo>
                  <a:pt x="223242" y="714375"/>
                </a:lnTo>
                <a:lnTo>
                  <a:pt x="232172" y="687585"/>
                </a:lnTo>
                <a:lnTo>
                  <a:pt x="232172" y="642937"/>
                </a:lnTo>
                <a:lnTo>
                  <a:pt x="232172" y="589359"/>
                </a:lnTo>
                <a:lnTo>
                  <a:pt x="232172" y="526851"/>
                </a:lnTo>
                <a:lnTo>
                  <a:pt x="232172" y="464343"/>
                </a:lnTo>
                <a:lnTo>
                  <a:pt x="232172" y="4643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250281" y="2875359"/>
            <a:ext cx="151806" cy="357188"/>
          </a:xfrm>
          <a:custGeom>
            <a:avLst/>
            <a:gdLst/>
            <a:ahLst/>
            <a:cxnLst/>
            <a:rect l="0" t="0" r="0" b="0"/>
            <a:pathLst>
              <a:path w="151806" h="357188">
                <a:moveTo>
                  <a:pt x="0" y="0"/>
                </a:moveTo>
                <a:lnTo>
                  <a:pt x="0" y="17859"/>
                </a:lnTo>
                <a:lnTo>
                  <a:pt x="0" y="26789"/>
                </a:lnTo>
                <a:lnTo>
                  <a:pt x="0" y="62508"/>
                </a:lnTo>
                <a:lnTo>
                  <a:pt x="0" y="98227"/>
                </a:lnTo>
                <a:lnTo>
                  <a:pt x="8930" y="142875"/>
                </a:lnTo>
                <a:lnTo>
                  <a:pt x="26789" y="196453"/>
                </a:lnTo>
                <a:lnTo>
                  <a:pt x="44649" y="250031"/>
                </a:lnTo>
                <a:lnTo>
                  <a:pt x="53578" y="294680"/>
                </a:lnTo>
                <a:lnTo>
                  <a:pt x="62508" y="330398"/>
                </a:lnTo>
                <a:lnTo>
                  <a:pt x="71438" y="357187"/>
                </a:lnTo>
                <a:lnTo>
                  <a:pt x="80367" y="357187"/>
                </a:lnTo>
                <a:lnTo>
                  <a:pt x="80367" y="348258"/>
                </a:lnTo>
                <a:lnTo>
                  <a:pt x="80367" y="321469"/>
                </a:lnTo>
                <a:lnTo>
                  <a:pt x="71438" y="285750"/>
                </a:lnTo>
                <a:lnTo>
                  <a:pt x="62508" y="232172"/>
                </a:lnTo>
                <a:lnTo>
                  <a:pt x="71438" y="187523"/>
                </a:lnTo>
                <a:lnTo>
                  <a:pt x="71438" y="142875"/>
                </a:lnTo>
                <a:lnTo>
                  <a:pt x="89297" y="116086"/>
                </a:lnTo>
                <a:lnTo>
                  <a:pt x="107157" y="98227"/>
                </a:lnTo>
                <a:lnTo>
                  <a:pt x="125016" y="89297"/>
                </a:lnTo>
                <a:lnTo>
                  <a:pt x="151805" y="80367"/>
                </a:lnTo>
                <a:lnTo>
                  <a:pt x="15180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437805" y="2902148"/>
            <a:ext cx="107157" cy="357189"/>
          </a:xfrm>
          <a:custGeom>
            <a:avLst/>
            <a:gdLst/>
            <a:ahLst/>
            <a:cxnLst/>
            <a:rect l="0" t="0" r="0" b="0"/>
            <a:pathLst>
              <a:path w="107157" h="357189">
                <a:moveTo>
                  <a:pt x="44648" y="0"/>
                </a:moveTo>
                <a:lnTo>
                  <a:pt x="35718" y="17859"/>
                </a:lnTo>
                <a:lnTo>
                  <a:pt x="26789" y="44648"/>
                </a:lnTo>
                <a:lnTo>
                  <a:pt x="17859" y="98227"/>
                </a:lnTo>
                <a:lnTo>
                  <a:pt x="8929" y="151805"/>
                </a:lnTo>
                <a:lnTo>
                  <a:pt x="0" y="214313"/>
                </a:lnTo>
                <a:lnTo>
                  <a:pt x="8929" y="267891"/>
                </a:lnTo>
                <a:lnTo>
                  <a:pt x="17859" y="312539"/>
                </a:lnTo>
                <a:lnTo>
                  <a:pt x="26789" y="339328"/>
                </a:lnTo>
                <a:lnTo>
                  <a:pt x="44648" y="357188"/>
                </a:lnTo>
                <a:lnTo>
                  <a:pt x="62508" y="348258"/>
                </a:lnTo>
                <a:lnTo>
                  <a:pt x="80367" y="330398"/>
                </a:lnTo>
                <a:lnTo>
                  <a:pt x="98226" y="303609"/>
                </a:lnTo>
                <a:lnTo>
                  <a:pt x="107156" y="250031"/>
                </a:lnTo>
                <a:lnTo>
                  <a:pt x="107156" y="196453"/>
                </a:lnTo>
                <a:lnTo>
                  <a:pt x="98226" y="133945"/>
                </a:lnTo>
                <a:lnTo>
                  <a:pt x="80367" y="89297"/>
                </a:lnTo>
                <a:lnTo>
                  <a:pt x="62508" y="62508"/>
                </a:lnTo>
                <a:lnTo>
                  <a:pt x="44648" y="53578"/>
                </a:lnTo>
                <a:lnTo>
                  <a:pt x="17859" y="71438"/>
                </a:lnTo>
                <a:lnTo>
                  <a:pt x="8929" y="98227"/>
                </a:lnTo>
                <a:lnTo>
                  <a:pt x="0" y="133945"/>
                </a:lnTo>
                <a:lnTo>
                  <a:pt x="0" y="160734"/>
                </a:lnTo>
                <a:lnTo>
                  <a:pt x="8929" y="187523"/>
                </a:lnTo>
                <a:lnTo>
                  <a:pt x="26789" y="205383"/>
                </a:lnTo>
                <a:lnTo>
                  <a:pt x="62508" y="196453"/>
                </a:lnTo>
                <a:lnTo>
                  <a:pt x="62508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634258" y="2937867"/>
            <a:ext cx="383977" cy="375048"/>
          </a:xfrm>
          <a:custGeom>
            <a:avLst/>
            <a:gdLst/>
            <a:ahLst/>
            <a:cxnLst/>
            <a:rect l="0" t="0" r="0" b="0"/>
            <a:pathLst>
              <a:path w="383977" h="375048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35719"/>
                </a:lnTo>
                <a:lnTo>
                  <a:pt x="0" y="71437"/>
                </a:lnTo>
                <a:lnTo>
                  <a:pt x="0" y="116086"/>
                </a:lnTo>
                <a:lnTo>
                  <a:pt x="0" y="160734"/>
                </a:lnTo>
                <a:lnTo>
                  <a:pt x="0" y="214312"/>
                </a:lnTo>
                <a:lnTo>
                  <a:pt x="0" y="258961"/>
                </a:lnTo>
                <a:lnTo>
                  <a:pt x="0" y="285750"/>
                </a:lnTo>
                <a:lnTo>
                  <a:pt x="8930" y="312539"/>
                </a:lnTo>
                <a:lnTo>
                  <a:pt x="8930" y="321469"/>
                </a:lnTo>
                <a:lnTo>
                  <a:pt x="17859" y="321469"/>
                </a:lnTo>
                <a:lnTo>
                  <a:pt x="17859" y="312539"/>
                </a:lnTo>
                <a:lnTo>
                  <a:pt x="26789" y="285750"/>
                </a:lnTo>
                <a:lnTo>
                  <a:pt x="35719" y="241101"/>
                </a:lnTo>
                <a:lnTo>
                  <a:pt x="35719" y="196453"/>
                </a:lnTo>
                <a:lnTo>
                  <a:pt x="44648" y="133945"/>
                </a:lnTo>
                <a:lnTo>
                  <a:pt x="53578" y="89297"/>
                </a:lnTo>
                <a:lnTo>
                  <a:pt x="62508" y="44648"/>
                </a:lnTo>
                <a:lnTo>
                  <a:pt x="80367" y="26789"/>
                </a:lnTo>
                <a:lnTo>
                  <a:pt x="89297" y="26789"/>
                </a:lnTo>
                <a:lnTo>
                  <a:pt x="107156" y="44648"/>
                </a:lnTo>
                <a:lnTo>
                  <a:pt x="116086" y="80367"/>
                </a:lnTo>
                <a:lnTo>
                  <a:pt x="116086" y="133945"/>
                </a:lnTo>
                <a:lnTo>
                  <a:pt x="125015" y="196453"/>
                </a:lnTo>
                <a:lnTo>
                  <a:pt x="125015" y="250031"/>
                </a:lnTo>
                <a:lnTo>
                  <a:pt x="125015" y="303609"/>
                </a:lnTo>
                <a:lnTo>
                  <a:pt x="125015" y="339328"/>
                </a:lnTo>
                <a:lnTo>
                  <a:pt x="133945" y="366117"/>
                </a:lnTo>
                <a:lnTo>
                  <a:pt x="133945" y="375047"/>
                </a:lnTo>
                <a:lnTo>
                  <a:pt x="133945" y="366117"/>
                </a:lnTo>
                <a:lnTo>
                  <a:pt x="142875" y="339328"/>
                </a:lnTo>
                <a:lnTo>
                  <a:pt x="142875" y="294679"/>
                </a:lnTo>
                <a:lnTo>
                  <a:pt x="151805" y="241101"/>
                </a:lnTo>
                <a:lnTo>
                  <a:pt x="151805" y="178594"/>
                </a:lnTo>
                <a:lnTo>
                  <a:pt x="160734" y="116086"/>
                </a:lnTo>
                <a:lnTo>
                  <a:pt x="169664" y="71437"/>
                </a:lnTo>
                <a:lnTo>
                  <a:pt x="178594" y="35719"/>
                </a:lnTo>
                <a:lnTo>
                  <a:pt x="178594" y="26789"/>
                </a:lnTo>
                <a:lnTo>
                  <a:pt x="187523" y="35719"/>
                </a:lnTo>
                <a:lnTo>
                  <a:pt x="196453" y="53578"/>
                </a:lnTo>
                <a:lnTo>
                  <a:pt x="196453" y="89297"/>
                </a:lnTo>
                <a:lnTo>
                  <a:pt x="205383" y="133945"/>
                </a:lnTo>
                <a:lnTo>
                  <a:pt x="214312" y="187523"/>
                </a:lnTo>
                <a:lnTo>
                  <a:pt x="214312" y="232172"/>
                </a:lnTo>
                <a:lnTo>
                  <a:pt x="223242" y="276820"/>
                </a:lnTo>
                <a:lnTo>
                  <a:pt x="241101" y="321469"/>
                </a:lnTo>
                <a:lnTo>
                  <a:pt x="250031" y="348258"/>
                </a:lnTo>
                <a:lnTo>
                  <a:pt x="267890" y="357187"/>
                </a:lnTo>
                <a:lnTo>
                  <a:pt x="285750" y="357187"/>
                </a:lnTo>
                <a:lnTo>
                  <a:pt x="303609" y="348258"/>
                </a:lnTo>
                <a:lnTo>
                  <a:pt x="321469" y="330398"/>
                </a:lnTo>
                <a:lnTo>
                  <a:pt x="339328" y="303609"/>
                </a:lnTo>
                <a:lnTo>
                  <a:pt x="366117" y="267890"/>
                </a:lnTo>
                <a:lnTo>
                  <a:pt x="383976" y="241101"/>
                </a:lnTo>
                <a:lnTo>
                  <a:pt x="383976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2902148" y="2937867"/>
            <a:ext cx="285751" cy="383977"/>
          </a:xfrm>
          <a:custGeom>
            <a:avLst/>
            <a:gdLst/>
            <a:ahLst/>
            <a:cxnLst/>
            <a:rect l="0" t="0" r="0" b="0"/>
            <a:pathLst>
              <a:path w="285751" h="383977">
                <a:moveTo>
                  <a:pt x="8930" y="178594"/>
                </a:moveTo>
                <a:lnTo>
                  <a:pt x="8930" y="178594"/>
                </a:lnTo>
                <a:lnTo>
                  <a:pt x="0" y="196453"/>
                </a:lnTo>
                <a:lnTo>
                  <a:pt x="8930" y="214312"/>
                </a:lnTo>
                <a:lnTo>
                  <a:pt x="8930" y="232172"/>
                </a:lnTo>
                <a:lnTo>
                  <a:pt x="26790" y="241101"/>
                </a:lnTo>
                <a:lnTo>
                  <a:pt x="44649" y="250031"/>
                </a:lnTo>
                <a:lnTo>
                  <a:pt x="62508" y="250031"/>
                </a:lnTo>
                <a:lnTo>
                  <a:pt x="89297" y="250031"/>
                </a:lnTo>
                <a:lnTo>
                  <a:pt x="116086" y="232172"/>
                </a:lnTo>
                <a:lnTo>
                  <a:pt x="133946" y="214312"/>
                </a:lnTo>
                <a:lnTo>
                  <a:pt x="160735" y="196453"/>
                </a:lnTo>
                <a:lnTo>
                  <a:pt x="169665" y="169664"/>
                </a:lnTo>
                <a:lnTo>
                  <a:pt x="178594" y="133945"/>
                </a:lnTo>
                <a:lnTo>
                  <a:pt x="187524" y="98226"/>
                </a:lnTo>
                <a:lnTo>
                  <a:pt x="187524" y="62508"/>
                </a:lnTo>
                <a:lnTo>
                  <a:pt x="187524" y="26789"/>
                </a:lnTo>
                <a:lnTo>
                  <a:pt x="178594" y="0"/>
                </a:lnTo>
                <a:lnTo>
                  <a:pt x="169665" y="0"/>
                </a:lnTo>
                <a:lnTo>
                  <a:pt x="151805" y="26789"/>
                </a:lnTo>
                <a:lnTo>
                  <a:pt x="133946" y="62508"/>
                </a:lnTo>
                <a:lnTo>
                  <a:pt x="125016" y="125015"/>
                </a:lnTo>
                <a:lnTo>
                  <a:pt x="116086" y="196453"/>
                </a:lnTo>
                <a:lnTo>
                  <a:pt x="116086" y="258961"/>
                </a:lnTo>
                <a:lnTo>
                  <a:pt x="125016" y="312539"/>
                </a:lnTo>
                <a:lnTo>
                  <a:pt x="142875" y="348258"/>
                </a:lnTo>
                <a:lnTo>
                  <a:pt x="160735" y="375047"/>
                </a:lnTo>
                <a:lnTo>
                  <a:pt x="187524" y="383976"/>
                </a:lnTo>
                <a:lnTo>
                  <a:pt x="214313" y="383976"/>
                </a:lnTo>
                <a:lnTo>
                  <a:pt x="241102" y="357187"/>
                </a:lnTo>
                <a:lnTo>
                  <a:pt x="258961" y="330398"/>
                </a:lnTo>
                <a:lnTo>
                  <a:pt x="285750" y="303609"/>
                </a:lnTo>
                <a:lnTo>
                  <a:pt x="285750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643063" y="4509492"/>
            <a:ext cx="366118" cy="607220"/>
          </a:xfrm>
          <a:custGeom>
            <a:avLst/>
            <a:gdLst/>
            <a:ahLst/>
            <a:cxnLst/>
            <a:rect l="0" t="0" r="0" b="0"/>
            <a:pathLst>
              <a:path w="366118" h="607220">
                <a:moveTo>
                  <a:pt x="80367" y="53578"/>
                </a:moveTo>
                <a:lnTo>
                  <a:pt x="80367" y="53578"/>
                </a:lnTo>
                <a:lnTo>
                  <a:pt x="80367" y="44648"/>
                </a:lnTo>
                <a:lnTo>
                  <a:pt x="71437" y="35719"/>
                </a:lnTo>
                <a:lnTo>
                  <a:pt x="62507" y="17859"/>
                </a:lnTo>
                <a:lnTo>
                  <a:pt x="62507" y="8929"/>
                </a:lnTo>
                <a:lnTo>
                  <a:pt x="62507" y="0"/>
                </a:lnTo>
                <a:lnTo>
                  <a:pt x="53578" y="0"/>
                </a:lnTo>
                <a:lnTo>
                  <a:pt x="53578" y="8929"/>
                </a:lnTo>
                <a:lnTo>
                  <a:pt x="53578" y="17859"/>
                </a:lnTo>
                <a:lnTo>
                  <a:pt x="53578" y="44648"/>
                </a:lnTo>
                <a:lnTo>
                  <a:pt x="53578" y="80367"/>
                </a:lnTo>
                <a:lnTo>
                  <a:pt x="53578" y="125015"/>
                </a:lnTo>
                <a:lnTo>
                  <a:pt x="44648" y="196453"/>
                </a:lnTo>
                <a:lnTo>
                  <a:pt x="44648" y="267890"/>
                </a:lnTo>
                <a:lnTo>
                  <a:pt x="44648" y="339328"/>
                </a:lnTo>
                <a:lnTo>
                  <a:pt x="35718" y="419696"/>
                </a:lnTo>
                <a:lnTo>
                  <a:pt x="26789" y="491133"/>
                </a:lnTo>
                <a:lnTo>
                  <a:pt x="17859" y="544711"/>
                </a:lnTo>
                <a:lnTo>
                  <a:pt x="8929" y="580430"/>
                </a:lnTo>
                <a:lnTo>
                  <a:pt x="8929" y="598289"/>
                </a:lnTo>
                <a:lnTo>
                  <a:pt x="0" y="607219"/>
                </a:lnTo>
                <a:lnTo>
                  <a:pt x="8929" y="607219"/>
                </a:lnTo>
                <a:lnTo>
                  <a:pt x="26789" y="598289"/>
                </a:lnTo>
                <a:lnTo>
                  <a:pt x="44648" y="589360"/>
                </a:lnTo>
                <a:lnTo>
                  <a:pt x="80367" y="571500"/>
                </a:lnTo>
                <a:lnTo>
                  <a:pt x="125015" y="553641"/>
                </a:lnTo>
                <a:lnTo>
                  <a:pt x="178593" y="544711"/>
                </a:lnTo>
                <a:lnTo>
                  <a:pt x="232171" y="535781"/>
                </a:lnTo>
                <a:lnTo>
                  <a:pt x="276820" y="526852"/>
                </a:lnTo>
                <a:lnTo>
                  <a:pt x="321468" y="526852"/>
                </a:lnTo>
                <a:lnTo>
                  <a:pt x="348257" y="526852"/>
                </a:lnTo>
                <a:lnTo>
                  <a:pt x="357187" y="526852"/>
                </a:lnTo>
                <a:lnTo>
                  <a:pt x="366117" y="517922"/>
                </a:lnTo>
                <a:lnTo>
                  <a:pt x="357187" y="508992"/>
                </a:lnTo>
                <a:lnTo>
                  <a:pt x="339328" y="491133"/>
                </a:lnTo>
                <a:lnTo>
                  <a:pt x="312539" y="473274"/>
                </a:lnTo>
                <a:lnTo>
                  <a:pt x="276820" y="437555"/>
                </a:lnTo>
                <a:lnTo>
                  <a:pt x="276820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705570" y="4714875"/>
            <a:ext cx="223244" cy="107157"/>
          </a:xfrm>
          <a:custGeom>
            <a:avLst/>
            <a:gdLst/>
            <a:ahLst/>
            <a:cxnLst/>
            <a:rect l="0" t="0" r="0" b="0"/>
            <a:pathLst>
              <a:path w="223244" h="107157">
                <a:moveTo>
                  <a:pt x="0" y="89296"/>
                </a:moveTo>
                <a:lnTo>
                  <a:pt x="8930" y="89296"/>
                </a:lnTo>
                <a:lnTo>
                  <a:pt x="26789" y="98226"/>
                </a:lnTo>
                <a:lnTo>
                  <a:pt x="53578" y="98226"/>
                </a:lnTo>
                <a:lnTo>
                  <a:pt x="89297" y="107156"/>
                </a:lnTo>
                <a:lnTo>
                  <a:pt x="125016" y="107156"/>
                </a:lnTo>
                <a:lnTo>
                  <a:pt x="151805" y="98226"/>
                </a:lnTo>
                <a:lnTo>
                  <a:pt x="178594" y="80367"/>
                </a:lnTo>
                <a:lnTo>
                  <a:pt x="205383" y="71437"/>
                </a:lnTo>
                <a:lnTo>
                  <a:pt x="214313" y="44648"/>
                </a:lnTo>
                <a:lnTo>
                  <a:pt x="223243" y="26789"/>
                </a:lnTo>
                <a:lnTo>
                  <a:pt x="223243" y="0"/>
                </a:lnTo>
                <a:lnTo>
                  <a:pt x="2232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687711" y="4527351"/>
            <a:ext cx="178595" cy="1"/>
          </a:xfrm>
          <a:custGeom>
            <a:avLst/>
            <a:gdLst/>
            <a:ahLst/>
            <a:cxnLst/>
            <a:rect l="0" t="0" r="0" b="0"/>
            <a:pathLst>
              <a:path w="178595" h="1">
                <a:moveTo>
                  <a:pt x="0" y="0"/>
                </a:move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53578" y="0"/>
                </a:lnTo>
                <a:lnTo>
                  <a:pt x="71437" y="0"/>
                </a:lnTo>
                <a:lnTo>
                  <a:pt x="98227" y="0"/>
                </a:lnTo>
                <a:lnTo>
                  <a:pt x="125016" y="0"/>
                </a:lnTo>
                <a:lnTo>
                  <a:pt x="151805" y="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000250" y="4652367"/>
            <a:ext cx="232173" cy="508993"/>
          </a:xfrm>
          <a:custGeom>
            <a:avLst/>
            <a:gdLst/>
            <a:ahLst/>
            <a:cxnLst/>
            <a:rect l="0" t="0" r="0" b="0"/>
            <a:pathLst>
              <a:path w="232173" h="508993">
                <a:moveTo>
                  <a:pt x="0" y="0"/>
                </a:moveTo>
                <a:lnTo>
                  <a:pt x="0" y="8929"/>
                </a:lnTo>
                <a:lnTo>
                  <a:pt x="0" y="35719"/>
                </a:lnTo>
                <a:lnTo>
                  <a:pt x="8930" y="62508"/>
                </a:lnTo>
                <a:lnTo>
                  <a:pt x="17859" y="107156"/>
                </a:lnTo>
                <a:lnTo>
                  <a:pt x="44648" y="160734"/>
                </a:lnTo>
                <a:lnTo>
                  <a:pt x="71438" y="205383"/>
                </a:lnTo>
                <a:lnTo>
                  <a:pt x="98227" y="258961"/>
                </a:lnTo>
                <a:lnTo>
                  <a:pt x="125016" y="312539"/>
                </a:lnTo>
                <a:lnTo>
                  <a:pt x="151805" y="348258"/>
                </a:lnTo>
                <a:lnTo>
                  <a:pt x="178594" y="375047"/>
                </a:lnTo>
                <a:lnTo>
                  <a:pt x="196453" y="392906"/>
                </a:lnTo>
                <a:lnTo>
                  <a:pt x="214313" y="401836"/>
                </a:lnTo>
                <a:lnTo>
                  <a:pt x="223242" y="383977"/>
                </a:lnTo>
                <a:lnTo>
                  <a:pt x="232172" y="357188"/>
                </a:lnTo>
                <a:lnTo>
                  <a:pt x="232172" y="312539"/>
                </a:lnTo>
                <a:lnTo>
                  <a:pt x="232172" y="258961"/>
                </a:lnTo>
                <a:lnTo>
                  <a:pt x="223242" y="205383"/>
                </a:lnTo>
                <a:lnTo>
                  <a:pt x="214313" y="133945"/>
                </a:lnTo>
                <a:lnTo>
                  <a:pt x="205383" y="71437"/>
                </a:lnTo>
                <a:lnTo>
                  <a:pt x="187523" y="26789"/>
                </a:lnTo>
                <a:lnTo>
                  <a:pt x="169664" y="0"/>
                </a:lnTo>
                <a:lnTo>
                  <a:pt x="151805" y="8929"/>
                </a:lnTo>
                <a:lnTo>
                  <a:pt x="133945" y="62508"/>
                </a:lnTo>
                <a:lnTo>
                  <a:pt x="107156" y="133945"/>
                </a:lnTo>
                <a:lnTo>
                  <a:pt x="89297" y="223242"/>
                </a:lnTo>
                <a:lnTo>
                  <a:pt x="80367" y="321469"/>
                </a:lnTo>
                <a:lnTo>
                  <a:pt x="62508" y="401836"/>
                </a:lnTo>
                <a:lnTo>
                  <a:pt x="62508" y="464344"/>
                </a:lnTo>
                <a:lnTo>
                  <a:pt x="62508" y="500063"/>
                </a:lnTo>
                <a:lnTo>
                  <a:pt x="62508" y="508992"/>
                </a:lnTo>
                <a:lnTo>
                  <a:pt x="71438" y="491133"/>
                </a:lnTo>
                <a:lnTo>
                  <a:pt x="89297" y="455414"/>
                </a:lnTo>
                <a:lnTo>
                  <a:pt x="107156" y="401836"/>
                </a:lnTo>
                <a:lnTo>
                  <a:pt x="107156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259211" y="4688086"/>
            <a:ext cx="196454" cy="732235"/>
          </a:xfrm>
          <a:custGeom>
            <a:avLst/>
            <a:gdLst/>
            <a:ahLst/>
            <a:cxnLst/>
            <a:rect l="0" t="0" r="0" b="0"/>
            <a:pathLst>
              <a:path w="196454" h="732235">
                <a:moveTo>
                  <a:pt x="0" y="107156"/>
                </a:moveTo>
                <a:lnTo>
                  <a:pt x="0" y="107156"/>
                </a:lnTo>
                <a:lnTo>
                  <a:pt x="0" y="116085"/>
                </a:lnTo>
                <a:lnTo>
                  <a:pt x="8930" y="142875"/>
                </a:lnTo>
                <a:lnTo>
                  <a:pt x="17859" y="178593"/>
                </a:lnTo>
                <a:lnTo>
                  <a:pt x="35719" y="223242"/>
                </a:lnTo>
                <a:lnTo>
                  <a:pt x="62508" y="285750"/>
                </a:lnTo>
                <a:lnTo>
                  <a:pt x="80367" y="348258"/>
                </a:lnTo>
                <a:lnTo>
                  <a:pt x="98227" y="428625"/>
                </a:lnTo>
                <a:lnTo>
                  <a:pt x="116086" y="500062"/>
                </a:lnTo>
                <a:lnTo>
                  <a:pt x="133945" y="562570"/>
                </a:lnTo>
                <a:lnTo>
                  <a:pt x="133945" y="625078"/>
                </a:lnTo>
                <a:lnTo>
                  <a:pt x="133945" y="678656"/>
                </a:lnTo>
                <a:lnTo>
                  <a:pt x="133945" y="714375"/>
                </a:lnTo>
                <a:lnTo>
                  <a:pt x="133945" y="732234"/>
                </a:lnTo>
                <a:lnTo>
                  <a:pt x="125016" y="723305"/>
                </a:lnTo>
                <a:lnTo>
                  <a:pt x="116086" y="705445"/>
                </a:lnTo>
                <a:lnTo>
                  <a:pt x="98227" y="651867"/>
                </a:lnTo>
                <a:lnTo>
                  <a:pt x="89297" y="589359"/>
                </a:lnTo>
                <a:lnTo>
                  <a:pt x="62508" y="500062"/>
                </a:lnTo>
                <a:lnTo>
                  <a:pt x="44648" y="401836"/>
                </a:lnTo>
                <a:lnTo>
                  <a:pt x="35719" y="294680"/>
                </a:lnTo>
                <a:lnTo>
                  <a:pt x="35719" y="187523"/>
                </a:lnTo>
                <a:lnTo>
                  <a:pt x="44648" y="107156"/>
                </a:lnTo>
                <a:lnTo>
                  <a:pt x="62508" y="53578"/>
                </a:lnTo>
                <a:lnTo>
                  <a:pt x="89297" y="17859"/>
                </a:lnTo>
                <a:lnTo>
                  <a:pt x="116086" y="0"/>
                </a:lnTo>
                <a:lnTo>
                  <a:pt x="142875" y="8929"/>
                </a:lnTo>
                <a:lnTo>
                  <a:pt x="169664" y="35718"/>
                </a:lnTo>
                <a:lnTo>
                  <a:pt x="187523" y="89296"/>
                </a:lnTo>
                <a:lnTo>
                  <a:pt x="196453" y="160734"/>
                </a:lnTo>
                <a:lnTo>
                  <a:pt x="196453" y="232172"/>
                </a:lnTo>
                <a:lnTo>
                  <a:pt x="187523" y="321469"/>
                </a:lnTo>
                <a:lnTo>
                  <a:pt x="178594" y="392906"/>
                </a:lnTo>
                <a:lnTo>
                  <a:pt x="160734" y="455414"/>
                </a:lnTo>
                <a:lnTo>
                  <a:pt x="151805" y="491133"/>
                </a:lnTo>
                <a:lnTo>
                  <a:pt x="133945" y="500062"/>
                </a:lnTo>
                <a:lnTo>
                  <a:pt x="125016" y="482203"/>
                </a:lnTo>
                <a:lnTo>
                  <a:pt x="116086" y="437555"/>
                </a:lnTo>
                <a:lnTo>
                  <a:pt x="98227" y="375047"/>
                </a:lnTo>
                <a:lnTo>
                  <a:pt x="98227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500313" y="4393406"/>
            <a:ext cx="98227" cy="651868"/>
          </a:xfrm>
          <a:custGeom>
            <a:avLst/>
            <a:gdLst/>
            <a:ahLst/>
            <a:cxnLst/>
            <a:rect l="0" t="0" r="0" b="0"/>
            <a:pathLst>
              <a:path w="98227" h="651868">
                <a:moveTo>
                  <a:pt x="8929" y="0"/>
                </a:moveTo>
                <a:lnTo>
                  <a:pt x="8929" y="8930"/>
                </a:lnTo>
                <a:lnTo>
                  <a:pt x="0" y="17859"/>
                </a:lnTo>
                <a:lnTo>
                  <a:pt x="0" y="44648"/>
                </a:lnTo>
                <a:lnTo>
                  <a:pt x="0" y="89297"/>
                </a:lnTo>
                <a:lnTo>
                  <a:pt x="0" y="151805"/>
                </a:lnTo>
                <a:lnTo>
                  <a:pt x="8929" y="232172"/>
                </a:lnTo>
                <a:lnTo>
                  <a:pt x="17859" y="321469"/>
                </a:lnTo>
                <a:lnTo>
                  <a:pt x="35718" y="410765"/>
                </a:lnTo>
                <a:lnTo>
                  <a:pt x="53578" y="500063"/>
                </a:lnTo>
                <a:lnTo>
                  <a:pt x="62507" y="562571"/>
                </a:lnTo>
                <a:lnTo>
                  <a:pt x="80367" y="616149"/>
                </a:lnTo>
                <a:lnTo>
                  <a:pt x="89296" y="642938"/>
                </a:lnTo>
                <a:lnTo>
                  <a:pt x="89296" y="651867"/>
                </a:lnTo>
                <a:lnTo>
                  <a:pt x="98226" y="642938"/>
                </a:lnTo>
                <a:lnTo>
                  <a:pt x="98226" y="598289"/>
                </a:lnTo>
                <a:lnTo>
                  <a:pt x="98226" y="544711"/>
                </a:lnTo>
                <a:lnTo>
                  <a:pt x="98226" y="482203"/>
                </a:lnTo>
                <a:lnTo>
                  <a:pt x="98226" y="482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643188" y="4705945"/>
            <a:ext cx="89297" cy="330400"/>
          </a:xfrm>
          <a:custGeom>
            <a:avLst/>
            <a:gdLst/>
            <a:ahLst/>
            <a:cxnLst/>
            <a:rect l="0" t="0" r="0" b="0"/>
            <a:pathLst>
              <a:path w="89297" h="330400">
                <a:moveTo>
                  <a:pt x="26789" y="142875"/>
                </a:moveTo>
                <a:lnTo>
                  <a:pt x="17859" y="160734"/>
                </a:lnTo>
                <a:lnTo>
                  <a:pt x="17859" y="196453"/>
                </a:lnTo>
                <a:lnTo>
                  <a:pt x="8929" y="241102"/>
                </a:lnTo>
                <a:lnTo>
                  <a:pt x="0" y="285750"/>
                </a:lnTo>
                <a:lnTo>
                  <a:pt x="0" y="312539"/>
                </a:lnTo>
                <a:lnTo>
                  <a:pt x="8929" y="330399"/>
                </a:lnTo>
                <a:lnTo>
                  <a:pt x="26789" y="321469"/>
                </a:lnTo>
                <a:lnTo>
                  <a:pt x="35718" y="303610"/>
                </a:lnTo>
                <a:lnTo>
                  <a:pt x="53578" y="258961"/>
                </a:lnTo>
                <a:lnTo>
                  <a:pt x="71437" y="214313"/>
                </a:lnTo>
                <a:lnTo>
                  <a:pt x="89296" y="151805"/>
                </a:lnTo>
                <a:lnTo>
                  <a:pt x="89296" y="98226"/>
                </a:lnTo>
                <a:lnTo>
                  <a:pt x="89296" y="44648"/>
                </a:lnTo>
                <a:lnTo>
                  <a:pt x="80367" y="8930"/>
                </a:lnTo>
                <a:lnTo>
                  <a:pt x="62507" y="0"/>
                </a:lnTo>
                <a:lnTo>
                  <a:pt x="44648" y="26789"/>
                </a:lnTo>
                <a:lnTo>
                  <a:pt x="26789" y="71437"/>
                </a:lnTo>
                <a:lnTo>
                  <a:pt x="26789" y="133945"/>
                </a:lnTo>
                <a:lnTo>
                  <a:pt x="26789" y="187524"/>
                </a:lnTo>
                <a:lnTo>
                  <a:pt x="26789" y="232172"/>
                </a:lnTo>
                <a:lnTo>
                  <a:pt x="35718" y="250032"/>
                </a:lnTo>
                <a:lnTo>
                  <a:pt x="62507" y="250032"/>
                </a:lnTo>
                <a:lnTo>
                  <a:pt x="80367" y="232172"/>
                </a:lnTo>
                <a:lnTo>
                  <a:pt x="80367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830711" y="4536281"/>
            <a:ext cx="196454" cy="392908"/>
          </a:xfrm>
          <a:custGeom>
            <a:avLst/>
            <a:gdLst/>
            <a:ahLst/>
            <a:cxnLst/>
            <a:rect l="0" t="0" r="0" b="0"/>
            <a:pathLst>
              <a:path w="196454" h="392908">
                <a:moveTo>
                  <a:pt x="8930" y="116086"/>
                </a:moveTo>
                <a:lnTo>
                  <a:pt x="8930" y="116086"/>
                </a:lnTo>
                <a:lnTo>
                  <a:pt x="0" y="125015"/>
                </a:lnTo>
                <a:lnTo>
                  <a:pt x="0" y="133945"/>
                </a:lnTo>
                <a:lnTo>
                  <a:pt x="0" y="151805"/>
                </a:lnTo>
                <a:lnTo>
                  <a:pt x="8930" y="169664"/>
                </a:lnTo>
                <a:lnTo>
                  <a:pt x="8930" y="196453"/>
                </a:lnTo>
                <a:lnTo>
                  <a:pt x="17859" y="223242"/>
                </a:lnTo>
                <a:lnTo>
                  <a:pt x="26789" y="258961"/>
                </a:lnTo>
                <a:lnTo>
                  <a:pt x="26789" y="294680"/>
                </a:lnTo>
                <a:lnTo>
                  <a:pt x="35719" y="330398"/>
                </a:lnTo>
                <a:lnTo>
                  <a:pt x="35719" y="366117"/>
                </a:lnTo>
                <a:lnTo>
                  <a:pt x="26789" y="383977"/>
                </a:lnTo>
                <a:lnTo>
                  <a:pt x="26789" y="392907"/>
                </a:lnTo>
                <a:lnTo>
                  <a:pt x="17859" y="392907"/>
                </a:lnTo>
                <a:lnTo>
                  <a:pt x="17859" y="375047"/>
                </a:lnTo>
                <a:lnTo>
                  <a:pt x="17859" y="339328"/>
                </a:lnTo>
                <a:lnTo>
                  <a:pt x="17859" y="285750"/>
                </a:lnTo>
                <a:lnTo>
                  <a:pt x="26789" y="223242"/>
                </a:lnTo>
                <a:lnTo>
                  <a:pt x="44648" y="151805"/>
                </a:lnTo>
                <a:lnTo>
                  <a:pt x="62508" y="98226"/>
                </a:lnTo>
                <a:lnTo>
                  <a:pt x="98227" y="53578"/>
                </a:lnTo>
                <a:lnTo>
                  <a:pt x="125016" y="17859"/>
                </a:lnTo>
                <a:lnTo>
                  <a:pt x="151805" y="8930"/>
                </a:lnTo>
                <a:lnTo>
                  <a:pt x="178594" y="0"/>
                </a:lnTo>
                <a:lnTo>
                  <a:pt x="196453" y="8930"/>
                </a:lnTo>
                <a:lnTo>
                  <a:pt x="19645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000375" y="4679156"/>
            <a:ext cx="214314" cy="410767"/>
          </a:xfrm>
          <a:custGeom>
            <a:avLst/>
            <a:gdLst/>
            <a:ahLst/>
            <a:cxnLst/>
            <a:rect l="0" t="0" r="0" b="0"/>
            <a:pathLst>
              <a:path w="214314" h="410767">
                <a:moveTo>
                  <a:pt x="0" y="107156"/>
                </a:moveTo>
                <a:lnTo>
                  <a:pt x="0" y="116086"/>
                </a:lnTo>
                <a:lnTo>
                  <a:pt x="0" y="133945"/>
                </a:lnTo>
                <a:lnTo>
                  <a:pt x="0" y="160734"/>
                </a:lnTo>
                <a:lnTo>
                  <a:pt x="0" y="178594"/>
                </a:lnTo>
                <a:lnTo>
                  <a:pt x="8930" y="196453"/>
                </a:lnTo>
                <a:lnTo>
                  <a:pt x="17859" y="205383"/>
                </a:lnTo>
                <a:lnTo>
                  <a:pt x="26789" y="205383"/>
                </a:lnTo>
                <a:lnTo>
                  <a:pt x="44648" y="196453"/>
                </a:lnTo>
                <a:lnTo>
                  <a:pt x="53578" y="178594"/>
                </a:lnTo>
                <a:lnTo>
                  <a:pt x="62508" y="151805"/>
                </a:lnTo>
                <a:lnTo>
                  <a:pt x="80367" y="125015"/>
                </a:lnTo>
                <a:lnTo>
                  <a:pt x="80367" y="98226"/>
                </a:lnTo>
                <a:lnTo>
                  <a:pt x="89297" y="62508"/>
                </a:lnTo>
                <a:lnTo>
                  <a:pt x="80367" y="35719"/>
                </a:lnTo>
                <a:lnTo>
                  <a:pt x="71438" y="8930"/>
                </a:lnTo>
                <a:lnTo>
                  <a:pt x="62508" y="0"/>
                </a:lnTo>
                <a:lnTo>
                  <a:pt x="53578" y="17859"/>
                </a:lnTo>
                <a:lnTo>
                  <a:pt x="44648" y="53578"/>
                </a:lnTo>
                <a:lnTo>
                  <a:pt x="44648" y="107156"/>
                </a:lnTo>
                <a:lnTo>
                  <a:pt x="44648" y="169664"/>
                </a:lnTo>
                <a:lnTo>
                  <a:pt x="53578" y="241102"/>
                </a:lnTo>
                <a:lnTo>
                  <a:pt x="62508" y="303610"/>
                </a:lnTo>
                <a:lnTo>
                  <a:pt x="80367" y="357188"/>
                </a:lnTo>
                <a:lnTo>
                  <a:pt x="98227" y="392907"/>
                </a:lnTo>
                <a:lnTo>
                  <a:pt x="116086" y="410766"/>
                </a:lnTo>
                <a:lnTo>
                  <a:pt x="133945" y="410766"/>
                </a:lnTo>
                <a:lnTo>
                  <a:pt x="160734" y="383977"/>
                </a:lnTo>
                <a:lnTo>
                  <a:pt x="178594" y="357188"/>
                </a:lnTo>
                <a:lnTo>
                  <a:pt x="196453" y="312539"/>
                </a:lnTo>
                <a:lnTo>
                  <a:pt x="205383" y="258961"/>
                </a:lnTo>
                <a:lnTo>
                  <a:pt x="214313" y="205383"/>
                </a:lnTo>
                <a:lnTo>
                  <a:pt x="21431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205758" y="4688086"/>
            <a:ext cx="142876" cy="455415"/>
          </a:xfrm>
          <a:custGeom>
            <a:avLst/>
            <a:gdLst/>
            <a:ahLst/>
            <a:cxnLst/>
            <a:rect l="0" t="0" r="0" b="0"/>
            <a:pathLst>
              <a:path w="142876" h="455415">
                <a:moveTo>
                  <a:pt x="0" y="0"/>
                </a:moveTo>
                <a:lnTo>
                  <a:pt x="0" y="17859"/>
                </a:lnTo>
                <a:lnTo>
                  <a:pt x="0" y="35718"/>
                </a:lnTo>
                <a:lnTo>
                  <a:pt x="0" y="71437"/>
                </a:lnTo>
                <a:lnTo>
                  <a:pt x="17859" y="107156"/>
                </a:lnTo>
                <a:lnTo>
                  <a:pt x="26789" y="160734"/>
                </a:lnTo>
                <a:lnTo>
                  <a:pt x="44648" y="223242"/>
                </a:lnTo>
                <a:lnTo>
                  <a:pt x="62508" y="285750"/>
                </a:lnTo>
                <a:lnTo>
                  <a:pt x="80367" y="348258"/>
                </a:lnTo>
                <a:lnTo>
                  <a:pt x="98226" y="392906"/>
                </a:lnTo>
                <a:lnTo>
                  <a:pt x="107156" y="428625"/>
                </a:lnTo>
                <a:lnTo>
                  <a:pt x="116086" y="455414"/>
                </a:lnTo>
                <a:lnTo>
                  <a:pt x="116086" y="455414"/>
                </a:lnTo>
                <a:lnTo>
                  <a:pt x="116086" y="428625"/>
                </a:lnTo>
                <a:lnTo>
                  <a:pt x="116086" y="392906"/>
                </a:lnTo>
                <a:lnTo>
                  <a:pt x="107156" y="339328"/>
                </a:lnTo>
                <a:lnTo>
                  <a:pt x="98226" y="267891"/>
                </a:lnTo>
                <a:lnTo>
                  <a:pt x="89297" y="214312"/>
                </a:lnTo>
                <a:lnTo>
                  <a:pt x="89297" y="160734"/>
                </a:lnTo>
                <a:lnTo>
                  <a:pt x="98226" y="133945"/>
                </a:lnTo>
                <a:lnTo>
                  <a:pt x="107156" y="133945"/>
                </a:lnTo>
                <a:lnTo>
                  <a:pt x="116086" y="142875"/>
                </a:lnTo>
                <a:lnTo>
                  <a:pt x="133945" y="160734"/>
                </a:lnTo>
                <a:lnTo>
                  <a:pt x="142875" y="178593"/>
                </a:lnTo>
                <a:lnTo>
                  <a:pt x="14287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2982516" y="1241227"/>
            <a:ext cx="1768079" cy="884039"/>
          </a:xfrm>
          <a:custGeom>
            <a:avLst/>
            <a:gdLst/>
            <a:ahLst/>
            <a:cxnLst/>
            <a:rect l="0" t="0" r="0" b="0"/>
            <a:pathLst>
              <a:path w="1768079" h="884039">
                <a:moveTo>
                  <a:pt x="1393031" y="160734"/>
                </a:moveTo>
                <a:lnTo>
                  <a:pt x="1384101" y="151804"/>
                </a:lnTo>
                <a:lnTo>
                  <a:pt x="1366242" y="151804"/>
                </a:lnTo>
                <a:lnTo>
                  <a:pt x="1339453" y="142875"/>
                </a:lnTo>
                <a:lnTo>
                  <a:pt x="1312664" y="125015"/>
                </a:lnTo>
                <a:lnTo>
                  <a:pt x="1285875" y="116086"/>
                </a:lnTo>
                <a:lnTo>
                  <a:pt x="1259086" y="98226"/>
                </a:lnTo>
                <a:lnTo>
                  <a:pt x="1223367" y="89296"/>
                </a:lnTo>
                <a:lnTo>
                  <a:pt x="1196578" y="80367"/>
                </a:lnTo>
                <a:lnTo>
                  <a:pt x="1160859" y="71437"/>
                </a:lnTo>
                <a:lnTo>
                  <a:pt x="1125140" y="62507"/>
                </a:lnTo>
                <a:lnTo>
                  <a:pt x="1089422" y="44648"/>
                </a:lnTo>
                <a:lnTo>
                  <a:pt x="1053703" y="35718"/>
                </a:lnTo>
                <a:lnTo>
                  <a:pt x="1017984" y="26789"/>
                </a:lnTo>
                <a:lnTo>
                  <a:pt x="982265" y="17859"/>
                </a:lnTo>
                <a:lnTo>
                  <a:pt x="946547" y="8929"/>
                </a:lnTo>
                <a:lnTo>
                  <a:pt x="901898" y="8929"/>
                </a:lnTo>
                <a:lnTo>
                  <a:pt x="866179" y="0"/>
                </a:lnTo>
                <a:lnTo>
                  <a:pt x="821531" y="0"/>
                </a:lnTo>
                <a:lnTo>
                  <a:pt x="767953" y="0"/>
                </a:lnTo>
                <a:lnTo>
                  <a:pt x="723304" y="8929"/>
                </a:lnTo>
                <a:lnTo>
                  <a:pt x="669726" y="17859"/>
                </a:lnTo>
                <a:lnTo>
                  <a:pt x="616148" y="17859"/>
                </a:lnTo>
                <a:lnTo>
                  <a:pt x="562570" y="35718"/>
                </a:lnTo>
                <a:lnTo>
                  <a:pt x="508992" y="44648"/>
                </a:lnTo>
                <a:lnTo>
                  <a:pt x="464343" y="62507"/>
                </a:lnTo>
                <a:lnTo>
                  <a:pt x="410765" y="80367"/>
                </a:lnTo>
                <a:lnTo>
                  <a:pt x="366117" y="107156"/>
                </a:lnTo>
                <a:lnTo>
                  <a:pt x="312539" y="133945"/>
                </a:lnTo>
                <a:lnTo>
                  <a:pt x="267890" y="160734"/>
                </a:lnTo>
                <a:lnTo>
                  <a:pt x="223242" y="196452"/>
                </a:lnTo>
                <a:lnTo>
                  <a:pt x="178593" y="232171"/>
                </a:lnTo>
                <a:lnTo>
                  <a:pt x="142875" y="276820"/>
                </a:lnTo>
                <a:lnTo>
                  <a:pt x="107156" y="312538"/>
                </a:lnTo>
                <a:lnTo>
                  <a:pt x="71437" y="348257"/>
                </a:lnTo>
                <a:lnTo>
                  <a:pt x="53578" y="392906"/>
                </a:lnTo>
                <a:lnTo>
                  <a:pt x="26789" y="428624"/>
                </a:lnTo>
                <a:lnTo>
                  <a:pt x="17859" y="464343"/>
                </a:lnTo>
                <a:lnTo>
                  <a:pt x="8929" y="500062"/>
                </a:lnTo>
                <a:lnTo>
                  <a:pt x="0" y="535781"/>
                </a:lnTo>
                <a:lnTo>
                  <a:pt x="0" y="571499"/>
                </a:lnTo>
                <a:lnTo>
                  <a:pt x="0" y="607218"/>
                </a:lnTo>
                <a:lnTo>
                  <a:pt x="17859" y="642937"/>
                </a:lnTo>
                <a:lnTo>
                  <a:pt x="26789" y="678656"/>
                </a:lnTo>
                <a:lnTo>
                  <a:pt x="53578" y="714374"/>
                </a:lnTo>
                <a:lnTo>
                  <a:pt x="80367" y="741163"/>
                </a:lnTo>
                <a:lnTo>
                  <a:pt x="116086" y="767952"/>
                </a:lnTo>
                <a:lnTo>
                  <a:pt x="142875" y="785812"/>
                </a:lnTo>
                <a:lnTo>
                  <a:pt x="187523" y="812601"/>
                </a:lnTo>
                <a:lnTo>
                  <a:pt x="232172" y="830460"/>
                </a:lnTo>
                <a:lnTo>
                  <a:pt x="276820" y="839390"/>
                </a:lnTo>
                <a:lnTo>
                  <a:pt x="321468" y="848320"/>
                </a:lnTo>
                <a:lnTo>
                  <a:pt x="375047" y="866179"/>
                </a:lnTo>
                <a:lnTo>
                  <a:pt x="437554" y="875109"/>
                </a:lnTo>
                <a:lnTo>
                  <a:pt x="491132" y="875109"/>
                </a:lnTo>
                <a:lnTo>
                  <a:pt x="553640" y="884038"/>
                </a:lnTo>
                <a:lnTo>
                  <a:pt x="625078" y="884038"/>
                </a:lnTo>
                <a:lnTo>
                  <a:pt x="687586" y="884038"/>
                </a:lnTo>
                <a:lnTo>
                  <a:pt x="759023" y="884038"/>
                </a:lnTo>
                <a:lnTo>
                  <a:pt x="830461" y="875109"/>
                </a:lnTo>
                <a:lnTo>
                  <a:pt x="901898" y="866179"/>
                </a:lnTo>
                <a:lnTo>
                  <a:pt x="964406" y="857249"/>
                </a:lnTo>
                <a:lnTo>
                  <a:pt x="1035843" y="848320"/>
                </a:lnTo>
                <a:lnTo>
                  <a:pt x="1107281" y="830460"/>
                </a:lnTo>
                <a:lnTo>
                  <a:pt x="1178718" y="812601"/>
                </a:lnTo>
                <a:lnTo>
                  <a:pt x="1241226" y="794742"/>
                </a:lnTo>
                <a:lnTo>
                  <a:pt x="1303734" y="767952"/>
                </a:lnTo>
                <a:lnTo>
                  <a:pt x="1375172" y="750093"/>
                </a:lnTo>
                <a:lnTo>
                  <a:pt x="1437679" y="723304"/>
                </a:lnTo>
                <a:lnTo>
                  <a:pt x="1500187" y="696515"/>
                </a:lnTo>
                <a:lnTo>
                  <a:pt x="1553765" y="660796"/>
                </a:lnTo>
                <a:lnTo>
                  <a:pt x="1598414" y="634007"/>
                </a:lnTo>
                <a:lnTo>
                  <a:pt x="1643062" y="607218"/>
                </a:lnTo>
                <a:lnTo>
                  <a:pt x="1678781" y="571499"/>
                </a:lnTo>
                <a:lnTo>
                  <a:pt x="1714500" y="535781"/>
                </a:lnTo>
                <a:lnTo>
                  <a:pt x="1732359" y="500062"/>
                </a:lnTo>
                <a:lnTo>
                  <a:pt x="1750218" y="473273"/>
                </a:lnTo>
                <a:lnTo>
                  <a:pt x="1759148" y="437554"/>
                </a:lnTo>
                <a:lnTo>
                  <a:pt x="1768078" y="410765"/>
                </a:lnTo>
                <a:lnTo>
                  <a:pt x="1768078" y="375046"/>
                </a:lnTo>
                <a:lnTo>
                  <a:pt x="1759148" y="348257"/>
                </a:lnTo>
                <a:lnTo>
                  <a:pt x="1741289" y="312538"/>
                </a:lnTo>
                <a:lnTo>
                  <a:pt x="1723429" y="285749"/>
                </a:lnTo>
                <a:lnTo>
                  <a:pt x="1687711" y="258960"/>
                </a:lnTo>
                <a:lnTo>
                  <a:pt x="1660922" y="232171"/>
                </a:lnTo>
                <a:lnTo>
                  <a:pt x="1616273" y="205382"/>
                </a:lnTo>
                <a:lnTo>
                  <a:pt x="1580554" y="178593"/>
                </a:lnTo>
                <a:lnTo>
                  <a:pt x="1535906" y="160734"/>
                </a:lnTo>
                <a:lnTo>
                  <a:pt x="1482328" y="133945"/>
                </a:lnTo>
                <a:lnTo>
                  <a:pt x="1428750" y="116086"/>
                </a:lnTo>
                <a:lnTo>
                  <a:pt x="1375172" y="98226"/>
                </a:lnTo>
                <a:lnTo>
                  <a:pt x="1321593" y="89296"/>
                </a:lnTo>
                <a:lnTo>
                  <a:pt x="1268015" y="80367"/>
                </a:lnTo>
                <a:lnTo>
                  <a:pt x="1214437" y="80367"/>
                </a:lnTo>
                <a:lnTo>
                  <a:pt x="1160859" y="80367"/>
                </a:lnTo>
                <a:lnTo>
                  <a:pt x="1107281" y="89296"/>
                </a:lnTo>
                <a:lnTo>
                  <a:pt x="1107281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500563" y="2643188"/>
            <a:ext cx="437555" cy="767953"/>
          </a:xfrm>
          <a:custGeom>
            <a:avLst/>
            <a:gdLst/>
            <a:ahLst/>
            <a:cxnLst/>
            <a:rect l="0" t="0" r="0" b="0"/>
            <a:pathLst>
              <a:path w="437555" h="767953">
                <a:moveTo>
                  <a:pt x="250031" y="330398"/>
                </a:moveTo>
                <a:lnTo>
                  <a:pt x="241101" y="321468"/>
                </a:lnTo>
                <a:lnTo>
                  <a:pt x="241101" y="303608"/>
                </a:lnTo>
                <a:lnTo>
                  <a:pt x="232171" y="276819"/>
                </a:lnTo>
                <a:lnTo>
                  <a:pt x="214312" y="250030"/>
                </a:lnTo>
                <a:lnTo>
                  <a:pt x="196453" y="232171"/>
                </a:lnTo>
                <a:lnTo>
                  <a:pt x="178593" y="214312"/>
                </a:lnTo>
                <a:lnTo>
                  <a:pt x="151804" y="214312"/>
                </a:lnTo>
                <a:lnTo>
                  <a:pt x="125015" y="223241"/>
                </a:lnTo>
                <a:lnTo>
                  <a:pt x="98226" y="258960"/>
                </a:lnTo>
                <a:lnTo>
                  <a:pt x="71437" y="321468"/>
                </a:lnTo>
                <a:lnTo>
                  <a:pt x="35718" y="392905"/>
                </a:lnTo>
                <a:lnTo>
                  <a:pt x="17859" y="482202"/>
                </a:lnTo>
                <a:lnTo>
                  <a:pt x="8929" y="562569"/>
                </a:lnTo>
                <a:lnTo>
                  <a:pt x="0" y="642937"/>
                </a:lnTo>
                <a:lnTo>
                  <a:pt x="8929" y="705444"/>
                </a:lnTo>
                <a:lnTo>
                  <a:pt x="17859" y="750093"/>
                </a:lnTo>
                <a:lnTo>
                  <a:pt x="35718" y="767952"/>
                </a:lnTo>
                <a:lnTo>
                  <a:pt x="53578" y="767952"/>
                </a:lnTo>
                <a:lnTo>
                  <a:pt x="80367" y="750093"/>
                </a:lnTo>
                <a:lnTo>
                  <a:pt x="116085" y="705444"/>
                </a:lnTo>
                <a:lnTo>
                  <a:pt x="142875" y="642937"/>
                </a:lnTo>
                <a:lnTo>
                  <a:pt x="169664" y="571499"/>
                </a:lnTo>
                <a:lnTo>
                  <a:pt x="187523" y="482202"/>
                </a:lnTo>
                <a:lnTo>
                  <a:pt x="205382" y="375046"/>
                </a:lnTo>
                <a:lnTo>
                  <a:pt x="214312" y="267890"/>
                </a:lnTo>
                <a:lnTo>
                  <a:pt x="223242" y="160733"/>
                </a:lnTo>
                <a:lnTo>
                  <a:pt x="232171" y="80367"/>
                </a:lnTo>
                <a:lnTo>
                  <a:pt x="241101" y="17859"/>
                </a:lnTo>
                <a:lnTo>
                  <a:pt x="241101" y="0"/>
                </a:lnTo>
                <a:lnTo>
                  <a:pt x="241101" y="17859"/>
                </a:lnTo>
                <a:lnTo>
                  <a:pt x="232171" y="71437"/>
                </a:lnTo>
                <a:lnTo>
                  <a:pt x="223242" y="142875"/>
                </a:lnTo>
                <a:lnTo>
                  <a:pt x="214312" y="241101"/>
                </a:lnTo>
                <a:lnTo>
                  <a:pt x="205382" y="339327"/>
                </a:lnTo>
                <a:lnTo>
                  <a:pt x="205382" y="437554"/>
                </a:lnTo>
                <a:lnTo>
                  <a:pt x="214312" y="517921"/>
                </a:lnTo>
                <a:lnTo>
                  <a:pt x="223242" y="598288"/>
                </a:lnTo>
                <a:lnTo>
                  <a:pt x="250031" y="651866"/>
                </a:lnTo>
                <a:lnTo>
                  <a:pt x="285750" y="696515"/>
                </a:lnTo>
                <a:lnTo>
                  <a:pt x="321468" y="723304"/>
                </a:lnTo>
                <a:lnTo>
                  <a:pt x="366117" y="723304"/>
                </a:lnTo>
                <a:lnTo>
                  <a:pt x="401835" y="696515"/>
                </a:lnTo>
                <a:lnTo>
                  <a:pt x="437554" y="651866"/>
                </a:lnTo>
                <a:lnTo>
                  <a:pt x="437554" y="6518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857750" y="2920007"/>
            <a:ext cx="276821" cy="410767"/>
          </a:xfrm>
          <a:custGeom>
            <a:avLst/>
            <a:gdLst/>
            <a:ahLst/>
            <a:cxnLst/>
            <a:rect l="0" t="0" r="0" b="0"/>
            <a:pathLst>
              <a:path w="276821" h="410767">
                <a:moveTo>
                  <a:pt x="8930" y="178594"/>
                </a:moveTo>
                <a:lnTo>
                  <a:pt x="8930" y="187524"/>
                </a:lnTo>
                <a:lnTo>
                  <a:pt x="0" y="205383"/>
                </a:lnTo>
                <a:lnTo>
                  <a:pt x="0" y="232172"/>
                </a:lnTo>
                <a:lnTo>
                  <a:pt x="8930" y="241102"/>
                </a:lnTo>
                <a:lnTo>
                  <a:pt x="35719" y="241102"/>
                </a:lnTo>
                <a:lnTo>
                  <a:pt x="53578" y="232172"/>
                </a:lnTo>
                <a:lnTo>
                  <a:pt x="89297" y="205383"/>
                </a:lnTo>
                <a:lnTo>
                  <a:pt x="116086" y="169664"/>
                </a:lnTo>
                <a:lnTo>
                  <a:pt x="142875" y="133946"/>
                </a:lnTo>
                <a:lnTo>
                  <a:pt x="169664" y="89297"/>
                </a:lnTo>
                <a:lnTo>
                  <a:pt x="178594" y="44649"/>
                </a:lnTo>
                <a:lnTo>
                  <a:pt x="178594" y="8930"/>
                </a:lnTo>
                <a:lnTo>
                  <a:pt x="169664" y="0"/>
                </a:lnTo>
                <a:lnTo>
                  <a:pt x="151805" y="8930"/>
                </a:lnTo>
                <a:lnTo>
                  <a:pt x="125016" y="53579"/>
                </a:lnTo>
                <a:lnTo>
                  <a:pt x="107156" y="116086"/>
                </a:lnTo>
                <a:lnTo>
                  <a:pt x="80367" y="187524"/>
                </a:lnTo>
                <a:lnTo>
                  <a:pt x="71438" y="258961"/>
                </a:lnTo>
                <a:lnTo>
                  <a:pt x="71438" y="321469"/>
                </a:lnTo>
                <a:lnTo>
                  <a:pt x="80367" y="375047"/>
                </a:lnTo>
                <a:lnTo>
                  <a:pt x="98227" y="401836"/>
                </a:lnTo>
                <a:lnTo>
                  <a:pt x="125016" y="410766"/>
                </a:lnTo>
                <a:lnTo>
                  <a:pt x="160734" y="401836"/>
                </a:lnTo>
                <a:lnTo>
                  <a:pt x="196453" y="375047"/>
                </a:lnTo>
                <a:lnTo>
                  <a:pt x="232172" y="339329"/>
                </a:lnTo>
                <a:lnTo>
                  <a:pt x="258961" y="285750"/>
                </a:lnTo>
                <a:lnTo>
                  <a:pt x="276820" y="223243"/>
                </a:lnTo>
                <a:lnTo>
                  <a:pt x="276820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152430" y="2920007"/>
            <a:ext cx="232173" cy="330400"/>
          </a:xfrm>
          <a:custGeom>
            <a:avLst/>
            <a:gdLst/>
            <a:ahLst/>
            <a:cxnLst/>
            <a:rect l="0" t="0" r="0" b="0"/>
            <a:pathLst>
              <a:path w="232173" h="330400">
                <a:moveTo>
                  <a:pt x="8929" y="35719"/>
                </a:moveTo>
                <a:lnTo>
                  <a:pt x="8929" y="53579"/>
                </a:lnTo>
                <a:lnTo>
                  <a:pt x="0" y="80368"/>
                </a:lnTo>
                <a:lnTo>
                  <a:pt x="0" y="125016"/>
                </a:lnTo>
                <a:lnTo>
                  <a:pt x="8929" y="169664"/>
                </a:lnTo>
                <a:lnTo>
                  <a:pt x="8929" y="223243"/>
                </a:lnTo>
                <a:lnTo>
                  <a:pt x="26789" y="267891"/>
                </a:lnTo>
                <a:lnTo>
                  <a:pt x="35718" y="303610"/>
                </a:lnTo>
                <a:lnTo>
                  <a:pt x="62508" y="321469"/>
                </a:lnTo>
                <a:lnTo>
                  <a:pt x="80367" y="330399"/>
                </a:lnTo>
                <a:lnTo>
                  <a:pt x="107156" y="321469"/>
                </a:lnTo>
                <a:lnTo>
                  <a:pt x="133945" y="303610"/>
                </a:lnTo>
                <a:lnTo>
                  <a:pt x="160734" y="267891"/>
                </a:lnTo>
                <a:lnTo>
                  <a:pt x="178593" y="223243"/>
                </a:lnTo>
                <a:lnTo>
                  <a:pt x="178593" y="169664"/>
                </a:lnTo>
                <a:lnTo>
                  <a:pt x="178593" y="116086"/>
                </a:lnTo>
                <a:lnTo>
                  <a:pt x="169664" y="62508"/>
                </a:lnTo>
                <a:lnTo>
                  <a:pt x="160734" y="26789"/>
                </a:lnTo>
                <a:lnTo>
                  <a:pt x="151804" y="8930"/>
                </a:lnTo>
                <a:lnTo>
                  <a:pt x="151804" y="0"/>
                </a:lnTo>
                <a:lnTo>
                  <a:pt x="151804" y="0"/>
                </a:lnTo>
                <a:lnTo>
                  <a:pt x="160734" y="8930"/>
                </a:lnTo>
                <a:lnTo>
                  <a:pt x="169664" y="17860"/>
                </a:lnTo>
                <a:lnTo>
                  <a:pt x="187523" y="17860"/>
                </a:lnTo>
                <a:lnTo>
                  <a:pt x="205383" y="893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438180" y="2589609"/>
            <a:ext cx="392907" cy="651868"/>
          </a:xfrm>
          <a:custGeom>
            <a:avLst/>
            <a:gdLst/>
            <a:ahLst/>
            <a:cxnLst/>
            <a:rect l="0" t="0" r="0" b="0"/>
            <a:pathLst>
              <a:path w="392907" h="651868">
                <a:moveTo>
                  <a:pt x="35718" y="491133"/>
                </a:moveTo>
                <a:lnTo>
                  <a:pt x="26789" y="491133"/>
                </a:lnTo>
                <a:lnTo>
                  <a:pt x="8929" y="508992"/>
                </a:lnTo>
                <a:lnTo>
                  <a:pt x="0" y="517922"/>
                </a:lnTo>
                <a:lnTo>
                  <a:pt x="0" y="526852"/>
                </a:lnTo>
                <a:lnTo>
                  <a:pt x="0" y="535781"/>
                </a:lnTo>
                <a:lnTo>
                  <a:pt x="8929" y="526852"/>
                </a:lnTo>
                <a:lnTo>
                  <a:pt x="35718" y="508992"/>
                </a:lnTo>
                <a:lnTo>
                  <a:pt x="53578" y="482203"/>
                </a:lnTo>
                <a:lnTo>
                  <a:pt x="80367" y="455414"/>
                </a:lnTo>
                <a:lnTo>
                  <a:pt x="107156" y="419695"/>
                </a:lnTo>
                <a:lnTo>
                  <a:pt x="125015" y="383977"/>
                </a:lnTo>
                <a:lnTo>
                  <a:pt x="133945" y="357187"/>
                </a:lnTo>
                <a:lnTo>
                  <a:pt x="125015" y="330398"/>
                </a:lnTo>
                <a:lnTo>
                  <a:pt x="107156" y="330398"/>
                </a:lnTo>
                <a:lnTo>
                  <a:pt x="89297" y="348258"/>
                </a:lnTo>
                <a:lnTo>
                  <a:pt x="62508" y="392906"/>
                </a:lnTo>
                <a:lnTo>
                  <a:pt x="35718" y="446484"/>
                </a:lnTo>
                <a:lnTo>
                  <a:pt x="17859" y="508992"/>
                </a:lnTo>
                <a:lnTo>
                  <a:pt x="8929" y="571500"/>
                </a:lnTo>
                <a:lnTo>
                  <a:pt x="17859" y="616148"/>
                </a:lnTo>
                <a:lnTo>
                  <a:pt x="26789" y="642937"/>
                </a:lnTo>
                <a:lnTo>
                  <a:pt x="53578" y="651867"/>
                </a:lnTo>
                <a:lnTo>
                  <a:pt x="89297" y="642937"/>
                </a:lnTo>
                <a:lnTo>
                  <a:pt x="125015" y="625078"/>
                </a:lnTo>
                <a:lnTo>
                  <a:pt x="160734" y="589359"/>
                </a:lnTo>
                <a:lnTo>
                  <a:pt x="205383" y="544711"/>
                </a:lnTo>
                <a:lnTo>
                  <a:pt x="241101" y="491133"/>
                </a:lnTo>
                <a:lnTo>
                  <a:pt x="276820" y="419695"/>
                </a:lnTo>
                <a:lnTo>
                  <a:pt x="303609" y="339328"/>
                </a:lnTo>
                <a:lnTo>
                  <a:pt x="321468" y="250031"/>
                </a:lnTo>
                <a:lnTo>
                  <a:pt x="339328" y="151805"/>
                </a:lnTo>
                <a:lnTo>
                  <a:pt x="348258" y="71438"/>
                </a:lnTo>
                <a:lnTo>
                  <a:pt x="348258" y="17860"/>
                </a:lnTo>
                <a:lnTo>
                  <a:pt x="339328" y="0"/>
                </a:lnTo>
                <a:lnTo>
                  <a:pt x="321468" y="8930"/>
                </a:lnTo>
                <a:lnTo>
                  <a:pt x="294679" y="53579"/>
                </a:lnTo>
                <a:lnTo>
                  <a:pt x="258961" y="116086"/>
                </a:lnTo>
                <a:lnTo>
                  <a:pt x="232172" y="196454"/>
                </a:lnTo>
                <a:lnTo>
                  <a:pt x="205383" y="276820"/>
                </a:lnTo>
                <a:lnTo>
                  <a:pt x="196453" y="357187"/>
                </a:lnTo>
                <a:lnTo>
                  <a:pt x="196453" y="428625"/>
                </a:lnTo>
                <a:lnTo>
                  <a:pt x="214312" y="482203"/>
                </a:lnTo>
                <a:lnTo>
                  <a:pt x="232172" y="517922"/>
                </a:lnTo>
                <a:lnTo>
                  <a:pt x="267890" y="544711"/>
                </a:lnTo>
                <a:lnTo>
                  <a:pt x="303609" y="553641"/>
                </a:lnTo>
                <a:lnTo>
                  <a:pt x="348258" y="544711"/>
                </a:lnTo>
                <a:lnTo>
                  <a:pt x="392906" y="526852"/>
                </a:lnTo>
                <a:lnTo>
                  <a:pt x="392906" y="52685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831086" y="2911078"/>
            <a:ext cx="178595" cy="142876"/>
          </a:xfrm>
          <a:custGeom>
            <a:avLst/>
            <a:gdLst/>
            <a:ahLst/>
            <a:cxnLst/>
            <a:rect l="0" t="0" r="0" b="0"/>
            <a:pathLst>
              <a:path w="178595" h="142876">
                <a:moveTo>
                  <a:pt x="62508" y="0"/>
                </a:moveTo>
                <a:lnTo>
                  <a:pt x="53578" y="8929"/>
                </a:lnTo>
                <a:lnTo>
                  <a:pt x="35719" y="26789"/>
                </a:lnTo>
                <a:lnTo>
                  <a:pt x="26789" y="44648"/>
                </a:lnTo>
                <a:lnTo>
                  <a:pt x="8930" y="80367"/>
                </a:lnTo>
                <a:lnTo>
                  <a:pt x="0" y="98226"/>
                </a:lnTo>
                <a:lnTo>
                  <a:pt x="8930" y="125015"/>
                </a:lnTo>
                <a:lnTo>
                  <a:pt x="17859" y="133945"/>
                </a:lnTo>
                <a:lnTo>
                  <a:pt x="44648" y="142875"/>
                </a:lnTo>
                <a:lnTo>
                  <a:pt x="80367" y="133945"/>
                </a:lnTo>
                <a:lnTo>
                  <a:pt x="107156" y="116086"/>
                </a:lnTo>
                <a:lnTo>
                  <a:pt x="133945" y="98226"/>
                </a:lnTo>
                <a:lnTo>
                  <a:pt x="160734" y="80367"/>
                </a:lnTo>
                <a:lnTo>
                  <a:pt x="169664" y="53578"/>
                </a:lnTo>
                <a:lnTo>
                  <a:pt x="169664" y="26789"/>
                </a:lnTo>
                <a:lnTo>
                  <a:pt x="151805" y="8929"/>
                </a:lnTo>
                <a:lnTo>
                  <a:pt x="116086" y="8929"/>
                </a:lnTo>
                <a:lnTo>
                  <a:pt x="71437" y="17859"/>
                </a:lnTo>
                <a:lnTo>
                  <a:pt x="35719" y="44648"/>
                </a:lnTo>
                <a:lnTo>
                  <a:pt x="8930" y="71437"/>
                </a:lnTo>
                <a:lnTo>
                  <a:pt x="0" y="89297"/>
                </a:lnTo>
                <a:lnTo>
                  <a:pt x="8930" y="107156"/>
                </a:lnTo>
                <a:lnTo>
                  <a:pt x="26789" y="107156"/>
                </a:lnTo>
                <a:lnTo>
                  <a:pt x="62508" y="98226"/>
                </a:lnTo>
                <a:lnTo>
                  <a:pt x="116086" y="80367"/>
                </a:lnTo>
                <a:lnTo>
                  <a:pt x="178594" y="53578"/>
                </a:lnTo>
                <a:lnTo>
                  <a:pt x="17859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098977" y="2759273"/>
            <a:ext cx="187524" cy="482204"/>
          </a:xfrm>
          <a:custGeom>
            <a:avLst/>
            <a:gdLst/>
            <a:ahLst/>
            <a:cxnLst/>
            <a:rect l="0" t="0" r="0" b="0"/>
            <a:pathLst>
              <a:path w="187524" h="482204">
                <a:moveTo>
                  <a:pt x="178593" y="71438"/>
                </a:moveTo>
                <a:lnTo>
                  <a:pt x="169664" y="71438"/>
                </a:lnTo>
                <a:lnTo>
                  <a:pt x="142875" y="80367"/>
                </a:lnTo>
                <a:lnTo>
                  <a:pt x="116086" y="98227"/>
                </a:lnTo>
                <a:lnTo>
                  <a:pt x="89296" y="107156"/>
                </a:lnTo>
                <a:lnTo>
                  <a:pt x="71437" y="125016"/>
                </a:lnTo>
                <a:lnTo>
                  <a:pt x="53578" y="151805"/>
                </a:lnTo>
                <a:lnTo>
                  <a:pt x="53578" y="178594"/>
                </a:lnTo>
                <a:lnTo>
                  <a:pt x="62507" y="214313"/>
                </a:lnTo>
                <a:lnTo>
                  <a:pt x="71437" y="250031"/>
                </a:lnTo>
                <a:lnTo>
                  <a:pt x="80367" y="303609"/>
                </a:lnTo>
                <a:lnTo>
                  <a:pt x="89296" y="348258"/>
                </a:lnTo>
                <a:lnTo>
                  <a:pt x="89296" y="392906"/>
                </a:lnTo>
                <a:lnTo>
                  <a:pt x="80367" y="428625"/>
                </a:lnTo>
                <a:lnTo>
                  <a:pt x="62507" y="464344"/>
                </a:lnTo>
                <a:lnTo>
                  <a:pt x="44648" y="482203"/>
                </a:lnTo>
                <a:lnTo>
                  <a:pt x="26789" y="482203"/>
                </a:lnTo>
                <a:lnTo>
                  <a:pt x="8929" y="473273"/>
                </a:lnTo>
                <a:lnTo>
                  <a:pt x="0" y="446484"/>
                </a:lnTo>
                <a:lnTo>
                  <a:pt x="0" y="392906"/>
                </a:lnTo>
                <a:lnTo>
                  <a:pt x="8929" y="321469"/>
                </a:lnTo>
                <a:lnTo>
                  <a:pt x="26789" y="241102"/>
                </a:lnTo>
                <a:lnTo>
                  <a:pt x="53578" y="160734"/>
                </a:lnTo>
                <a:lnTo>
                  <a:pt x="80367" y="80367"/>
                </a:lnTo>
                <a:lnTo>
                  <a:pt x="116086" y="26790"/>
                </a:lnTo>
                <a:lnTo>
                  <a:pt x="151804" y="0"/>
                </a:lnTo>
                <a:lnTo>
                  <a:pt x="169664" y="0"/>
                </a:lnTo>
                <a:lnTo>
                  <a:pt x="187523" y="17860"/>
                </a:lnTo>
                <a:lnTo>
                  <a:pt x="187523" y="53578"/>
                </a:lnTo>
                <a:lnTo>
                  <a:pt x="169664" y="107156"/>
                </a:lnTo>
                <a:lnTo>
                  <a:pt x="151804" y="160734"/>
                </a:lnTo>
                <a:lnTo>
                  <a:pt x="125015" y="205383"/>
                </a:lnTo>
                <a:lnTo>
                  <a:pt x="98226" y="241102"/>
                </a:lnTo>
                <a:lnTo>
                  <a:pt x="89296" y="267891"/>
                </a:lnTo>
                <a:lnTo>
                  <a:pt x="80367" y="276820"/>
                </a:lnTo>
                <a:lnTo>
                  <a:pt x="89296" y="267891"/>
                </a:lnTo>
                <a:lnTo>
                  <a:pt x="89296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286500" y="2669977"/>
            <a:ext cx="464345" cy="330399"/>
          </a:xfrm>
          <a:custGeom>
            <a:avLst/>
            <a:gdLst/>
            <a:ahLst/>
            <a:cxnLst/>
            <a:rect l="0" t="0" r="0" b="0"/>
            <a:pathLst>
              <a:path w="464345" h="330399">
                <a:moveTo>
                  <a:pt x="17859" y="267890"/>
                </a:moveTo>
                <a:lnTo>
                  <a:pt x="8930" y="267890"/>
                </a:lnTo>
                <a:lnTo>
                  <a:pt x="8930" y="276819"/>
                </a:lnTo>
                <a:lnTo>
                  <a:pt x="0" y="285749"/>
                </a:lnTo>
                <a:lnTo>
                  <a:pt x="8930" y="285749"/>
                </a:lnTo>
                <a:lnTo>
                  <a:pt x="17859" y="285749"/>
                </a:lnTo>
                <a:lnTo>
                  <a:pt x="35719" y="267890"/>
                </a:lnTo>
                <a:lnTo>
                  <a:pt x="71438" y="241101"/>
                </a:lnTo>
                <a:lnTo>
                  <a:pt x="89297" y="214312"/>
                </a:lnTo>
                <a:lnTo>
                  <a:pt x="116086" y="178593"/>
                </a:lnTo>
                <a:lnTo>
                  <a:pt x="133945" y="142874"/>
                </a:lnTo>
                <a:lnTo>
                  <a:pt x="151805" y="107156"/>
                </a:lnTo>
                <a:lnTo>
                  <a:pt x="151805" y="80367"/>
                </a:lnTo>
                <a:lnTo>
                  <a:pt x="151805" y="80367"/>
                </a:lnTo>
                <a:lnTo>
                  <a:pt x="133945" y="89296"/>
                </a:lnTo>
                <a:lnTo>
                  <a:pt x="116086" y="125015"/>
                </a:lnTo>
                <a:lnTo>
                  <a:pt x="98227" y="178593"/>
                </a:lnTo>
                <a:lnTo>
                  <a:pt x="71438" y="223241"/>
                </a:lnTo>
                <a:lnTo>
                  <a:pt x="53578" y="267890"/>
                </a:lnTo>
                <a:lnTo>
                  <a:pt x="44648" y="303609"/>
                </a:lnTo>
                <a:lnTo>
                  <a:pt x="53578" y="321468"/>
                </a:lnTo>
                <a:lnTo>
                  <a:pt x="62508" y="330398"/>
                </a:lnTo>
                <a:lnTo>
                  <a:pt x="71438" y="321468"/>
                </a:lnTo>
                <a:lnTo>
                  <a:pt x="89297" y="303609"/>
                </a:lnTo>
                <a:lnTo>
                  <a:pt x="107156" y="276819"/>
                </a:lnTo>
                <a:lnTo>
                  <a:pt x="125016" y="232171"/>
                </a:lnTo>
                <a:lnTo>
                  <a:pt x="151805" y="187523"/>
                </a:lnTo>
                <a:lnTo>
                  <a:pt x="169664" y="142874"/>
                </a:lnTo>
                <a:lnTo>
                  <a:pt x="196453" y="98226"/>
                </a:lnTo>
                <a:lnTo>
                  <a:pt x="205383" y="80367"/>
                </a:lnTo>
                <a:lnTo>
                  <a:pt x="214313" y="80367"/>
                </a:lnTo>
                <a:lnTo>
                  <a:pt x="214313" y="107156"/>
                </a:lnTo>
                <a:lnTo>
                  <a:pt x="214313" y="151804"/>
                </a:lnTo>
                <a:lnTo>
                  <a:pt x="205383" y="196452"/>
                </a:lnTo>
                <a:lnTo>
                  <a:pt x="196453" y="241101"/>
                </a:lnTo>
                <a:lnTo>
                  <a:pt x="187523" y="276819"/>
                </a:lnTo>
                <a:lnTo>
                  <a:pt x="187523" y="303609"/>
                </a:lnTo>
                <a:lnTo>
                  <a:pt x="187523" y="312538"/>
                </a:lnTo>
                <a:lnTo>
                  <a:pt x="187523" y="312538"/>
                </a:lnTo>
                <a:lnTo>
                  <a:pt x="196453" y="294679"/>
                </a:lnTo>
                <a:lnTo>
                  <a:pt x="205383" y="258960"/>
                </a:lnTo>
                <a:lnTo>
                  <a:pt x="232172" y="205382"/>
                </a:lnTo>
                <a:lnTo>
                  <a:pt x="258961" y="160734"/>
                </a:lnTo>
                <a:lnTo>
                  <a:pt x="285750" y="116086"/>
                </a:lnTo>
                <a:lnTo>
                  <a:pt x="303609" y="80367"/>
                </a:lnTo>
                <a:lnTo>
                  <a:pt x="330398" y="62507"/>
                </a:lnTo>
                <a:lnTo>
                  <a:pt x="357188" y="53578"/>
                </a:lnTo>
                <a:lnTo>
                  <a:pt x="375047" y="53578"/>
                </a:lnTo>
                <a:lnTo>
                  <a:pt x="392906" y="53578"/>
                </a:lnTo>
                <a:lnTo>
                  <a:pt x="410766" y="44648"/>
                </a:lnTo>
                <a:lnTo>
                  <a:pt x="428625" y="44648"/>
                </a:lnTo>
                <a:lnTo>
                  <a:pt x="437555" y="35718"/>
                </a:lnTo>
                <a:lnTo>
                  <a:pt x="455414" y="17859"/>
                </a:lnTo>
                <a:lnTo>
                  <a:pt x="464344" y="0"/>
                </a:lnTo>
                <a:lnTo>
                  <a:pt x="4643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822281" y="2357437"/>
            <a:ext cx="142876" cy="580431"/>
          </a:xfrm>
          <a:custGeom>
            <a:avLst/>
            <a:gdLst/>
            <a:ahLst/>
            <a:cxnLst/>
            <a:rect l="0" t="0" r="0" b="0"/>
            <a:pathLst>
              <a:path w="142876" h="580431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26789" y="35719"/>
                </a:lnTo>
                <a:lnTo>
                  <a:pt x="44649" y="71438"/>
                </a:lnTo>
                <a:lnTo>
                  <a:pt x="62508" y="125016"/>
                </a:lnTo>
                <a:lnTo>
                  <a:pt x="71438" y="196454"/>
                </a:lnTo>
                <a:lnTo>
                  <a:pt x="89297" y="285751"/>
                </a:lnTo>
                <a:lnTo>
                  <a:pt x="89297" y="375047"/>
                </a:lnTo>
                <a:lnTo>
                  <a:pt x="98227" y="455414"/>
                </a:lnTo>
                <a:lnTo>
                  <a:pt x="98227" y="517922"/>
                </a:lnTo>
                <a:lnTo>
                  <a:pt x="98227" y="553641"/>
                </a:lnTo>
                <a:lnTo>
                  <a:pt x="98227" y="580430"/>
                </a:lnTo>
                <a:lnTo>
                  <a:pt x="107157" y="571500"/>
                </a:lnTo>
                <a:lnTo>
                  <a:pt x="116086" y="553641"/>
                </a:lnTo>
                <a:lnTo>
                  <a:pt x="133946" y="517922"/>
                </a:lnTo>
                <a:lnTo>
                  <a:pt x="133946" y="464344"/>
                </a:lnTo>
                <a:lnTo>
                  <a:pt x="142875" y="392907"/>
                </a:lnTo>
                <a:lnTo>
                  <a:pt x="133946" y="312540"/>
                </a:lnTo>
                <a:lnTo>
                  <a:pt x="116086" y="241102"/>
                </a:lnTo>
                <a:lnTo>
                  <a:pt x="116086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679406" y="2598539"/>
            <a:ext cx="375048" cy="44650"/>
          </a:xfrm>
          <a:custGeom>
            <a:avLst/>
            <a:gdLst/>
            <a:ahLst/>
            <a:cxnLst/>
            <a:rect l="0" t="0" r="0" b="0"/>
            <a:pathLst>
              <a:path w="375048" h="44650">
                <a:moveTo>
                  <a:pt x="8930" y="17859"/>
                </a:moveTo>
                <a:lnTo>
                  <a:pt x="0" y="26789"/>
                </a:lnTo>
                <a:lnTo>
                  <a:pt x="8930" y="26789"/>
                </a:lnTo>
                <a:lnTo>
                  <a:pt x="26789" y="35719"/>
                </a:lnTo>
                <a:lnTo>
                  <a:pt x="62508" y="44649"/>
                </a:lnTo>
                <a:lnTo>
                  <a:pt x="116086" y="35719"/>
                </a:lnTo>
                <a:lnTo>
                  <a:pt x="169664" y="26789"/>
                </a:lnTo>
                <a:lnTo>
                  <a:pt x="241102" y="17859"/>
                </a:lnTo>
                <a:lnTo>
                  <a:pt x="312539" y="8930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018734" y="2696766"/>
            <a:ext cx="160736" cy="151805"/>
          </a:xfrm>
          <a:custGeom>
            <a:avLst/>
            <a:gdLst/>
            <a:ahLst/>
            <a:cxnLst/>
            <a:rect l="0" t="0" r="0" b="0"/>
            <a:pathLst>
              <a:path w="160736" h="151805">
                <a:moveTo>
                  <a:pt x="0" y="44648"/>
                </a:moveTo>
                <a:lnTo>
                  <a:pt x="0" y="62507"/>
                </a:lnTo>
                <a:lnTo>
                  <a:pt x="0" y="80367"/>
                </a:lnTo>
                <a:lnTo>
                  <a:pt x="0" y="107155"/>
                </a:lnTo>
                <a:lnTo>
                  <a:pt x="8930" y="125015"/>
                </a:lnTo>
                <a:lnTo>
                  <a:pt x="17860" y="142874"/>
                </a:lnTo>
                <a:lnTo>
                  <a:pt x="44649" y="151804"/>
                </a:lnTo>
                <a:lnTo>
                  <a:pt x="71438" y="142874"/>
                </a:lnTo>
                <a:lnTo>
                  <a:pt x="98227" y="133945"/>
                </a:lnTo>
                <a:lnTo>
                  <a:pt x="125016" y="116085"/>
                </a:lnTo>
                <a:lnTo>
                  <a:pt x="142875" y="89297"/>
                </a:lnTo>
                <a:lnTo>
                  <a:pt x="160735" y="62507"/>
                </a:lnTo>
                <a:lnTo>
                  <a:pt x="151805" y="35718"/>
                </a:lnTo>
                <a:lnTo>
                  <a:pt x="142875" y="17859"/>
                </a:lnTo>
                <a:lnTo>
                  <a:pt x="116086" y="0"/>
                </a:lnTo>
                <a:lnTo>
                  <a:pt x="89297" y="0"/>
                </a:lnTo>
                <a:lnTo>
                  <a:pt x="62508" y="8929"/>
                </a:lnTo>
                <a:lnTo>
                  <a:pt x="35719" y="35718"/>
                </a:lnTo>
                <a:lnTo>
                  <a:pt x="26789" y="53578"/>
                </a:lnTo>
                <a:lnTo>
                  <a:pt x="35719" y="62507"/>
                </a:lnTo>
                <a:lnTo>
                  <a:pt x="3571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233047" y="2598539"/>
            <a:ext cx="133946" cy="187525"/>
          </a:xfrm>
          <a:custGeom>
            <a:avLst/>
            <a:gdLst/>
            <a:ahLst/>
            <a:cxnLst/>
            <a:rect l="0" t="0" r="0" b="0"/>
            <a:pathLst>
              <a:path w="133946" h="187525">
                <a:moveTo>
                  <a:pt x="53578" y="98227"/>
                </a:moveTo>
                <a:lnTo>
                  <a:pt x="44648" y="107156"/>
                </a:lnTo>
                <a:lnTo>
                  <a:pt x="26789" y="125016"/>
                </a:lnTo>
                <a:lnTo>
                  <a:pt x="8930" y="142875"/>
                </a:lnTo>
                <a:lnTo>
                  <a:pt x="0" y="160734"/>
                </a:lnTo>
                <a:lnTo>
                  <a:pt x="0" y="178594"/>
                </a:lnTo>
                <a:lnTo>
                  <a:pt x="8930" y="187524"/>
                </a:lnTo>
                <a:lnTo>
                  <a:pt x="26789" y="187524"/>
                </a:lnTo>
                <a:lnTo>
                  <a:pt x="53578" y="178594"/>
                </a:lnTo>
                <a:lnTo>
                  <a:pt x="89297" y="160734"/>
                </a:lnTo>
                <a:lnTo>
                  <a:pt x="107156" y="133945"/>
                </a:lnTo>
                <a:lnTo>
                  <a:pt x="133945" y="107156"/>
                </a:lnTo>
                <a:lnTo>
                  <a:pt x="133945" y="80367"/>
                </a:lnTo>
                <a:lnTo>
                  <a:pt x="133945" y="53578"/>
                </a:lnTo>
                <a:lnTo>
                  <a:pt x="116086" y="26789"/>
                </a:lnTo>
                <a:lnTo>
                  <a:pt x="89297" y="8930"/>
                </a:lnTo>
                <a:lnTo>
                  <a:pt x="62508" y="0"/>
                </a:lnTo>
                <a:lnTo>
                  <a:pt x="44648" y="8930"/>
                </a:lnTo>
                <a:lnTo>
                  <a:pt x="35719" y="17859"/>
                </a:lnTo>
                <a:lnTo>
                  <a:pt x="35719" y="26789"/>
                </a:lnTo>
                <a:lnTo>
                  <a:pt x="53578" y="26789"/>
                </a:lnTo>
                <a:lnTo>
                  <a:pt x="80367" y="26789"/>
                </a:lnTo>
                <a:lnTo>
                  <a:pt x="8036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492008" y="2303859"/>
            <a:ext cx="71438" cy="517923"/>
          </a:xfrm>
          <a:custGeom>
            <a:avLst/>
            <a:gdLst/>
            <a:ahLst/>
            <a:cxnLst/>
            <a:rect l="0" t="0" r="0" b="0"/>
            <a:pathLst>
              <a:path w="71438" h="517923">
                <a:moveTo>
                  <a:pt x="71437" y="0"/>
                </a:moveTo>
                <a:lnTo>
                  <a:pt x="62508" y="0"/>
                </a:lnTo>
                <a:lnTo>
                  <a:pt x="53578" y="17860"/>
                </a:lnTo>
                <a:lnTo>
                  <a:pt x="44648" y="44649"/>
                </a:lnTo>
                <a:lnTo>
                  <a:pt x="35719" y="80367"/>
                </a:lnTo>
                <a:lnTo>
                  <a:pt x="26789" y="133945"/>
                </a:lnTo>
                <a:lnTo>
                  <a:pt x="17859" y="205383"/>
                </a:lnTo>
                <a:lnTo>
                  <a:pt x="8930" y="267891"/>
                </a:lnTo>
                <a:lnTo>
                  <a:pt x="0" y="339329"/>
                </a:lnTo>
                <a:lnTo>
                  <a:pt x="0" y="401836"/>
                </a:lnTo>
                <a:lnTo>
                  <a:pt x="0" y="455414"/>
                </a:lnTo>
                <a:lnTo>
                  <a:pt x="0" y="491133"/>
                </a:lnTo>
                <a:lnTo>
                  <a:pt x="0" y="517922"/>
                </a:lnTo>
                <a:lnTo>
                  <a:pt x="17859" y="517922"/>
                </a:lnTo>
                <a:lnTo>
                  <a:pt x="35719" y="508992"/>
                </a:lnTo>
                <a:lnTo>
                  <a:pt x="53578" y="482204"/>
                </a:lnTo>
                <a:lnTo>
                  <a:pt x="53578" y="4822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679531" y="2544961"/>
            <a:ext cx="196454" cy="294680"/>
          </a:xfrm>
          <a:custGeom>
            <a:avLst/>
            <a:gdLst/>
            <a:ahLst/>
            <a:cxnLst/>
            <a:rect l="0" t="0" r="0" b="0"/>
            <a:pathLst>
              <a:path w="196454" h="294680">
                <a:moveTo>
                  <a:pt x="89297" y="0"/>
                </a:moveTo>
                <a:lnTo>
                  <a:pt x="80367" y="0"/>
                </a:lnTo>
                <a:lnTo>
                  <a:pt x="71438" y="0"/>
                </a:lnTo>
                <a:lnTo>
                  <a:pt x="53578" y="0"/>
                </a:lnTo>
                <a:lnTo>
                  <a:pt x="35719" y="0"/>
                </a:lnTo>
                <a:lnTo>
                  <a:pt x="1786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35719"/>
                </a:lnTo>
                <a:lnTo>
                  <a:pt x="26789" y="44648"/>
                </a:lnTo>
                <a:lnTo>
                  <a:pt x="62508" y="62508"/>
                </a:lnTo>
                <a:lnTo>
                  <a:pt x="98227" y="71437"/>
                </a:lnTo>
                <a:lnTo>
                  <a:pt x="142875" y="89297"/>
                </a:lnTo>
                <a:lnTo>
                  <a:pt x="169664" y="107156"/>
                </a:lnTo>
                <a:lnTo>
                  <a:pt x="187524" y="133945"/>
                </a:lnTo>
                <a:lnTo>
                  <a:pt x="196453" y="160734"/>
                </a:lnTo>
                <a:lnTo>
                  <a:pt x="178594" y="187523"/>
                </a:lnTo>
                <a:lnTo>
                  <a:pt x="151805" y="223242"/>
                </a:lnTo>
                <a:lnTo>
                  <a:pt x="116086" y="250031"/>
                </a:lnTo>
                <a:lnTo>
                  <a:pt x="80367" y="276820"/>
                </a:lnTo>
                <a:lnTo>
                  <a:pt x="53578" y="285750"/>
                </a:lnTo>
                <a:lnTo>
                  <a:pt x="26789" y="294679"/>
                </a:lnTo>
                <a:lnTo>
                  <a:pt x="26789" y="285750"/>
                </a:lnTo>
                <a:lnTo>
                  <a:pt x="26789" y="276820"/>
                </a:lnTo>
                <a:lnTo>
                  <a:pt x="44649" y="267890"/>
                </a:lnTo>
                <a:lnTo>
                  <a:pt x="62508" y="267890"/>
                </a:lnTo>
                <a:lnTo>
                  <a:pt x="62508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955852" y="1955601"/>
            <a:ext cx="4366617" cy="1696642"/>
          </a:xfrm>
          <a:custGeom>
            <a:avLst/>
            <a:gdLst/>
            <a:ahLst/>
            <a:cxnLst/>
            <a:rect l="0" t="0" r="0" b="0"/>
            <a:pathLst>
              <a:path w="4366617" h="1696642">
                <a:moveTo>
                  <a:pt x="3929062" y="80368"/>
                </a:moveTo>
                <a:lnTo>
                  <a:pt x="3920132" y="80368"/>
                </a:lnTo>
                <a:lnTo>
                  <a:pt x="3902273" y="71438"/>
                </a:lnTo>
                <a:lnTo>
                  <a:pt x="3875484" y="62508"/>
                </a:lnTo>
                <a:lnTo>
                  <a:pt x="3839765" y="53578"/>
                </a:lnTo>
                <a:lnTo>
                  <a:pt x="3795117" y="44649"/>
                </a:lnTo>
                <a:lnTo>
                  <a:pt x="3741539" y="35719"/>
                </a:lnTo>
                <a:lnTo>
                  <a:pt x="3679031" y="26789"/>
                </a:lnTo>
                <a:lnTo>
                  <a:pt x="3607593" y="17860"/>
                </a:lnTo>
                <a:lnTo>
                  <a:pt x="3527226" y="17860"/>
                </a:lnTo>
                <a:lnTo>
                  <a:pt x="3429000" y="8930"/>
                </a:lnTo>
                <a:lnTo>
                  <a:pt x="3330773" y="8930"/>
                </a:lnTo>
                <a:lnTo>
                  <a:pt x="3223617" y="0"/>
                </a:lnTo>
                <a:lnTo>
                  <a:pt x="3107531" y="0"/>
                </a:lnTo>
                <a:lnTo>
                  <a:pt x="2982515" y="0"/>
                </a:lnTo>
                <a:lnTo>
                  <a:pt x="2848570" y="0"/>
                </a:lnTo>
                <a:lnTo>
                  <a:pt x="2723554" y="0"/>
                </a:lnTo>
                <a:lnTo>
                  <a:pt x="2580679" y="8930"/>
                </a:lnTo>
                <a:lnTo>
                  <a:pt x="2446734" y="17860"/>
                </a:lnTo>
                <a:lnTo>
                  <a:pt x="2294929" y="35719"/>
                </a:lnTo>
                <a:lnTo>
                  <a:pt x="2143125" y="53578"/>
                </a:lnTo>
                <a:lnTo>
                  <a:pt x="1991320" y="80368"/>
                </a:lnTo>
                <a:lnTo>
                  <a:pt x="1839515" y="107157"/>
                </a:lnTo>
                <a:lnTo>
                  <a:pt x="1696640" y="142875"/>
                </a:lnTo>
                <a:lnTo>
                  <a:pt x="1553765" y="187524"/>
                </a:lnTo>
                <a:lnTo>
                  <a:pt x="1410890" y="223243"/>
                </a:lnTo>
                <a:lnTo>
                  <a:pt x="1276945" y="267891"/>
                </a:lnTo>
                <a:lnTo>
                  <a:pt x="1151929" y="312539"/>
                </a:lnTo>
                <a:lnTo>
                  <a:pt x="1035843" y="366118"/>
                </a:lnTo>
                <a:lnTo>
                  <a:pt x="910828" y="410766"/>
                </a:lnTo>
                <a:lnTo>
                  <a:pt x="794742" y="473274"/>
                </a:lnTo>
                <a:lnTo>
                  <a:pt x="678656" y="535782"/>
                </a:lnTo>
                <a:lnTo>
                  <a:pt x="562570" y="616149"/>
                </a:lnTo>
                <a:lnTo>
                  <a:pt x="446484" y="705446"/>
                </a:lnTo>
                <a:lnTo>
                  <a:pt x="339328" y="794743"/>
                </a:lnTo>
                <a:lnTo>
                  <a:pt x="241101" y="884039"/>
                </a:lnTo>
                <a:lnTo>
                  <a:pt x="169664" y="964406"/>
                </a:lnTo>
                <a:lnTo>
                  <a:pt x="107156" y="1044774"/>
                </a:lnTo>
                <a:lnTo>
                  <a:pt x="53578" y="1116211"/>
                </a:lnTo>
                <a:lnTo>
                  <a:pt x="26789" y="1178719"/>
                </a:lnTo>
                <a:lnTo>
                  <a:pt x="8929" y="1241227"/>
                </a:lnTo>
                <a:lnTo>
                  <a:pt x="0" y="1294805"/>
                </a:lnTo>
                <a:lnTo>
                  <a:pt x="0" y="1339453"/>
                </a:lnTo>
                <a:lnTo>
                  <a:pt x="8929" y="1393031"/>
                </a:lnTo>
                <a:lnTo>
                  <a:pt x="26789" y="1446610"/>
                </a:lnTo>
                <a:lnTo>
                  <a:pt x="53578" y="1491258"/>
                </a:lnTo>
                <a:lnTo>
                  <a:pt x="98226" y="1535906"/>
                </a:lnTo>
                <a:lnTo>
                  <a:pt x="142875" y="1580555"/>
                </a:lnTo>
                <a:lnTo>
                  <a:pt x="205382" y="1616274"/>
                </a:lnTo>
                <a:lnTo>
                  <a:pt x="276820" y="1643063"/>
                </a:lnTo>
                <a:lnTo>
                  <a:pt x="357187" y="1660922"/>
                </a:lnTo>
                <a:lnTo>
                  <a:pt x="446484" y="1678781"/>
                </a:lnTo>
                <a:lnTo>
                  <a:pt x="544711" y="1678781"/>
                </a:lnTo>
                <a:lnTo>
                  <a:pt x="642937" y="1687711"/>
                </a:lnTo>
                <a:lnTo>
                  <a:pt x="759023" y="1687711"/>
                </a:lnTo>
                <a:lnTo>
                  <a:pt x="875109" y="1687711"/>
                </a:lnTo>
                <a:lnTo>
                  <a:pt x="1000125" y="1696641"/>
                </a:lnTo>
                <a:lnTo>
                  <a:pt x="1125140" y="1696641"/>
                </a:lnTo>
                <a:lnTo>
                  <a:pt x="1268015" y="1696641"/>
                </a:lnTo>
                <a:lnTo>
                  <a:pt x="1410890" y="1687711"/>
                </a:lnTo>
                <a:lnTo>
                  <a:pt x="1553765" y="1669852"/>
                </a:lnTo>
                <a:lnTo>
                  <a:pt x="1696640" y="1651992"/>
                </a:lnTo>
                <a:lnTo>
                  <a:pt x="1839515" y="1616274"/>
                </a:lnTo>
                <a:lnTo>
                  <a:pt x="1973461" y="1580555"/>
                </a:lnTo>
                <a:lnTo>
                  <a:pt x="2107406" y="1544836"/>
                </a:lnTo>
                <a:lnTo>
                  <a:pt x="2232421" y="1509117"/>
                </a:lnTo>
                <a:lnTo>
                  <a:pt x="2366367" y="1491258"/>
                </a:lnTo>
                <a:lnTo>
                  <a:pt x="2491382" y="1473399"/>
                </a:lnTo>
                <a:lnTo>
                  <a:pt x="2634257" y="1473399"/>
                </a:lnTo>
                <a:lnTo>
                  <a:pt x="2777132" y="1473399"/>
                </a:lnTo>
                <a:lnTo>
                  <a:pt x="2920007" y="1464469"/>
                </a:lnTo>
                <a:lnTo>
                  <a:pt x="3071812" y="1446610"/>
                </a:lnTo>
                <a:lnTo>
                  <a:pt x="3205757" y="1419820"/>
                </a:lnTo>
                <a:lnTo>
                  <a:pt x="3339703" y="1366242"/>
                </a:lnTo>
                <a:lnTo>
                  <a:pt x="3455789" y="1312664"/>
                </a:lnTo>
                <a:lnTo>
                  <a:pt x="3562945" y="1259086"/>
                </a:lnTo>
                <a:lnTo>
                  <a:pt x="3652242" y="1187649"/>
                </a:lnTo>
                <a:lnTo>
                  <a:pt x="3741539" y="1125141"/>
                </a:lnTo>
                <a:lnTo>
                  <a:pt x="3812976" y="1062633"/>
                </a:lnTo>
                <a:lnTo>
                  <a:pt x="3884414" y="1009055"/>
                </a:lnTo>
                <a:lnTo>
                  <a:pt x="3955851" y="964406"/>
                </a:lnTo>
                <a:lnTo>
                  <a:pt x="4018359" y="937617"/>
                </a:lnTo>
                <a:lnTo>
                  <a:pt x="4080867" y="910828"/>
                </a:lnTo>
                <a:lnTo>
                  <a:pt x="4143375" y="884039"/>
                </a:lnTo>
                <a:lnTo>
                  <a:pt x="4205882" y="866180"/>
                </a:lnTo>
                <a:lnTo>
                  <a:pt x="4259460" y="830462"/>
                </a:lnTo>
                <a:lnTo>
                  <a:pt x="4304108" y="794743"/>
                </a:lnTo>
                <a:lnTo>
                  <a:pt x="4339827" y="750094"/>
                </a:lnTo>
                <a:lnTo>
                  <a:pt x="4357686" y="696516"/>
                </a:lnTo>
                <a:lnTo>
                  <a:pt x="4366616" y="642938"/>
                </a:lnTo>
                <a:lnTo>
                  <a:pt x="4348757" y="589360"/>
                </a:lnTo>
                <a:lnTo>
                  <a:pt x="4321968" y="544712"/>
                </a:lnTo>
                <a:lnTo>
                  <a:pt x="4286249" y="526852"/>
                </a:lnTo>
                <a:lnTo>
                  <a:pt x="4250530" y="517922"/>
                </a:lnTo>
                <a:lnTo>
                  <a:pt x="4214812" y="535782"/>
                </a:lnTo>
                <a:lnTo>
                  <a:pt x="4179093" y="553641"/>
                </a:lnTo>
                <a:lnTo>
                  <a:pt x="4152304" y="589360"/>
                </a:lnTo>
                <a:lnTo>
                  <a:pt x="4125515" y="607219"/>
                </a:lnTo>
                <a:lnTo>
                  <a:pt x="4098726" y="634008"/>
                </a:lnTo>
                <a:lnTo>
                  <a:pt x="4071937" y="642938"/>
                </a:lnTo>
                <a:lnTo>
                  <a:pt x="4036218" y="642938"/>
                </a:lnTo>
                <a:lnTo>
                  <a:pt x="3991570" y="642938"/>
                </a:lnTo>
                <a:lnTo>
                  <a:pt x="3991570" y="6429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956102" y="5170289"/>
            <a:ext cx="303610" cy="241103"/>
          </a:xfrm>
          <a:custGeom>
            <a:avLst/>
            <a:gdLst/>
            <a:ahLst/>
            <a:cxnLst/>
            <a:rect l="0" t="0" r="0" b="0"/>
            <a:pathLst>
              <a:path w="303610" h="241103">
                <a:moveTo>
                  <a:pt x="17859" y="8930"/>
                </a:moveTo>
                <a:lnTo>
                  <a:pt x="17859" y="8930"/>
                </a:lnTo>
                <a:lnTo>
                  <a:pt x="8929" y="893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29" y="53578"/>
                </a:lnTo>
                <a:lnTo>
                  <a:pt x="8929" y="80367"/>
                </a:lnTo>
                <a:lnTo>
                  <a:pt x="17859" y="107156"/>
                </a:lnTo>
                <a:lnTo>
                  <a:pt x="26789" y="142875"/>
                </a:lnTo>
                <a:lnTo>
                  <a:pt x="35718" y="178594"/>
                </a:lnTo>
                <a:lnTo>
                  <a:pt x="44648" y="205383"/>
                </a:lnTo>
                <a:lnTo>
                  <a:pt x="53578" y="223242"/>
                </a:lnTo>
                <a:lnTo>
                  <a:pt x="71437" y="241102"/>
                </a:lnTo>
                <a:lnTo>
                  <a:pt x="98226" y="241102"/>
                </a:lnTo>
                <a:lnTo>
                  <a:pt x="125015" y="232172"/>
                </a:lnTo>
                <a:lnTo>
                  <a:pt x="160734" y="214313"/>
                </a:lnTo>
                <a:lnTo>
                  <a:pt x="196453" y="196453"/>
                </a:lnTo>
                <a:lnTo>
                  <a:pt x="232171" y="169664"/>
                </a:lnTo>
                <a:lnTo>
                  <a:pt x="258961" y="142875"/>
                </a:lnTo>
                <a:lnTo>
                  <a:pt x="285750" y="125016"/>
                </a:lnTo>
                <a:lnTo>
                  <a:pt x="303609" y="107156"/>
                </a:lnTo>
                <a:lnTo>
                  <a:pt x="303609" y="89297"/>
                </a:lnTo>
                <a:lnTo>
                  <a:pt x="30360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991820" y="5125641"/>
            <a:ext cx="160736" cy="187524"/>
          </a:xfrm>
          <a:custGeom>
            <a:avLst/>
            <a:gdLst/>
            <a:ahLst/>
            <a:cxnLst/>
            <a:rect l="0" t="0" r="0" b="0"/>
            <a:pathLst>
              <a:path w="160736" h="187524">
                <a:moveTo>
                  <a:pt x="0" y="187523"/>
                </a:moveTo>
                <a:lnTo>
                  <a:pt x="0" y="178593"/>
                </a:lnTo>
                <a:lnTo>
                  <a:pt x="8930" y="169664"/>
                </a:lnTo>
                <a:lnTo>
                  <a:pt x="17860" y="160734"/>
                </a:lnTo>
                <a:lnTo>
                  <a:pt x="35719" y="133945"/>
                </a:lnTo>
                <a:lnTo>
                  <a:pt x="62508" y="107156"/>
                </a:lnTo>
                <a:lnTo>
                  <a:pt x="89297" y="80367"/>
                </a:lnTo>
                <a:lnTo>
                  <a:pt x="116086" y="53578"/>
                </a:lnTo>
                <a:lnTo>
                  <a:pt x="142875" y="26789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5902523" y="4964906"/>
            <a:ext cx="232173" cy="205384"/>
          </a:xfrm>
          <a:custGeom>
            <a:avLst/>
            <a:gdLst/>
            <a:ahLst/>
            <a:cxnLst/>
            <a:rect l="0" t="0" r="0" b="0"/>
            <a:pathLst>
              <a:path w="232173" h="205384">
                <a:moveTo>
                  <a:pt x="0" y="205383"/>
                </a:moveTo>
                <a:lnTo>
                  <a:pt x="0" y="205383"/>
                </a:lnTo>
                <a:lnTo>
                  <a:pt x="0" y="196453"/>
                </a:lnTo>
                <a:lnTo>
                  <a:pt x="8930" y="178594"/>
                </a:lnTo>
                <a:lnTo>
                  <a:pt x="17860" y="160735"/>
                </a:lnTo>
                <a:lnTo>
                  <a:pt x="35719" y="142875"/>
                </a:lnTo>
                <a:lnTo>
                  <a:pt x="62508" y="107157"/>
                </a:lnTo>
                <a:lnTo>
                  <a:pt x="98227" y="80367"/>
                </a:lnTo>
                <a:lnTo>
                  <a:pt x="133946" y="53578"/>
                </a:lnTo>
                <a:lnTo>
                  <a:pt x="169665" y="26789"/>
                </a:lnTo>
                <a:lnTo>
                  <a:pt x="205383" y="893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188273" y="5054203"/>
            <a:ext cx="312541" cy="187525"/>
          </a:xfrm>
          <a:custGeom>
            <a:avLst/>
            <a:gdLst/>
            <a:ahLst/>
            <a:cxnLst/>
            <a:rect l="0" t="0" r="0" b="0"/>
            <a:pathLst>
              <a:path w="312541" h="187525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35719" y="17860"/>
                </a:lnTo>
                <a:lnTo>
                  <a:pt x="62508" y="35719"/>
                </a:lnTo>
                <a:lnTo>
                  <a:pt x="89297" y="71438"/>
                </a:lnTo>
                <a:lnTo>
                  <a:pt x="125016" y="98227"/>
                </a:lnTo>
                <a:lnTo>
                  <a:pt x="160735" y="125016"/>
                </a:lnTo>
                <a:lnTo>
                  <a:pt x="196454" y="151805"/>
                </a:lnTo>
                <a:lnTo>
                  <a:pt x="223243" y="169664"/>
                </a:lnTo>
                <a:lnTo>
                  <a:pt x="250032" y="187524"/>
                </a:lnTo>
                <a:lnTo>
                  <a:pt x="276821" y="187524"/>
                </a:lnTo>
                <a:lnTo>
                  <a:pt x="303610" y="178594"/>
                </a:lnTo>
                <a:lnTo>
                  <a:pt x="312540" y="160735"/>
                </a:lnTo>
                <a:lnTo>
                  <a:pt x="312540" y="142875"/>
                </a:lnTo>
                <a:lnTo>
                  <a:pt x="303610" y="107156"/>
                </a:lnTo>
                <a:lnTo>
                  <a:pt x="285750" y="80367"/>
                </a:lnTo>
                <a:lnTo>
                  <a:pt x="28575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6322219" y="5045273"/>
            <a:ext cx="53579" cy="357189"/>
          </a:xfrm>
          <a:custGeom>
            <a:avLst/>
            <a:gdLst/>
            <a:ahLst/>
            <a:cxnLst/>
            <a:rect l="0" t="0" r="0" b="0"/>
            <a:pathLst>
              <a:path w="53579" h="357189">
                <a:moveTo>
                  <a:pt x="26789" y="0"/>
                </a:moveTo>
                <a:lnTo>
                  <a:pt x="17859" y="17860"/>
                </a:lnTo>
                <a:lnTo>
                  <a:pt x="8929" y="44649"/>
                </a:lnTo>
                <a:lnTo>
                  <a:pt x="0" y="98227"/>
                </a:lnTo>
                <a:lnTo>
                  <a:pt x="0" y="169665"/>
                </a:lnTo>
                <a:lnTo>
                  <a:pt x="0" y="232172"/>
                </a:lnTo>
                <a:lnTo>
                  <a:pt x="0" y="285750"/>
                </a:lnTo>
                <a:lnTo>
                  <a:pt x="0" y="330399"/>
                </a:lnTo>
                <a:lnTo>
                  <a:pt x="0" y="357188"/>
                </a:lnTo>
                <a:lnTo>
                  <a:pt x="8929" y="357188"/>
                </a:lnTo>
                <a:lnTo>
                  <a:pt x="17859" y="339329"/>
                </a:lnTo>
                <a:lnTo>
                  <a:pt x="26789" y="312540"/>
                </a:lnTo>
                <a:lnTo>
                  <a:pt x="44648" y="258961"/>
                </a:lnTo>
                <a:lnTo>
                  <a:pt x="53578" y="205383"/>
                </a:lnTo>
                <a:lnTo>
                  <a:pt x="5357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465094" y="4902398"/>
            <a:ext cx="160735" cy="464345"/>
          </a:xfrm>
          <a:custGeom>
            <a:avLst/>
            <a:gdLst/>
            <a:ahLst/>
            <a:cxnLst/>
            <a:rect l="0" t="0" r="0" b="0"/>
            <a:pathLst>
              <a:path w="160735" h="464345">
                <a:moveTo>
                  <a:pt x="8929" y="62508"/>
                </a:moveTo>
                <a:lnTo>
                  <a:pt x="8929" y="62508"/>
                </a:lnTo>
                <a:lnTo>
                  <a:pt x="0" y="71438"/>
                </a:lnTo>
                <a:lnTo>
                  <a:pt x="0" y="80368"/>
                </a:lnTo>
                <a:lnTo>
                  <a:pt x="0" y="98227"/>
                </a:lnTo>
                <a:lnTo>
                  <a:pt x="8929" y="125016"/>
                </a:lnTo>
                <a:lnTo>
                  <a:pt x="17859" y="160735"/>
                </a:lnTo>
                <a:lnTo>
                  <a:pt x="35719" y="196454"/>
                </a:lnTo>
                <a:lnTo>
                  <a:pt x="53578" y="241102"/>
                </a:lnTo>
                <a:lnTo>
                  <a:pt x="80367" y="294680"/>
                </a:lnTo>
                <a:lnTo>
                  <a:pt x="107156" y="339329"/>
                </a:lnTo>
                <a:lnTo>
                  <a:pt x="133945" y="383977"/>
                </a:lnTo>
                <a:lnTo>
                  <a:pt x="151804" y="419696"/>
                </a:lnTo>
                <a:lnTo>
                  <a:pt x="160734" y="446485"/>
                </a:lnTo>
                <a:lnTo>
                  <a:pt x="160734" y="464344"/>
                </a:lnTo>
                <a:lnTo>
                  <a:pt x="160734" y="464344"/>
                </a:lnTo>
                <a:lnTo>
                  <a:pt x="142875" y="455415"/>
                </a:lnTo>
                <a:lnTo>
                  <a:pt x="125015" y="428625"/>
                </a:lnTo>
                <a:lnTo>
                  <a:pt x="98226" y="383977"/>
                </a:lnTo>
                <a:lnTo>
                  <a:pt x="71437" y="330399"/>
                </a:lnTo>
                <a:lnTo>
                  <a:pt x="44648" y="267891"/>
                </a:lnTo>
                <a:lnTo>
                  <a:pt x="26789" y="196454"/>
                </a:lnTo>
                <a:lnTo>
                  <a:pt x="17859" y="133946"/>
                </a:lnTo>
                <a:lnTo>
                  <a:pt x="17859" y="80368"/>
                </a:lnTo>
                <a:lnTo>
                  <a:pt x="35719" y="35719"/>
                </a:lnTo>
                <a:lnTo>
                  <a:pt x="44648" y="8930"/>
                </a:lnTo>
                <a:lnTo>
                  <a:pt x="71437" y="0"/>
                </a:lnTo>
                <a:lnTo>
                  <a:pt x="89297" y="0"/>
                </a:lnTo>
                <a:lnTo>
                  <a:pt x="107156" y="8930"/>
                </a:lnTo>
                <a:lnTo>
                  <a:pt x="116086" y="26790"/>
                </a:lnTo>
                <a:lnTo>
                  <a:pt x="125015" y="62508"/>
                </a:lnTo>
                <a:lnTo>
                  <a:pt x="125015" y="98227"/>
                </a:lnTo>
                <a:lnTo>
                  <a:pt x="125015" y="133946"/>
                </a:lnTo>
                <a:lnTo>
                  <a:pt x="116086" y="169665"/>
                </a:lnTo>
                <a:lnTo>
                  <a:pt x="116086" y="196454"/>
                </a:lnTo>
                <a:lnTo>
                  <a:pt x="107156" y="196454"/>
                </a:lnTo>
                <a:lnTo>
                  <a:pt x="107156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581180" y="4822031"/>
            <a:ext cx="258962" cy="241103"/>
          </a:xfrm>
          <a:custGeom>
            <a:avLst/>
            <a:gdLst/>
            <a:ahLst/>
            <a:cxnLst/>
            <a:rect l="0" t="0" r="0" b="0"/>
            <a:pathLst>
              <a:path w="258962" h="241103">
                <a:moveTo>
                  <a:pt x="0" y="196453"/>
                </a:moveTo>
                <a:lnTo>
                  <a:pt x="0" y="196453"/>
                </a:lnTo>
                <a:lnTo>
                  <a:pt x="0" y="205383"/>
                </a:lnTo>
                <a:lnTo>
                  <a:pt x="0" y="205383"/>
                </a:lnTo>
                <a:lnTo>
                  <a:pt x="8929" y="214313"/>
                </a:lnTo>
                <a:lnTo>
                  <a:pt x="26789" y="214313"/>
                </a:lnTo>
                <a:lnTo>
                  <a:pt x="44648" y="214313"/>
                </a:lnTo>
                <a:lnTo>
                  <a:pt x="62508" y="196453"/>
                </a:lnTo>
                <a:lnTo>
                  <a:pt x="89297" y="178594"/>
                </a:lnTo>
                <a:lnTo>
                  <a:pt x="107156" y="151805"/>
                </a:lnTo>
                <a:lnTo>
                  <a:pt x="125015" y="125016"/>
                </a:lnTo>
                <a:lnTo>
                  <a:pt x="142875" y="98227"/>
                </a:lnTo>
                <a:lnTo>
                  <a:pt x="151804" y="71438"/>
                </a:lnTo>
                <a:lnTo>
                  <a:pt x="160734" y="44648"/>
                </a:lnTo>
                <a:lnTo>
                  <a:pt x="151804" y="17859"/>
                </a:lnTo>
                <a:lnTo>
                  <a:pt x="142875" y="0"/>
                </a:lnTo>
                <a:lnTo>
                  <a:pt x="125015" y="0"/>
                </a:lnTo>
                <a:lnTo>
                  <a:pt x="107156" y="8930"/>
                </a:lnTo>
                <a:lnTo>
                  <a:pt x="89297" y="35719"/>
                </a:lnTo>
                <a:lnTo>
                  <a:pt x="71437" y="80367"/>
                </a:lnTo>
                <a:lnTo>
                  <a:pt x="71437" y="125016"/>
                </a:lnTo>
                <a:lnTo>
                  <a:pt x="71437" y="169664"/>
                </a:lnTo>
                <a:lnTo>
                  <a:pt x="80367" y="205383"/>
                </a:lnTo>
                <a:lnTo>
                  <a:pt x="98226" y="232172"/>
                </a:lnTo>
                <a:lnTo>
                  <a:pt x="116086" y="241102"/>
                </a:lnTo>
                <a:lnTo>
                  <a:pt x="142875" y="241102"/>
                </a:lnTo>
                <a:lnTo>
                  <a:pt x="169664" y="223242"/>
                </a:lnTo>
                <a:lnTo>
                  <a:pt x="205383" y="187524"/>
                </a:lnTo>
                <a:lnTo>
                  <a:pt x="232172" y="160735"/>
                </a:lnTo>
                <a:lnTo>
                  <a:pt x="258961" y="116086"/>
                </a:lnTo>
                <a:lnTo>
                  <a:pt x="258961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804422" y="4643437"/>
            <a:ext cx="160735" cy="321470"/>
          </a:xfrm>
          <a:custGeom>
            <a:avLst/>
            <a:gdLst/>
            <a:ahLst/>
            <a:cxnLst/>
            <a:rect l="0" t="0" r="0" b="0"/>
            <a:pathLst>
              <a:path w="160735" h="321470">
                <a:moveTo>
                  <a:pt x="26789" y="107156"/>
                </a:moveTo>
                <a:lnTo>
                  <a:pt x="17859" y="125016"/>
                </a:lnTo>
                <a:lnTo>
                  <a:pt x="8930" y="142875"/>
                </a:lnTo>
                <a:lnTo>
                  <a:pt x="0" y="178594"/>
                </a:lnTo>
                <a:lnTo>
                  <a:pt x="0" y="223242"/>
                </a:lnTo>
                <a:lnTo>
                  <a:pt x="0" y="258961"/>
                </a:lnTo>
                <a:lnTo>
                  <a:pt x="8930" y="294680"/>
                </a:lnTo>
                <a:lnTo>
                  <a:pt x="26789" y="312540"/>
                </a:lnTo>
                <a:lnTo>
                  <a:pt x="53578" y="321469"/>
                </a:lnTo>
                <a:lnTo>
                  <a:pt x="71437" y="312540"/>
                </a:lnTo>
                <a:lnTo>
                  <a:pt x="98226" y="285751"/>
                </a:lnTo>
                <a:lnTo>
                  <a:pt x="125016" y="258961"/>
                </a:lnTo>
                <a:lnTo>
                  <a:pt x="142875" y="232172"/>
                </a:lnTo>
                <a:lnTo>
                  <a:pt x="151805" y="187524"/>
                </a:lnTo>
                <a:lnTo>
                  <a:pt x="160734" y="142875"/>
                </a:lnTo>
                <a:lnTo>
                  <a:pt x="160734" y="98227"/>
                </a:lnTo>
                <a:lnTo>
                  <a:pt x="151805" y="53578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884789" y="4473773"/>
            <a:ext cx="151806" cy="437556"/>
          </a:xfrm>
          <a:custGeom>
            <a:avLst/>
            <a:gdLst/>
            <a:ahLst/>
            <a:cxnLst/>
            <a:rect l="0" t="0" r="0" b="0"/>
            <a:pathLst>
              <a:path w="151806" h="437556">
                <a:moveTo>
                  <a:pt x="8930" y="0"/>
                </a:moveTo>
                <a:lnTo>
                  <a:pt x="8930" y="0"/>
                </a:lnTo>
                <a:lnTo>
                  <a:pt x="0" y="17859"/>
                </a:lnTo>
                <a:lnTo>
                  <a:pt x="0" y="44648"/>
                </a:lnTo>
                <a:lnTo>
                  <a:pt x="0" y="89297"/>
                </a:lnTo>
                <a:lnTo>
                  <a:pt x="8930" y="142875"/>
                </a:lnTo>
                <a:lnTo>
                  <a:pt x="17859" y="205383"/>
                </a:lnTo>
                <a:lnTo>
                  <a:pt x="44649" y="267891"/>
                </a:lnTo>
                <a:lnTo>
                  <a:pt x="71438" y="321469"/>
                </a:lnTo>
                <a:lnTo>
                  <a:pt x="89297" y="366117"/>
                </a:lnTo>
                <a:lnTo>
                  <a:pt x="116086" y="401836"/>
                </a:lnTo>
                <a:lnTo>
                  <a:pt x="133945" y="428625"/>
                </a:lnTo>
                <a:lnTo>
                  <a:pt x="142875" y="437555"/>
                </a:lnTo>
                <a:lnTo>
                  <a:pt x="151805" y="437555"/>
                </a:lnTo>
                <a:lnTo>
                  <a:pt x="151805" y="428625"/>
                </a:lnTo>
                <a:lnTo>
                  <a:pt x="142875" y="419696"/>
                </a:lnTo>
                <a:lnTo>
                  <a:pt x="125016" y="392906"/>
                </a:lnTo>
                <a:lnTo>
                  <a:pt x="98227" y="366117"/>
                </a:lnTo>
                <a:lnTo>
                  <a:pt x="62508" y="330398"/>
                </a:lnTo>
                <a:lnTo>
                  <a:pt x="8930" y="285750"/>
                </a:lnTo>
                <a:lnTo>
                  <a:pt x="893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724055" y="4554140"/>
            <a:ext cx="321469" cy="107157"/>
          </a:xfrm>
          <a:custGeom>
            <a:avLst/>
            <a:gdLst/>
            <a:ahLst/>
            <a:cxnLst/>
            <a:rect l="0" t="0" r="0" b="0"/>
            <a:pathLst>
              <a:path w="321469" h="107157">
                <a:moveTo>
                  <a:pt x="0" y="107156"/>
                </a:moveTo>
                <a:lnTo>
                  <a:pt x="8929" y="107156"/>
                </a:lnTo>
                <a:lnTo>
                  <a:pt x="35718" y="98227"/>
                </a:lnTo>
                <a:lnTo>
                  <a:pt x="62508" y="89297"/>
                </a:lnTo>
                <a:lnTo>
                  <a:pt x="116086" y="71438"/>
                </a:lnTo>
                <a:lnTo>
                  <a:pt x="169664" y="53578"/>
                </a:lnTo>
                <a:lnTo>
                  <a:pt x="214312" y="35719"/>
                </a:lnTo>
                <a:lnTo>
                  <a:pt x="258961" y="17860"/>
                </a:lnTo>
                <a:lnTo>
                  <a:pt x="294679" y="8930"/>
                </a:lnTo>
                <a:lnTo>
                  <a:pt x="321468" y="0"/>
                </a:lnTo>
                <a:lnTo>
                  <a:pt x="3214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6983016" y="4625578"/>
            <a:ext cx="241102" cy="205384"/>
          </a:xfrm>
          <a:custGeom>
            <a:avLst/>
            <a:gdLst/>
            <a:ahLst/>
            <a:cxnLst/>
            <a:rect l="0" t="0" r="0" b="0"/>
            <a:pathLst>
              <a:path w="241102" h="205384">
                <a:moveTo>
                  <a:pt x="0" y="151804"/>
                </a:moveTo>
                <a:lnTo>
                  <a:pt x="0" y="160734"/>
                </a:lnTo>
                <a:lnTo>
                  <a:pt x="8929" y="169664"/>
                </a:lnTo>
                <a:lnTo>
                  <a:pt x="17859" y="187523"/>
                </a:lnTo>
                <a:lnTo>
                  <a:pt x="35718" y="187523"/>
                </a:lnTo>
                <a:lnTo>
                  <a:pt x="53578" y="187523"/>
                </a:lnTo>
                <a:lnTo>
                  <a:pt x="71437" y="169664"/>
                </a:lnTo>
                <a:lnTo>
                  <a:pt x="89297" y="151804"/>
                </a:lnTo>
                <a:lnTo>
                  <a:pt x="107156" y="125015"/>
                </a:lnTo>
                <a:lnTo>
                  <a:pt x="125015" y="89297"/>
                </a:lnTo>
                <a:lnTo>
                  <a:pt x="133945" y="62508"/>
                </a:lnTo>
                <a:lnTo>
                  <a:pt x="133945" y="35718"/>
                </a:lnTo>
                <a:lnTo>
                  <a:pt x="125015" y="8929"/>
                </a:lnTo>
                <a:lnTo>
                  <a:pt x="116086" y="0"/>
                </a:lnTo>
                <a:lnTo>
                  <a:pt x="98226" y="0"/>
                </a:lnTo>
                <a:lnTo>
                  <a:pt x="80367" y="26789"/>
                </a:lnTo>
                <a:lnTo>
                  <a:pt x="71437" y="62508"/>
                </a:lnTo>
                <a:lnTo>
                  <a:pt x="62507" y="98226"/>
                </a:lnTo>
                <a:lnTo>
                  <a:pt x="62507" y="142875"/>
                </a:lnTo>
                <a:lnTo>
                  <a:pt x="80367" y="178593"/>
                </a:lnTo>
                <a:lnTo>
                  <a:pt x="107156" y="196453"/>
                </a:lnTo>
                <a:lnTo>
                  <a:pt x="133945" y="205383"/>
                </a:lnTo>
                <a:lnTo>
                  <a:pt x="160734" y="205383"/>
                </a:lnTo>
                <a:lnTo>
                  <a:pt x="187523" y="187523"/>
                </a:lnTo>
                <a:lnTo>
                  <a:pt x="214312" y="151804"/>
                </a:lnTo>
                <a:lnTo>
                  <a:pt x="241101" y="116086"/>
                </a:lnTo>
                <a:lnTo>
                  <a:pt x="241101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7143750" y="4357687"/>
            <a:ext cx="321470" cy="428626"/>
          </a:xfrm>
          <a:custGeom>
            <a:avLst/>
            <a:gdLst/>
            <a:ahLst/>
            <a:cxnLst/>
            <a:rect l="0" t="0" r="0" b="0"/>
            <a:pathLst>
              <a:path w="321470" h="428626">
                <a:moveTo>
                  <a:pt x="35719" y="223242"/>
                </a:moveTo>
                <a:lnTo>
                  <a:pt x="35719" y="232172"/>
                </a:lnTo>
                <a:lnTo>
                  <a:pt x="17859" y="250031"/>
                </a:lnTo>
                <a:lnTo>
                  <a:pt x="8930" y="285750"/>
                </a:lnTo>
                <a:lnTo>
                  <a:pt x="8930" y="321469"/>
                </a:lnTo>
                <a:lnTo>
                  <a:pt x="0" y="366117"/>
                </a:lnTo>
                <a:lnTo>
                  <a:pt x="8930" y="392906"/>
                </a:lnTo>
                <a:lnTo>
                  <a:pt x="26789" y="419695"/>
                </a:lnTo>
                <a:lnTo>
                  <a:pt x="44648" y="428625"/>
                </a:lnTo>
                <a:lnTo>
                  <a:pt x="62508" y="419695"/>
                </a:lnTo>
                <a:lnTo>
                  <a:pt x="89297" y="401836"/>
                </a:lnTo>
                <a:lnTo>
                  <a:pt x="107156" y="375047"/>
                </a:lnTo>
                <a:lnTo>
                  <a:pt x="125016" y="330399"/>
                </a:lnTo>
                <a:lnTo>
                  <a:pt x="142875" y="285750"/>
                </a:lnTo>
                <a:lnTo>
                  <a:pt x="151805" y="241102"/>
                </a:lnTo>
                <a:lnTo>
                  <a:pt x="151805" y="187524"/>
                </a:lnTo>
                <a:lnTo>
                  <a:pt x="151805" y="133945"/>
                </a:lnTo>
                <a:lnTo>
                  <a:pt x="142875" y="80367"/>
                </a:lnTo>
                <a:lnTo>
                  <a:pt x="125016" y="35719"/>
                </a:lnTo>
                <a:lnTo>
                  <a:pt x="107156" y="8930"/>
                </a:lnTo>
                <a:lnTo>
                  <a:pt x="98227" y="0"/>
                </a:lnTo>
                <a:lnTo>
                  <a:pt x="80367" y="17859"/>
                </a:lnTo>
                <a:lnTo>
                  <a:pt x="80367" y="53578"/>
                </a:lnTo>
                <a:lnTo>
                  <a:pt x="71438" y="107156"/>
                </a:lnTo>
                <a:lnTo>
                  <a:pt x="80367" y="169664"/>
                </a:lnTo>
                <a:lnTo>
                  <a:pt x="98227" y="232172"/>
                </a:lnTo>
                <a:lnTo>
                  <a:pt x="133945" y="276820"/>
                </a:lnTo>
                <a:lnTo>
                  <a:pt x="169664" y="312539"/>
                </a:lnTo>
                <a:lnTo>
                  <a:pt x="205383" y="330399"/>
                </a:lnTo>
                <a:lnTo>
                  <a:pt x="250031" y="330399"/>
                </a:lnTo>
                <a:lnTo>
                  <a:pt x="285750" y="312539"/>
                </a:lnTo>
                <a:lnTo>
                  <a:pt x="321469" y="276820"/>
                </a:lnTo>
                <a:lnTo>
                  <a:pt x="32146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7563445" y="4170164"/>
            <a:ext cx="276822" cy="330399"/>
          </a:xfrm>
          <a:custGeom>
            <a:avLst/>
            <a:gdLst/>
            <a:ahLst/>
            <a:cxnLst/>
            <a:rect l="0" t="0" r="0" b="0"/>
            <a:pathLst>
              <a:path w="276822" h="330399">
                <a:moveTo>
                  <a:pt x="53578" y="0"/>
                </a:moveTo>
                <a:lnTo>
                  <a:pt x="44649" y="0"/>
                </a:lnTo>
                <a:lnTo>
                  <a:pt x="35719" y="17859"/>
                </a:lnTo>
                <a:lnTo>
                  <a:pt x="17860" y="35718"/>
                </a:lnTo>
                <a:lnTo>
                  <a:pt x="893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87523"/>
                </a:lnTo>
                <a:lnTo>
                  <a:pt x="17860" y="223242"/>
                </a:lnTo>
                <a:lnTo>
                  <a:pt x="35719" y="267890"/>
                </a:lnTo>
                <a:lnTo>
                  <a:pt x="53578" y="294679"/>
                </a:lnTo>
                <a:lnTo>
                  <a:pt x="80368" y="312539"/>
                </a:lnTo>
                <a:lnTo>
                  <a:pt x="107157" y="330398"/>
                </a:lnTo>
                <a:lnTo>
                  <a:pt x="133946" y="321468"/>
                </a:lnTo>
                <a:lnTo>
                  <a:pt x="169664" y="312539"/>
                </a:lnTo>
                <a:lnTo>
                  <a:pt x="205383" y="294679"/>
                </a:lnTo>
                <a:lnTo>
                  <a:pt x="241102" y="267890"/>
                </a:lnTo>
                <a:lnTo>
                  <a:pt x="267891" y="232172"/>
                </a:lnTo>
                <a:lnTo>
                  <a:pt x="276821" y="196453"/>
                </a:lnTo>
                <a:lnTo>
                  <a:pt x="267891" y="151804"/>
                </a:lnTo>
                <a:lnTo>
                  <a:pt x="250032" y="107156"/>
                </a:lnTo>
                <a:lnTo>
                  <a:pt x="250032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7527727" y="4161234"/>
            <a:ext cx="241102" cy="214313"/>
          </a:xfrm>
          <a:custGeom>
            <a:avLst/>
            <a:gdLst/>
            <a:ahLst/>
            <a:cxnLst/>
            <a:rect l="0" t="0" r="0" b="0"/>
            <a:pathLst>
              <a:path w="241102" h="214313">
                <a:moveTo>
                  <a:pt x="0" y="214312"/>
                </a:moveTo>
                <a:lnTo>
                  <a:pt x="0" y="214312"/>
                </a:lnTo>
                <a:lnTo>
                  <a:pt x="0" y="214312"/>
                </a:lnTo>
                <a:lnTo>
                  <a:pt x="17859" y="205383"/>
                </a:lnTo>
                <a:lnTo>
                  <a:pt x="35718" y="187523"/>
                </a:lnTo>
                <a:lnTo>
                  <a:pt x="71437" y="160734"/>
                </a:lnTo>
                <a:lnTo>
                  <a:pt x="116086" y="125016"/>
                </a:lnTo>
                <a:lnTo>
                  <a:pt x="151804" y="98227"/>
                </a:lnTo>
                <a:lnTo>
                  <a:pt x="196453" y="62508"/>
                </a:lnTo>
                <a:lnTo>
                  <a:pt x="223242" y="35719"/>
                </a:lnTo>
                <a:lnTo>
                  <a:pt x="241101" y="17859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7492008" y="4036218"/>
            <a:ext cx="294681" cy="98228"/>
          </a:xfrm>
          <a:custGeom>
            <a:avLst/>
            <a:gdLst/>
            <a:ahLst/>
            <a:cxnLst/>
            <a:rect l="0" t="0" r="0" b="0"/>
            <a:pathLst>
              <a:path w="294681" h="98228">
                <a:moveTo>
                  <a:pt x="0" y="98227"/>
                </a:moveTo>
                <a:lnTo>
                  <a:pt x="17859" y="89297"/>
                </a:lnTo>
                <a:lnTo>
                  <a:pt x="53578" y="71438"/>
                </a:lnTo>
                <a:lnTo>
                  <a:pt x="98226" y="53578"/>
                </a:lnTo>
                <a:lnTo>
                  <a:pt x="151805" y="26789"/>
                </a:lnTo>
                <a:lnTo>
                  <a:pt x="205383" y="17860"/>
                </a:lnTo>
                <a:lnTo>
                  <a:pt x="250031" y="8930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7777758" y="4018359"/>
            <a:ext cx="348259" cy="339329"/>
          </a:xfrm>
          <a:custGeom>
            <a:avLst/>
            <a:gdLst/>
            <a:ahLst/>
            <a:cxnLst/>
            <a:rect l="0" t="0" r="0" b="0"/>
            <a:pathLst>
              <a:path w="348259" h="339329">
                <a:moveTo>
                  <a:pt x="0" y="151805"/>
                </a:moveTo>
                <a:lnTo>
                  <a:pt x="0" y="151805"/>
                </a:lnTo>
                <a:lnTo>
                  <a:pt x="8930" y="151805"/>
                </a:lnTo>
                <a:lnTo>
                  <a:pt x="17859" y="151805"/>
                </a:lnTo>
                <a:lnTo>
                  <a:pt x="26789" y="169664"/>
                </a:lnTo>
                <a:lnTo>
                  <a:pt x="44648" y="187523"/>
                </a:lnTo>
                <a:lnTo>
                  <a:pt x="53578" y="214312"/>
                </a:lnTo>
                <a:lnTo>
                  <a:pt x="62508" y="250031"/>
                </a:lnTo>
                <a:lnTo>
                  <a:pt x="80367" y="285750"/>
                </a:lnTo>
                <a:lnTo>
                  <a:pt x="89297" y="312539"/>
                </a:lnTo>
                <a:lnTo>
                  <a:pt x="107156" y="330398"/>
                </a:lnTo>
                <a:lnTo>
                  <a:pt x="107156" y="339328"/>
                </a:lnTo>
                <a:lnTo>
                  <a:pt x="107156" y="339328"/>
                </a:lnTo>
                <a:lnTo>
                  <a:pt x="107156" y="330398"/>
                </a:lnTo>
                <a:lnTo>
                  <a:pt x="107156" y="303609"/>
                </a:lnTo>
                <a:lnTo>
                  <a:pt x="107156" y="276820"/>
                </a:lnTo>
                <a:lnTo>
                  <a:pt x="98226" y="232172"/>
                </a:lnTo>
                <a:lnTo>
                  <a:pt x="89297" y="187523"/>
                </a:lnTo>
                <a:lnTo>
                  <a:pt x="89297" y="133945"/>
                </a:lnTo>
                <a:lnTo>
                  <a:pt x="89297" y="89297"/>
                </a:lnTo>
                <a:lnTo>
                  <a:pt x="98226" y="62508"/>
                </a:lnTo>
                <a:lnTo>
                  <a:pt x="116086" y="53578"/>
                </a:lnTo>
                <a:lnTo>
                  <a:pt x="125015" y="62508"/>
                </a:lnTo>
                <a:lnTo>
                  <a:pt x="142875" y="80367"/>
                </a:lnTo>
                <a:lnTo>
                  <a:pt x="151805" y="125016"/>
                </a:lnTo>
                <a:lnTo>
                  <a:pt x="160734" y="160734"/>
                </a:lnTo>
                <a:lnTo>
                  <a:pt x="169664" y="214312"/>
                </a:lnTo>
                <a:lnTo>
                  <a:pt x="178594" y="258961"/>
                </a:lnTo>
                <a:lnTo>
                  <a:pt x="178594" y="285750"/>
                </a:lnTo>
                <a:lnTo>
                  <a:pt x="178594" y="312539"/>
                </a:lnTo>
                <a:lnTo>
                  <a:pt x="169664" y="321469"/>
                </a:lnTo>
                <a:lnTo>
                  <a:pt x="169664" y="312539"/>
                </a:lnTo>
                <a:lnTo>
                  <a:pt x="169664" y="285750"/>
                </a:lnTo>
                <a:lnTo>
                  <a:pt x="178594" y="250031"/>
                </a:lnTo>
                <a:lnTo>
                  <a:pt x="178594" y="196453"/>
                </a:lnTo>
                <a:lnTo>
                  <a:pt x="187523" y="142875"/>
                </a:lnTo>
                <a:lnTo>
                  <a:pt x="196453" y="80367"/>
                </a:lnTo>
                <a:lnTo>
                  <a:pt x="214312" y="35719"/>
                </a:lnTo>
                <a:lnTo>
                  <a:pt x="223242" y="0"/>
                </a:lnTo>
                <a:lnTo>
                  <a:pt x="250031" y="0"/>
                </a:lnTo>
                <a:lnTo>
                  <a:pt x="258961" y="8930"/>
                </a:lnTo>
                <a:lnTo>
                  <a:pt x="267890" y="44648"/>
                </a:lnTo>
                <a:lnTo>
                  <a:pt x="276820" y="89297"/>
                </a:lnTo>
                <a:lnTo>
                  <a:pt x="276820" y="142875"/>
                </a:lnTo>
                <a:lnTo>
                  <a:pt x="285750" y="187523"/>
                </a:lnTo>
                <a:lnTo>
                  <a:pt x="285750" y="223242"/>
                </a:lnTo>
                <a:lnTo>
                  <a:pt x="285750" y="250031"/>
                </a:lnTo>
                <a:lnTo>
                  <a:pt x="294680" y="258961"/>
                </a:lnTo>
                <a:lnTo>
                  <a:pt x="312539" y="258961"/>
                </a:lnTo>
                <a:lnTo>
                  <a:pt x="321469" y="241102"/>
                </a:lnTo>
                <a:lnTo>
                  <a:pt x="330398" y="205383"/>
                </a:lnTo>
                <a:lnTo>
                  <a:pt x="348258" y="169664"/>
                </a:lnTo>
                <a:lnTo>
                  <a:pt x="34825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8117086" y="3536156"/>
            <a:ext cx="410766" cy="714376"/>
          </a:xfrm>
          <a:custGeom>
            <a:avLst/>
            <a:gdLst/>
            <a:ahLst/>
            <a:cxnLst/>
            <a:rect l="0" t="0" r="0" b="0"/>
            <a:pathLst>
              <a:path w="410766" h="714376">
                <a:moveTo>
                  <a:pt x="89296" y="437555"/>
                </a:moveTo>
                <a:lnTo>
                  <a:pt x="89296" y="446484"/>
                </a:lnTo>
                <a:lnTo>
                  <a:pt x="71437" y="464344"/>
                </a:lnTo>
                <a:lnTo>
                  <a:pt x="53578" y="500062"/>
                </a:lnTo>
                <a:lnTo>
                  <a:pt x="35719" y="535781"/>
                </a:lnTo>
                <a:lnTo>
                  <a:pt x="17859" y="571500"/>
                </a:lnTo>
                <a:lnTo>
                  <a:pt x="8930" y="607219"/>
                </a:lnTo>
                <a:lnTo>
                  <a:pt x="0" y="642937"/>
                </a:lnTo>
                <a:lnTo>
                  <a:pt x="0" y="660797"/>
                </a:lnTo>
                <a:lnTo>
                  <a:pt x="8930" y="669726"/>
                </a:lnTo>
                <a:lnTo>
                  <a:pt x="17859" y="660797"/>
                </a:lnTo>
                <a:lnTo>
                  <a:pt x="35719" y="642937"/>
                </a:lnTo>
                <a:lnTo>
                  <a:pt x="53578" y="616148"/>
                </a:lnTo>
                <a:lnTo>
                  <a:pt x="71437" y="589359"/>
                </a:lnTo>
                <a:lnTo>
                  <a:pt x="89296" y="544711"/>
                </a:lnTo>
                <a:lnTo>
                  <a:pt x="98226" y="500062"/>
                </a:lnTo>
                <a:lnTo>
                  <a:pt x="107155" y="464344"/>
                </a:lnTo>
                <a:lnTo>
                  <a:pt x="116085" y="455414"/>
                </a:lnTo>
                <a:lnTo>
                  <a:pt x="116085" y="455414"/>
                </a:lnTo>
                <a:lnTo>
                  <a:pt x="107155" y="482203"/>
                </a:lnTo>
                <a:lnTo>
                  <a:pt x="107155" y="526851"/>
                </a:lnTo>
                <a:lnTo>
                  <a:pt x="98226" y="571500"/>
                </a:lnTo>
                <a:lnTo>
                  <a:pt x="98226" y="625078"/>
                </a:lnTo>
                <a:lnTo>
                  <a:pt x="98226" y="660797"/>
                </a:lnTo>
                <a:lnTo>
                  <a:pt x="98226" y="687586"/>
                </a:lnTo>
                <a:lnTo>
                  <a:pt x="98226" y="705445"/>
                </a:lnTo>
                <a:lnTo>
                  <a:pt x="116085" y="714375"/>
                </a:lnTo>
                <a:lnTo>
                  <a:pt x="125015" y="705445"/>
                </a:lnTo>
                <a:lnTo>
                  <a:pt x="133944" y="678656"/>
                </a:lnTo>
                <a:lnTo>
                  <a:pt x="151804" y="651867"/>
                </a:lnTo>
                <a:lnTo>
                  <a:pt x="160734" y="607219"/>
                </a:lnTo>
                <a:lnTo>
                  <a:pt x="169663" y="562570"/>
                </a:lnTo>
                <a:lnTo>
                  <a:pt x="178593" y="526851"/>
                </a:lnTo>
                <a:lnTo>
                  <a:pt x="187523" y="508992"/>
                </a:lnTo>
                <a:lnTo>
                  <a:pt x="196452" y="508992"/>
                </a:lnTo>
                <a:lnTo>
                  <a:pt x="205382" y="535781"/>
                </a:lnTo>
                <a:lnTo>
                  <a:pt x="214312" y="571500"/>
                </a:lnTo>
                <a:lnTo>
                  <a:pt x="214312" y="607219"/>
                </a:lnTo>
                <a:lnTo>
                  <a:pt x="223241" y="642937"/>
                </a:lnTo>
                <a:lnTo>
                  <a:pt x="232171" y="678656"/>
                </a:lnTo>
                <a:lnTo>
                  <a:pt x="250030" y="696515"/>
                </a:lnTo>
                <a:lnTo>
                  <a:pt x="258960" y="696515"/>
                </a:lnTo>
                <a:lnTo>
                  <a:pt x="267890" y="678656"/>
                </a:lnTo>
                <a:lnTo>
                  <a:pt x="285749" y="651867"/>
                </a:lnTo>
                <a:lnTo>
                  <a:pt x="294679" y="616148"/>
                </a:lnTo>
                <a:lnTo>
                  <a:pt x="303609" y="562570"/>
                </a:lnTo>
                <a:lnTo>
                  <a:pt x="312538" y="482203"/>
                </a:lnTo>
                <a:lnTo>
                  <a:pt x="321468" y="401836"/>
                </a:lnTo>
                <a:lnTo>
                  <a:pt x="339327" y="303609"/>
                </a:lnTo>
                <a:lnTo>
                  <a:pt x="357187" y="205383"/>
                </a:lnTo>
                <a:lnTo>
                  <a:pt x="375046" y="125015"/>
                </a:lnTo>
                <a:lnTo>
                  <a:pt x="401835" y="53578"/>
                </a:lnTo>
                <a:lnTo>
                  <a:pt x="410765" y="17859"/>
                </a:lnTo>
                <a:lnTo>
                  <a:pt x="410765" y="0"/>
                </a:lnTo>
                <a:lnTo>
                  <a:pt x="392905" y="8930"/>
                </a:lnTo>
                <a:lnTo>
                  <a:pt x="357187" y="35719"/>
                </a:lnTo>
                <a:lnTo>
                  <a:pt x="321468" y="89297"/>
                </a:lnTo>
                <a:lnTo>
                  <a:pt x="294679" y="160734"/>
                </a:lnTo>
                <a:lnTo>
                  <a:pt x="267890" y="232172"/>
                </a:lnTo>
                <a:lnTo>
                  <a:pt x="250030" y="312539"/>
                </a:lnTo>
                <a:lnTo>
                  <a:pt x="250030" y="383976"/>
                </a:lnTo>
                <a:lnTo>
                  <a:pt x="250030" y="437555"/>
                </a:lnTo>
                <a:lnTo>
                  <a:pt x="267890" y="482203"/>
                </a:lnTo>
                <a:lnTo>
                  <a:pt x="276819" y="508992"/>
                </a:lnTo>
                <a:lnTo>
                  <a:pt x="294679" y="508992"/>
                </a:lnTo>
                <a:lnTo>
                  <a:pt x="312538" y="508992"/>
                </a:lnTo>
                <a:lnTo>
                  <a:pt x="330398" y="482203"/>
                </a:lnTo>
                <a:lnTo>
                  <a:pt x="339327" y="455414"/>
                </a:lnTo>
                <a:lnTo>
                  <a:pt x="339327" y="410765"/>
                </a:lnTo>
                <a:lnTo>
                  <a:pt x="339327" y="366117"/>
                </a:lnTo>
                <a:lnTo>
                  <a:pt x="339327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8215312" y="3598664"/>
            <a:ext cx="26790" cy="71438"/>
          </a:xfrm>
          <a:custGeom>
            <a:avLst/>
            <a:gdLst/>
            <a:ahLst/>
            <a:cxnLst/>
            <a:rect l="0" t="0" r="0" b="0"/>
            <a:pathLst>
              <a:path w="26790" h="71438">
                <a:moveTo>
                  <a:pt x="26789" y="0"/>
                </a:moveTo>
                <a:lnTo>
                  <a:pt x="17859" y="0"/>
                </a:lnTo>
                <a:lnTo>
                  <a:pt x="8929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29" y="53578"/>
                </a:lnTo>
                <a:lnTo>
                  <a:pt x="8929" y="71437"/>
                </a:lnTo>
                <a:lnTo>
                  <a:pt x="892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6232922" y="5500688"/>
            <a:ext cx="232173" cy="285750"/>
          </a:xfrm>
          <a:custGeom>
            <a:avLst/>
            <a:gdLst/>
            <a:ahLst/>
            <a:cxnLst/>
            <a:rect l="0" t="0" r="0" b="0"/>
            <a:pathLst>
              <a:path w="232173" h="285750">
                <a:moveTo>
                  <a:pt x="98226" y="71437"/>
                </a:moveTo>
                <a:lnTo>
                  <a:pt x="89297" y="71437"/>
                </a:lnTo>
                <a:lnTo>
                  <a:pt x="80367" y="71437"/>
                </a:lnTo>
                <a:lnTo>
                  <a:pt x="62508" y="80366"/>
                </a:lnTo>
                <a:lnTo>
                  <a:pt x="44648" y="89296"/>
                </a:lnTo>
                <a:lnTo>
                  <a:pt x="26789" y="107155"/>
                </a:lnTo>
                <a:lnTo>
                  <a:pt x="17859" y="125014"/>
                </a:lnTo>
                <a:lnTo>
                  <a:pt x="8930" y="160733"/>
                </a:lnTo>
                <a:lnTo>
                  <a:pt x="0" y="196452"/>
                </a:lnTo>
                <a:lnTo>
                  <a:pt x="8930" y="232171"/>
                </a:lnTo>
                <a:lnTo>
                  <a:pt x="17859" y="258960"/>
                </a:lnTo>
                <a:lnTo>
                  <a:pt x="35719" y="276819"/>
                </a:lnTo>
                <a:lnTo>
                  <a:pt x="62508" y="285749"/>
                </a:lnTo>
                <a:lnTo>
                  <a:pt x="89297" y="276819"/>
                </a:lnTo>
                <a:lnTo>
                  <a:pt x="125016" y="258960"/>
                </a:lnTo>
                <a:lnTo>
                  <a:pt x="142875" y="232171"/>
                </a:lnTo>
                <a:lnTo>
                  <a:pt x="160734" y="187522"/>
                </a:lnTo>
                <a:lnTo>
                  <a:pt x="178594" y="151803"/>
                </a:lnTo>
                <a:lnTo>
                  <a:pt x="169664" y="107155"/>
                </a:lnTo>
                <a:lnTo>
                  <a:pt x="160734" y="80366"/>
                </a:lnTo>
                <a:lnTo>
                  <a:pt x="133945" y="71437"/>
                </a:lnTo>
                <a:lnTo>
                  <a:pt x="107156" y="71437"/>
                </a:lnTo>
                <a:lnTo>
                  <a:pt x="71437" y="89296"/>
                </a:lnTo>
                <a:lnTo>
                  <a:pt x="44648" y="107155"/>
                </a:lnTo>
                <a:lnTo>
                  <a:pt x="26789" y="142874"/>
                </a:lnTo>
                <a:lnTo>
                  <a:pt x="26789" y="169663"/>
                </a:lnTo>
                <a:lnTo>
                  <a:pt x="26789" y="187522"/>
                </a:lnTo>
                <a:lnTo>
                  <a:pt x="44648" y="196452"/>
                </a:lnTo>
                <a:lnTo>
                  <a:pt x="80367" y="178592"/>
                </a:lnTo>
                <a:lnTo>
                  <a:pt x="116086" y="151803"/>
                </a:lnTo>
                <a:lnTo>
                  <a:pt x="151805" y="125014"/>
                </a:lnTo>
                <a:lnTo>
                  <a:pt x="187523" y="80366"/>
                </a:lnTo>
                <a:lnTo>
                  <a:pt x="214312" y="35718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6500813" y="5393531"/>
            <a:ext cx="169665" cy="241102"/>
          </a:xfrm>
          <a:custGeom>
            <a:avLst/>
            <a:gdLst/>
            <a:ahLst/>
            <a:cxnLst/>
            <a:rect l="0" t="0" r="0" b="0"/>
            <a:pathLst>
              <a:path w="169665" h="241102">
                <a:moveTo>
                  <a:pt x="0" y="98227"/>
                </a:moveTo>
                <a:lnTo>
                  <a:pt x="0" y="107157"/>
                </a:lnTo>
                <a:lnTo>
                  <a:pt x="8929" y="125016"/>
                </a:lnTo>
                <a:lnTo>
                  <a:pt x="17859" y="151805"/>
                </a:lnTo>
                <a:lnTo>
                  <a:pt x="26789" y="178594"/>
                </a:lnTo>
                <a:lnTo>
                  <a:pt x="35718" y="205382"/>
                </a:lnTo>
                <a:lnTo>
                  <a:pt x="53578" y="223242"/>
                </a:lnTo>
                <a:lnTo>
                  <a:pt x="53578" y="241101"/>
                </a:lnTo>
                <a:lnTo>
                  <a:pt x="62507" y="241101"/>
                </a:lnTo>
                <a:lnTo>
                  <a:pt x="62507" y="241101"/>
                </a:lnTo>
                <a:lnTo>
                  <a:pt x="62507" y="223242"/>
                </a:lnTo>
                <a:lnTo>
                  <a:pt x="53578" y="187523"/>
                </a:lnTo>
                <a:lnTo>
                  <a:pt x="53578" y="151805"/>
                </a:lnTo>
                <a:lnTo>
                  <a:pt x="62507" y="107157"/>
                </a:lnTo>
                <a:lnTo>
                  <a:pt x="80367" y="71438"/>
                </a:lnTo>
                <a:lnTo>
                  <a:pt x="107156" y="44649"/>
                </a:lnTo>
                <a:lnTo>
                  <a:pt x="142875" y="1786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6911578" y="5098852"/>
            <a:ext cx="357189" cy="375047"/>
          </a:xfrm>
          <a:custGeom>
            <a:avLst/>
            <a:gdLst/>
            <a:ahLst/>
            <a:cxnLst/>
            <a:rect l="0" t="0" r="0" b="0"/>
            <a:pathLst>
              <a:path w="357189" h="375047">
                <a:moveTo>
                  <a:pt x="0" y="178593"/>
                </a:moveTo>
                <a:lnTo>
                  <a:pt x="8930" y="178593"/>
                </a:lnTo>
                <a:lnTo>
                  <a:pt x="17860" y="169664"/>
                </a:lnTo>
                <a:lnTo>
                  <a:pt x="26789" y="160734"/>
                </a:lnTo>
                <a:lnTo>
                  <a:pt x="35719" y="160734"/>
                </a:lnTo>
                <a:lnTo>
                  <a:pt x="44649" y="160734"/>
                </a:lnTo>
                <a:lnTo>
                  <a:pt x="44649" y="160734"/>
                </a:lnTo>
                <a:lnTo>
                  <a:pt x="53578" y="178593"/>
                </a:lnTo>
                <a:lnTo>
                  <a:pt x="53578" y="196453"/>
                </a:lnTo>
                <a:lnTo>
                  <a:pt x="62508" y="223242"/>
                </a:lnTo>
                <a:lnTo>
                  <a:pt x="71438" y="258961"/>
                </a:lnTo>
                <a:lnTo>
                  <a:pt x="80367" y="303609"/>
                </a:lnTo>
                <a:lnTo>
                  <a:pt x="89297" y="339328"/>
                </a:lnTo>
                <a:lnTo>
                  <a:pt x="98227" y="366117"/>
                </a:lnTo>
                <a:lnTo>
                  <a:pt x="107156" y="375046"/>
                </a:lnTo>
                <a:lnTo>
                  <a:pt x="107156" y="366117"/>
                </a:lnTo>
                <a:lnTo>
                  <a:pt x="107156" y="357187"/>
                </a:lnTo>
                <a:lnTo>
                  <a:pt x="107156" y="321468"/>
                </a:lnTo>
                <a:lnTo>
                  <a:pt x="107156" y="285750"/>
                </a:lnTo>
                <a:lnTo>
                  <a:pt x="107156" y="241101"/>
                </a:lnTo>
                <a:lnTo>
                  <a:pt x="107156" y="196453"/>
                </a:lnTo>
                <a:lnTo>
                  <a:pt x="107156" y="151804"/>
                </a:lnTo>
                <a:lnTo>
                  <a:pt x="107156" y="116086"/>
                </a:lnTo>
                <a:lnTo>
                  <a:pt x="107156" y="98226"/>
                </a:lnTo>
                <a:lnTo>
                  <a:pt x="116086" y="98226"/>
                </a:lnTo>
                <a:lnTo>
                  <a:pt x="125016" y="116086"/>
                </a:lnTo>
                <a:lnTo>
                  <a:pt x="142875" y="151804"/>
                </a:lnTo>
                <a:lnTo>
                  <a:pt x="151805" y="196453"/>
                </a:lnTo>
                <a:lnTo>
                  <a:pt x="169664" y="241101"/>
                </a:lnTo>
                <a:lnTo>
                  <a:pt x="187524" y="285750"/>
                </a:lnTo>
                <a:lnTo>
                  <a:pt x="196453" y="312539"/>
                </a:lnTo>
                <a:lnTo>
                  <a:pt x="205383" y="330398"/>
                </a:lnTo>
                <a:lnTo>
                  <a:pt x="214313" y="339328"/>
                </a:lnTo>
                <a:lnTo>
                  <a:pt x="214313" y="321468"/>
                </a:lnTo>
                <a:lnTo>
                  <a:pt x="214313" y="285750"/>
                </a:lnTo>
                <a:lnTo>
                  <a:pt x="214313" y="250031"/>
                </a:lnTo>
                <a:lnTo>
                  <a:pt x="214313" y="196453"/>
                </a:lnTo>
                <a:lnTo>
                  <a:pt x="214313" y="133945"/>
                </a:lnTo>
                <a:lnTo>
                  <a:pt x="214313" y="80367"/>
                </a:lnTo>
                <a:lnTo>
                  <a:pt x="223242" y="35718"/>
                </a:lnTo>
                <a:lnTo>
                  <a:pt x="223242" y="8929"/>
                </a:lnTo>
                <a:lnTo>
                  <a:pt x="232172" y="0"/>
                </a:lnTo>
                <a:lnTo>
                  <a:pt x="241102" y="26789"/>
                </a:lnTo>
                <a:lnTo>
                  <a:pt x="258961" y="62507"/>
                </a:lnTo>
                <a:lnTo>
                  <a:pt x="276820" y="116086"/>
                </a:lnTo>
                <a:lnTo>
                  <a:pt x="294680" y="178593"/>
                </a:lnTo>
                <a:lnTo>
                  <a:pt x="312539" y="232171"/>
                </a:lnTo>
                <a:lnTo>
                  <a:pt x="321469" y="267890"/>
                </a:lnTo>
                <a:lnTo>
                  <a:pt x="330399" y="285750"/>
                </a:lnTo>
                <a:lnTo>
                  <a:pt x="339328" y="285750"/>
                </a:lnTo>
                <a:lnTo>
                  <a:pt x="348258" y="267890"/>
                </a:lnTo>
                <a:lnTo>
                  <a:pt x="357188" y="232171"/>
                </a:lnTo>
                <a:lnTo>
                  <a:pt x="357188" y="178593"/>
                </a:lnTo>
                <a:lnTo>
                  <a:pt x="357188" y="116086"/>
                </a:lnTo>
                <a:lnTo>
                  <a:pt x="35718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7295555" y="4973836"/>
            <a:ext cx="223243" cy="446485"/>
          </a:xfrm>
          <a:custGeom>
            <a:avLst/>
            <a:gdLst/>
            <a:ahLst/>
            <a:cxnLst/>
            <a:rect l="0" t="0" r="0" b="0"/>
            <a:pathLst>
              <a:path w="223243" h="446485">
                <a:moveTo>
                  <a:pt x="0" y="80367"/>
                </a:move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8929" y="178594"/>
                </a:lnTo>
                <a:lnTo>
                  <a:pt x="8929" y="214312"/>
                </a:lnTo>
                <a:lnTo>
                  <a:pt x="17859" y="241102"/>
                </a:lnTo>
                <a:lnTo>
                  <a:pt x="26789" y="250031"/>
                </a:lnTo>
                <a:lnTo>
                  <a:pt x="44648" y="258961"/>
                </a:lnTo>
                <a:lnTo>
                  <a:pt x="53578" y="241102"/>
                </a:lnTo>
                <a:lnTo>
                  <a:pt x="71437" y="223242"/>
                </a:lnTo>
                <a:lnTo>
                  <a:pt x="80367" y="187523"/>
                </a:lnTo>
                <a:lnTo>
                  <a:pt x="89297" y="142875"/>
                </a:lnTo>
                <a:lnTo>
                  <a:pt x="98226" y="89297"/>
                </a:lnTo>
                <a:lnTo>
                  <a:pt x="107156" y="44648"/>
                </a:lnTo>
                <a:lnTo>
                  <a:pt x="107156" y="8930"/>
                </a:lnTo>
                <a:lnTo>
                  <a:pt x="116086" y="0"/>
                </a:lnTo>
                <a:lnTo>
                  <a:pt x="125015" y="17859"/>
                </a:lnTo>
                <a:lnTo>
                  <a:pt x="142875" y="62508"/>
                </a:lnTo>
                <a:lnTo>
                  <a:pt x="160734" y="133945"/>
                </a:lnTo>
                <a:lnTo>
                  <a:pt x="187523" y="205383"/>
                </a:lnTo>
                <a:lnTo>
                  <a:pt x="205383" y="285750"/>
                </a:lnTo>
                <a:lnTo>
                  <a:pt x="214312" y="357187"/>
                </a:lnTo>
                <a:lnTo>
                  <a:pt x="223242" y="410766"/>
                </a:lnTo>
                <a:lnTo>
                  <a:pt x="223242" y="437555"/>
                </a:lnTo>
                <a:lnTo>
                  <a:pt x="214312" y="446484"/>
                </a:lnTo>
                <a:lnTo>
                  <a:pt x="205383" y="437555"/>
                </a:lnTo>
                <a:lnTo>
                  <a:pt x="187523" y="401836"/>
                </a:lnTo>
                <a:lnTo>
                  <a:pt x="187523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7670602" y="4679156"/>
            <a:ext cx="116087" cy="464345"/>
          </a:xfrm>
          <a:custGeom>
            <a:avLst/>
            <a:gdLst/>
            <a:ahLst/>
            <a:cxnLst/>
            <a:rect l="0" t="0" r="0" b="0"/>
            <a:pathLst>
              <a:path w="116087" h="46434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62508"/>
                </a:lnTo>
                <a:lnTo>
                  <a:pt x="0" y="116086"/>
                </a:lnTo>
                <a:lnTo>
                  <a:pt x="8929" y="169664"/>
                </a:lnTo>
                <a:lnTo>
                  <a:pt x="17859" y="241102"/>
                </a:lnTo>
                <a:lnTo>
                  <a:pt x="35718" y="312539"/>
                </a:lnTo>
                <a:lnTo>
                  <a:pt x="53578" y="375047"/>
                </a:lnTo>
                <a:lnTo>
                  <a:pt x="62507" y="419696"/>
                </a:lnTo>
                <a:lnTo>
                  <a:pt x="80367" y="446485"/>
                </a:lnTo>
                <a:lnTo>
                  <a:pt x="89296" y="464344"/>
                </a:lnTo>
                <a:lnTo>
                  <a:pt x="98226" y="446485"/>
                </a:lnTo>
                <a:lnTo>
                  <a:pt x="107156" y="419696"/>
                </a:lnTo>
                <a:lnTo>
                  <a:pt x="116086" y="366117"/>
                </a:lnTo>
                <a:lnTo>
                  <a:pt x="107156" y="303610"/>
                </a:lnTo>
                <a:lnTo>
                  <a:pt x="89296" y="232172"/>
                </a:lnTo>
                <a:lnTo>
                  <a:pt x="89296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7786688" y="4411265"/>
            <a:ext cx="705445" cy="598291"/>
          </a:xfrm>
          <a:custGeom>
            <a:avLst/>
            <a:gdLst/>
            <a:ahLst/>
            <a:cxnLst/>
            <a:rect l="0" t="0" r="0" b="0"/>
            <a:pathLst>
              <a:path w="705445" h="598291">
                <a:moveTo>
                  <a:pt x="0" y="446485"/>
                </a:moveTo>
                <a:lnTo>
                  <a:pt x="8929" y="464344"/>
                </a:lnTo>
                <a:lnTo>
                  <a:pt x="8929" y="482204"/>
                </a:lnTo>
                <a:lnTo>
                  <a:pt x="17859" y="508993"/>
                </a:lnTo>
                <a:lnTo>
                  <a:pt x="26789" y="526852"/>
                </a:lnTo>
                <a:lnTo>
                  <a:pt x="44648" y="535782"/>
                </a:lnTo>
                <a:lnTo>
                  <a:pt x="53578" y="535782"/>
                </a:lnTo>
                <a:lnTo>
                  <a:pt x="71437" y="526852"/>
                </a:lnTo>
                <a:lnTo>
                  <a:pt x="89296" y="500063"/>
                </a:lnTo>
                <a:lnTo>
                  <a:pt x="98226" y="464344"/>
                </a:lnTo>
                <a:lnTo>
                  <a:pt x="107156" y="428625"/>
                </a:lnTo>
                <a:lnTo>
                  <a:pt x="107156" y="392906"/>
                </a:lnTo>
                <a:lnTo>
                  <a:pt x="98226" y="357188"/>
                </a:lnTo>
                <a:lnTo>
                  <a:pt x="89296" y="339328"/>
                </a:lnTo>
                <a:lnTo>
                  <a:pt x="71437" y="339328"/>
                </a:lnTo>
                <a:lnTo>
                  <a:pt x="62507" y="366117"/>
                </a:lnTo>
                <a:lnTo>
                  <a:pt x="62507" y="401836"/>
                </a:lnTo>
                <a:lnTo>
                  <a:pt x="62507" y="455414"/>
                </a:lnTo>
                <a:lnTo>
                  <a:pt x="71437" y="500063"/>
                </a:lnTo>
                <a:lnTo>
                  <a:pt x="80367" y="544712"/>
                </a:lnTo>
                <a:lnTo>
                  <a:pt x="89296" y="571501"/>
                </a:lnTo>
                <a:lnTo>
                  <a:pt x="98226" y="598290"/>
                </a:lnTo>
                <a:lnTo>
                  <a:pt x="116085" y="598290"/>
                </a:lnTo>
                <a:lnTo>
                  <a:pt x="133945" y="589360"/>
                </a:lnTo>
                <a:lnTo>
                  <a:pt x="151804" y="562571"/>
                </a:lnTo>
                <a:lnTo>
                  <a:pt x="169664" y="526852"/>
                </a:lnTo>
                <a:lnTo>
                  <a:pt x="187523" y="482204"/>
                </a:lnTo>
                <a:lnTo>
                  <a:pt x="205382" y="419696"/>
                </a:lnTo>
                <a:lnTo>
                  <a:pt x="214312" y="357188"/>
                </a:lnTo>
                <a:lnTo>
                  <a:pt x="214312" y="294680"/>
                </a:lnTo>
                <a:lnTo>
                  <a:pt x="214312" y="223242"/>
                </a:lnTo>
                <a:lnTo>
                  <a:pt x="205382" y="169664"/>
                </a:lnTo>
                <a:lnTo>
                  <a:pt x="196453" y="133946"/>
                </a:lnTo>
                <a:lnTo>
                  <a:pt x="178593" y="116086"/>
                </a:lnTo>
                <a:lnTo>
                  <a:pt x="178593" y="133946"/>
                </a:lnTo>
                <a:lnTo>
                  <a:pt x="169664" y="169664"/>
                </a:lnTo>
                <a:lnTo>
                  <a:pt x="169664" y="232172"/>
                </a:lnTo>
                <a:lnTo>
                  <a:pt x="178593" y="294680"/>
                </a:lnTo>
                <a:lnTo>
                  <a:pt x="187523" y="366117"/>
                </a:lnTo>
                <a:lnTo>
                  <a:pt x="196453" y="419696"/>
                </a:lnTo>
                <a:lnTo>
                  <a:pt x="214312" y="464344"/>
                </a:lnTo>
                <a:lnTo>
                  <a:pt x="232171" y="491133"/>
                </a:lnTo>
                <a:lnTo>
                  <a:pt x="250031" y="500063"/>
                </a:lnTo>
                <a:lnTo>
                  <a:pt x="267890" y="491133"/>
                </a:lnTo>
                <a:lnTo>
                  <a:pt x="285750" y="464344"/>
                </a:lnTo>
                <a:lnTo>
                  <a:pt x="303609" y="428625"/>
                </a:lnTo>
                <a:lnTo>
                  <a:pt x="321468" y="383977"/>
                </a:lnTo>
                <a:lnTo>
                  <a:pt x="339328" y="330399"/>
                </a:lnTo>
                <a:lnTo>
                  <a:pt x="339328" y="258961"/>
                </a:lnTo>
                <a:lnTo>
                  <a:pt x="348257" y="196453"/>
                </a:lnTo>
                <a:lnTo>
                  <a:pt x="348257" y="125016"/>
                </a:lnTo>
                <a:lnTo>
                  <a:pt x="339328" y="62508"/>
                </a:lnTo>
                <a:lnTo>
                  <a:pt x="339328" y="17860"/>
                </a:lnTo>
                <a:lnTo>
                  <a:pt x="330398" y="0"/>
                </a:lnTo>
                <a:lnTo>
                  <a:pt x="330398" y="8930"/>
                </a:lnTo>
                <a:lnTo>
                  <a:pt x="321468" y="44649"/>
                </a:lnTo>
                <a:lnTo>
                  <a:pt x="321468" y="98227"/>
                </a:lnTo>
                <a:lnTo>
                  <a:pt x="321468" y="160735"/>
                </a:lnTo>
                <a:lnTo>
                  <a:pt x="321468" y="232172"/>
                </a:lnTo>
                <a:lnTo>
                  <a:pt x="330398" y="294680"/>
                </a:lnTo>
                <a:lnTo>
                  <a:pt x="330398" y="348258"/>
                </a:lnTo>
                <a:lnTo>
                  <a:pt x="348257" y="383977"/>
                </a:lnTo>
                <a:lnTo>
                  <a:pt x="357187" y="401836"/>
                </a:lnTo>
                <a:lnTo>
                  <a:pt x="375046" y="401836"/>
                </a:lnTo>
                <a:lnTo>
                  <a:pt x="401835" y="383977"/>
                </a:lnTo>
                <a:lnTo>
                  <a:pt x="419694" y="357188"/>
                </a:lnTo>
                <a:lnTo>
                  <a:pt x="437553" y="312539"/>
                </a:lnTo>
                <a:lnTo>
                  <a:pt x="455413" y="267891"/>
                </a:lnTo>
                <a:lnTo>
                  <a:pt x="464342" y="214313"/>
                </a:lnTo>
                <a:lnTo>
                  <a:pt x="464342" y="169664"/>
                </a:lnTo>
                <a:lnTo>
                  <a:pt x="464342" y="142875"/>
                </a:lnTo>
                <a:lnTo>
                  <a:pt x="464342" y="142875"/>
                </a:lnTo>
                <a:lnTo>
                  <a:pt x="455413" y="160735"/>
                </a:lnTo>
                <a:lnTo>
                  <a:pt x="455413" y="196453"/>
                </a:lnTo>
                <a:lnTo>
                  <a:pt x="455413" y="250031"/>
                </a:lnTo>
                <a:lnTo>
                  <a:pt x="464342" y="294680"/>
                </a:lnTo>
                <a:lnTo>
                  <a:pt x="464342" y="330399"/>
                </a:lnTo>
                <a:lnTo>
                  <a:pt x="473272" y="357188"/>
                </a:lnTo>
                <a:lnTo>
                  <a:pt x="482202" y="366117"/>
                </a:lnTo>
                <a:lnTo>
                  <a:pt x="491132" y="357188"/>
                </a:lnTo>
                <a:lnTo>
                  <a:pt x="508991" y="339328"/>
                </a:lnTo>
                <a:lnTo>
                  <a:pt x="517921" y="303610"/>
                </a:lnTo>
                <a:lnTo>
                  <a:pt x="535780" y="267891"/>
                </a:lnTo>
                <a:lnTo>
                  <a:pt x="553639" y="223242"/>
                </a:lnTo>
                <a:lnTo>
                  <a:pt x="571499" y="169664"/>
                </a:lnTo>
                <a:lnTo>
                  <a:pt x="589358" y="133946"/>
                </a:lnTo>
                <a:lnTo>
                  <a:pt x="598288" y="107156"/>
                </a:lnTo>
                <a:lnTo>
                  <a:pt x="616147" y="98227"/>
                </a:lnTo>
                <a:lnTo>
                  <a:pt x="634007" y="107156"/>
                </a:lnTo>
                <a:lnTo>
                  <a:pt x="642936" y="125016"/>
                </a:lnTo>
                <a:lnTo>
                  <a:pt x="660796" y="142875"/>
                </a:lnTo>
                <a:lnTo>
                  <a:pt x="678655" y="169664"/>
                </a:lnTo>
                <a:lnTo>
                  <a:pt x="687585" y="196453"/>
                </a:lnTo>
                <a:lnTo>
                  <a:pt x="696514" y="205383"/>
                </a:lnTo>
                <a:lnTo>
                  <a:pt x="705444" y="214313"/>
                </a:lnTo>
                <a:lnTo>
                  <a:pt x="705444" y="214313"/>
                </a:lnTo>
                <a:lnTo>
                  <a:pt x="696514" y="205383"/>
                </a:lnTo>
                <a:lnTo>
                  <a:pt x="678655" y="187524"/>
                </a:lnTo>
                <a:lnTo>
                  <a:pt x="651866" y="160735"/>
                </a:lnTo>
                <a:lnTo>
                  <a:pt x="616147" y="125016"/>
                </a:lnTo>
                <a:lnTo>
                  <a:pt x="61614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7875984" y="4393406"/>
            <a:ext cx="366118" cy="169665"/>
          </a:xfrm>
          <a:custGeom>
            <a:avLst/>
            <a:gdLst/>
            <a:ahLst/>
            <a:cxnLst/>
            <a:rect l="0" t="0" r="0" b="0"/>
            <a:pathLst>
              <a:path w="366118" h="169665">
                <a:moveTo>
                  <a:pt x="0" y="169664"/>
                </a:moveTo>
                <a:lnTo>
                  <a:pt x="8930" y="169664"/>
                </a:lnTo>
                <a:lnTo>
                  <a:pt x="26789" y="160734"/>
                </a:lnTo>
                <a:lnTo>
                  <a:pt x="53579" y="133945"/>
                </a:lnTo>
                <a:lnTo>
                  <a:pt x="107157" y="98226"/>
                </a:lnTo>
                <a:lnTo>
                  <a:pt x="160735" y="62508"/>
                </a:lnTo>
                <a:lnTo>
                  <a:pt x="223243" y="35719"/>
                </a:lnTo>
                <a:lnTo>
                  <a:pt x="285750" y="8930"/>
                </a:lnTo>
                <a:lnTo>
                  <a:pt x="330398" y="0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6813352" y="5643562"/>
            <a:ext cx="508993" cy="616149"/>
          </a:xfrm>
          <a:custGeom>
            <a:avLst/>
            <a:gdLst/>
            <a:ahLst/>
            <a:cxnLst/>
            <a:rect l="0" t="0" r="0" b="0"/>
            <a:pathLst>
              <a:path w="508993" h="616149">
                <a:moveTo>
                  <a:pt x="0" y="250031"/>
                </a:moveTo>
                <a:lnTo>
                  <a:pt x="0" y="258961"/>
                </a:lnTo>
                <a:lnTo>
                  <a:pt x="0" y="276820"/>
                </a:lnTo>
                <a:lnTo>
                  <a:pt x="0" y="303609"/>
                </a:lnTo>
                <a:lnTo>
                  <a:pt x="17859" y="339328"/>
                </a:lnTo>
                <a:lnTo>
                  <a:pt x="35718" y="375047"/>
                </a:lnTo>
                <a:lnTo>
                  <a:pt x="53578" y="401836"/>
                </a:lnTo>
                <a:lnTo>
                  <a:pt x="71437" y="428625"/>
                </a:lnTo>
                <a:lnTo>
                  <a:pt x="89296" y="437554"/>
                </a:lnTo>
                <a:lnTo>
                  <a:pt x="107156" y="437554"/>
                </a:lnTo>
                <a:lnTo>
                  <a:pt x="125015" y="428625"/>
                </a:lnTo>
                <a:lnTo>
                  <a:pt x="125015" y="401836"/>
                </a:lnTo>
                <a:lnTo>
                  <a:pt x="125015" y="366117"/>
                </a:lnTo>
                <a:lnTo>
                  <a:pt x="116086" y="330398"/>
                </a:lnTo>
                <a:lnTo>
                  <a:pt x="107156" y="285750"/>
                </a:lnTo>
                <a:lnTo>
                  <a:pt x="80367" y="250031"/>
                </a:lnTo>
                <a:lnTo>
                  <a:pt x="62507" y="223242"/>
                </a:lnTo>
                <a:lnTo>
                  <a:pt x="53578" y="196453"/>
                </a:lnTo>
                <a:lnTo>
                  <a:pt x="44648" y="196453"/>
                </a:lnTo>
                <a:lnTo>
                  <a:pt x="44648" y="196453"/>
                </a:lnTo>
                <a:lnTo>
                  <a:pt x="62507" y="205383"/>
                </a:lnTo>
                <a:lnTo>
                  <a:pt x="71437" y="223242"/>
                </a:lnTo>
                <a:lnTo>
                  <a:pt x="98226" y="232172"/>
                </a:lnTo>
                <a:lnTo>
                  <a:pt x="116086" y="232172"/>
                </a:lnTo>
                <a:lnTo>
                  <a:pt x="133945" y="223242"/>
                </a:lnTo>
                <a:lnTo>
                  <a:pt x="151804" y="196453"/>
                </a:lnTo>
                <a:lnTo>
                  <a:pt x="160734" y="160734"/>
                </a:lnTo>
                <a:lnTo>
                  <a:pt x="178593" y="125015"/>
                </a:lnTo>
                <a:lnTo>
                  <a:pt x="178593" y="80367"/>
                </a:lnTo>
                <a:lnTo>
                  <a:pt x="187523" y="44648"/>
                </a:lnTo>
                <a:lnTo>
                  <a:pt x="178593" y="8929"/>
                </a:lnTo>
                <a:lnTo>
                  <a:pt x="178593" y="0"/>
                </a:lnTo>
                <a:lnTo>
                  <a:pt x="178593" y="0"/>
                </a:lnTo>
                <a:lnTo>
                  <a:pt x="187523" y="26789"/>
                </a:lnTo>
                <a:lnTo>
                  <a:pt x="196453" y="71437"/>
                </a:lnTo>
                <a:lnTo>
                  <a:pt x="214312" y="142875"/>
                </a:lnTo>
                <a:lnTo>
                  <a:pt x="241101" y="223242"/>
                </a:lnTo>
                <a:lnTo>
                  <a:pt x="276820" y="303609"/>
                </a:lnTo>
                <a:lnTo>
                  <a:pt x="312539" y="392906"/>
                </a:lnTo>
                <a:lnTo>
                  <a:pt x="357187" y="473273"/>
                </a:lnTo>
                <a:lnTo>
                  <a:pt x="383976" y="535781"/>
                </a:lnTo>
                <a:lnTo>
                  <a:pt x="410765" y="580429"/>
                </a:lnTo>
                <a:lnTo>
                  <a:pt x="437554" y="607218"/>
                </a:lnTo>
                <a:lnTo>
                  <a:pt x="455414" y="616148"/>
                </a:lnTo>
                <a:lnTo>
                  <a:pt x="473273" y="607218"/>
                </a:lnTo>
                <a:lnTo>
                  <a:pt x="491132" y="589359"/>
                </a:lnTo>
                <a:lnTo>
                  <a:pt x="508992" y="544711"/>
                </a:lnTo>
                <a:lnTo>
                  <a:pt x="508992" y="500062"/>
                </a:lnTo>
                <a:lnTo>
                  <a:pt x="508992" y="455414"/>
                </a:lnTo>
                <a:lnTo>
                  <a:pt x="482203" y="419695"/>
                </a:lnTo>
                <a:lnTo>
                  <a:pt x="455414" y="392906"/>
                </a:lnTo>
                <a:lnTo>
                  <a:pt x="410765" y="383976"/>
                </a:lnTo>
                <a:lnTo>
                  <a:pt x="375046" y="383976"/>
                </a:lnTo>
                <a:lnTo>
                  <a:pt x="348257" y="401836"/>
                </a:lnTo>
                <a:lnTo>
                  <a:pt x="330398" y="419695"/>
                </a:lnTo>
                <a:lnTo>
                  <a:pt x="339328" y="437554"/>
                </a:lnTo>
                <a:lnTo>
                  <a:pt x="348257" y="437554"/>
                </a:lnTo>
                <a:lnTo>
                  <a:pt x="366117" y="419695"/>
                </a:lnTo>
                <a:lnTo>
                  <a:pt x="366117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7366992" y="5527477"/>
            <a:ext cx="160736" cy="303609"/>
          </a:xfrm>
          <a:custGeom>
            <a:avLst/>
            <a:gdLst/>
            <a:ahLst/>
            <a:cxnLst/>
            <a:rect l="0" t="0" r="0" b="0"/>
            <a:pathLst>
              <a:path w="160736" h="303609">
                <a:moveTo>
                  <a:pt x="44649" y="26789"/>
                </a:moveTo>
                <a:lnTo>
                  <a:pt x="35719" y="26789"/>
                </a:lnTo>
                <a:lnTo>
                  <a:pt x="26789" y="35718"/>
                </a:lnTo>
                <a:lnTo>
                  <a:pt x="17860" y="53577"/>
                </a:lnTo>
                <a:lnTo>
                  <a:pt x="8930" y="71436"/>
                </a:lnTo>
                <a:lnTo>
                  <a:pt x="0" y="89296"/>
                </a:lnTo>
                <a:lnTo>
                  <a:pt x="0" y="125014"/>
                </a:lnTo>
                <a:lnTo>
                  <a:pt x="0" y="151803"/>
                </a:lnTo>
                <a:lnTo>
                  <a:pt x="17860" y="187522"/>
                </a:lnTo>
                <a:lnTo>
                  <a:pt x="35719" y="232171"/>
                </a:lnTo>
                <a:lnTo>
                  <a:pt x="62508" y="258960"/>
                </a:lnTo>
                <a:lnTo>
                  <a:pt x="80367" y="285749"/>
                </a:lnTo>
                <a:lnTo>
                  <a:pt x="98227" y="303608"/>
                </a:lnTo>
                <a:lnTo>
                  <a:pt x="116086" y="303608"/>
                </a:lnTo>
                <a:lnTo>
                  <a:pt x="116086" y="294678"/>
                </a:lnTo>
                <a:lnTo>
                  <a:pt x="107156" y="267889"/>
                </a:lnTo>
                <a:lnTo>
                  <a:pt x="98227" y="232171"/>
                </a:lnTo>
                <a:lnTo>
                  <a:pt x="80367" y="187522"/>
                </a:lnTo>
                <a:lnTo>
                  <a:pt x="62508" y="142874"/>
                </a:lnTo>
                <a:lnTo>
                  <a:pt x="44649" y="98225"/>
                </a:lnTo>
                <a:lnTo>
                  <a:pt x="44649" y="62507"/>
                </a:lnTo>
                <a:lnTo>
                  <a:pt x="44649" y="26789"/>
                </a:lnTo>
                <a:lnTo>
                  <a:pt x="62508" y="8929"/>
                </a:lnTo>
                <a:lnTo>
                  <a:pt x="89297" y="0"/>
                </a:lnTo>
                <a:lnTo>
                  <a:pt x="125016" y="0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7500938" y="5536406"/>
            <a:ext cx="223243" cy="178594"/>
          </a:xfrm>
          <a:custGeom>
            <a:avLst/>
            <a:gdLst/>
            <a:ahLst/>
            <a:cxnLst/>
            <a:rect l="0" t="0" r="0" b="0"/>
            <a:pathLst>
              <a:path w="223243" h="178594">
                <a:moveTo>
                  <a:pt x="0" y="80367"/>
                </a:moveTo>
                <a:lnTo>
                  <a:pt x="0" y="89296"/>
                </a:lnTo>
                <a:lnTo>
                  <a:pt x="8929" y="98226"/>
                </a:lnTo>
                <a:lnTo>
                  <a:pt x="17859" y="116085"/>
                </a:lnTo>
                <a:lnTo>
                  <a:pt x="35718" y="133945"/>
                </a:lnTo>
                <a:lnTo>
                  <a:pt x="53578" y="133945"/>
                </a:lnTo>
                <a:lnTo>
                  <a:pt x="71437" y="142874"/>
                </a:lnTo>
                <a:lnTo>
                  <a:pt x="89296" y="125015"/>
                </a:lnTo>
                <a:lnTo>
                  <a:pt x="107156" y="116085"/>
                </a:lnTo>
                <a:lnTo>
                  <a:pt x="125015" y="89296"/>
                </a:lnTo>
                <a:lnTo>
                  <a:pt x="133945" y="62507"/>
                </a:lnTo>
                <a:lnTo>
                  <a:pt x="142875" y="44648"/>
                </a:lnTo>
                <a:lnTo>
                  <a:pt x="142875" y="17860"/>
                </a:lnTo>
                <a:lnTo>
                  <a:pt x="125015" y="8930"/>
                </a:lnTo>
                <a:lnTo>
                  <a:pt x="107156" y="0"/>
                </a:lnTo>
                <a:lnTo>
                  <a:pt x="89296" y="8930"/>
                </a:lnTo>
                <a:lnTo>
                  <a:pt x="80367" y="26789"/>
                </a:lnTo>
                <a:lnTo>
                  <a:pt x="71437" y="62507"/>
                </a:lnTo>
                <a:lnTo>
                  <a:pt x="80367" y="98226"/>
                </a:lnTo>
                <a:lnTo>
                  <a:pt x="98226" y="125015"/>
                </a:lnTo>
                <a:lnTo>
                  <a:pt x="125015" y="160734"/>
                </a:lnTo>
                <a:lnTo>
                  <a:pt x="142875" y="178593"/>
                </a:lnTo>
                <a:lnTo>
                  <a:pt x="169664" y="178593"/>
                </a:lnTo>
                <a:lnTo>
                  <a:pt x="196453" y="178593"/>
                </a:lnTo>
                <a:lnTo>
                  <a:pt x="214312" y="160734"/>
                </a:lnTo>
                <a:lnTo>
                  <a:pt x="223242" y="133945"/>
                </a:lnTo>
                <a:lnTo>
                  <a:pt x="223242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7733109" y="5384602"/>
            <a:ext cx="142876" cy="294679"/>
          </a:xfrm>
          <a:custGeom>
            <a:avLst/>
            <a:gdLst/>
            <a:ahLst/>
            <a:cxnLst/>
            <a:rect l="0" t="0" r="0" b="0"/>
            <a:pathLst>
              <a:path w="142876" h="294679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8930" y="178593"/>
                </a:lnTo>
                <a:lnTo>
                  <a:pt x="26789" y="187523"/>
                </a:lnTo>
                <a:lnTo>
                  <a:pt x="44649" y="196452"/>
                </a:lnTo>
                <a:lnTo>
                  <a:pt x="71438" y="196452"/>
                </a:lnTo>
                <a:lnTo>
                  <a:pt x="89297" y="196452"/>
                </a:lnTo>
                <a:lnTo>
                  <a:pt x="116086" y="196452"/>
                </a:lnTo>
                <a:lnTo>
                  <a:pt x="133946" y="205382"/>
                </a:lnTo>
                <a:lnTo>
                  <a:pt x="142875" y="214311"/>
                </a:lnTo>
                <a:lnTo>
                  <a:pt x="133946" y="232171"/>
                </a:lnTo>
                <a:lnTo>
                  <a:pt x="125016" y="250030"/>
                </a:lnTo>
                <a:lnTo>
                  <a:pt x="107157" y="267889"/>
                </a:lnTo>
                <a:lnTo>
                  <a:pt x="89297" y="285749"/>
                </a:lnTo>
                <a:lnTo>
                  <a:pt x="62508" y="294678"/>
                </a:lnTo>
                <a:lnTo>
                  <a:pt x="44649" y="294678"/>
                </a:lnTo>
                <a:lnTo>
                  <a:pt x="26789" y="285749"/>
                </a:lnTo>
                <a:lnTo>
                  <a:pt x="26789" y="2857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7867055" y="5438180"/>
            <a:ext cx="53579" cy="133946"/>
          </a:xfrm>
          <a:custGeom>
            <a:avLst/>
            <a:gdLst/>
            <a:ahLst/>
            <a:cxnLst/>
            <a:rect l="0" t="0" r="0" b="0"/>
            <a:pathLst>
              <a:path w="53579" h="133946">
                <a:moveTo>
                  <a:pt x="0" y="0"/>
                </a:move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71437"/>
                </a:lnTo>
                <a:lnTo>
                  <a:pt x="0" y="98226"/>
                </a:lnTo>
                <a:lnTo>
                  <a:pt x="8929" y="116086"/>
                </a:lnTo>
                <a:lnTo>
                  <a:pt x="17859" y="125015"/>
                </a:lnTo>
                <a:lnTo>
                  <a:pt x="26789" y="133945"/>
                </a:lnTo>
                <a:lnTo>
                  <a:pt x="35718" y="133945"/>
                </a:lnTo>
                <a:lnTo>
                  <a:pt x="53578" y="125015"/>
                </a:lnTo>
                <a:lnTo>
                  <a:pt x="53578" y="116086"/>
                </a:lnTo>
                <a:lnTo>
                  <a:pt x="5357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7786688" y="5304234"/>
            <a:ext cx="53579" cy="26790"/>
          </a:xfrm>
          <a:custGeom>
            <a:avLst/>
            <a:gdLst/>
            <a:ahLst/>
            <a:cxnLst/>
            <a:rect l="0" t="0" r="0" b="0"/>
            <a:pathLst>
              <a:path w="53579" h="26790">
                <a:moveTo>
                  <a:pt x="26789" y="26789"/>
                </a:moveTo>
                <a:lnTo>
                  <a:pt x="17859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53578" y="8930"/>
                </a:lnTo>
                <a:lnTo>
                  <a:pt x="5357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7929563" y="5322094"/>
            <a:ext cx="205383" cy="330398"/>
          </a:xfrm>
          <a:custGeom>
            <a:avLst/>
            <a:gdLst/>
            <a:ahLst/>
            <a:cxnLst/>
            <a:rect l="0" t="0" r="0" b="0"/>
            <a:pathLst>
              <a:path w="205383" h="330398">
                <a:moveTo>
                  <a:pt x="44648" y="0"/>
                </a:moveTo>
                <a:lnTo>
                  <a:pt x="35718" y="0"/>
                </a:lnTo>
                <a:lnTo>
                  <a:pt x="26789" y="0"/>
                </a:lnTo>
                <a:lnTo>
                  <a:pt x="8929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8929" y="107156"/>
                </a:lnTo>
                <a:lnTo>
                  <a:pt x="17859" y="125015"/>
                </a:lnTo>
                <a:lnTo>
                  <a:pt x="26789" y="142875"/>
                </a:lnTo>
                <a:lnTo>
                  <a:pt x="44648" y="151804"/>
                </a:lnTo>
                <a:lnTo>
                  <a:pt x="53578" y="151804"/>
                </a:lnTo>
                <a:lnTo>
                  <a:pt x="62507" y="142875"/>
                </a:lnTo>
                <a:lnTo>
                  <a:pt x="80367" y="125015"/>
                </a:lnTo>
                <a:lnTo>
                  <a:pt x="89296" y="107156"/>
                </a:lnTo>
                <a:lnTo>
                  <a:pt x="89296" y="89297"/>
                </a:lnTo>
                <a:lnTo>
                  <a:pt x="98226" y="80367"/>
                </a:lnTo>
                <a:lnTo>
                  <a:pt x="116085" y="71437"/>
                </a:lnTo>
                <a:lnTo>
                  <a:pt x="125015" y="80367"/>
                </a:lnTo>
                <a:lnTo>
                  <a:pt x="142875" y="107156"/>
                </a:lnTo>
                <a:lnTo>
                  <a:pt x="160734" y="142875"/>
                </a:lnTo>
                <a:lnTo>
                  <a:pt x="178593" y="187523"/>
                </a:lnTo>
                <a:lnTo>
                  <a:pt x="196453" y="223242"/>
                </a:lnTo>
                <a:lnTo>
                  <a:pt x="205382" y="267890"/>
                </a:lnTo>
                <a:lnTo>
                  <a:pt x="205382" y="294679"/>
                </a:lnTo>
                <a:lnTo>
                  <a:pt x="196453" y="321468"/>
                </a:lnTo>
                <a:lnTo>
                  <a:pt x="196453" y="330397"/>
                </a:lnTo>
                <a:lnTo>
                  <a:pt x="187523" y="330397"/>
                </a:lnTo>
                <a:lnTo>
                  <a:pt x="187523" y="321468"/>
                </a:lnTo>
                <a:lnTo>
                  <a:pt x="187523" y="303608"/>
                </a:lnTo>
                <a:lnTo>
                  <a:pt x="187523" y="3036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8081367" y="5214938"/>
            <a:ext cx="223243" cy="187524"/>
          </a:xfrm>
          <a:custGeom>
            <a:avLst/>
            <a:gdLst/>
            <a:ahLst/>
            <a:cxnLst/>
            <a:rect l="0" t="0" r="0" b="0"/>
            <a:pathLst>
              <a:path w="223243" h="187524">
                <a:moveTo>
                  <a:pt x="0" y="26789"/>
                </a:moveTo>
                <a:lnTo>
                  <a:pt x="0" y="35718"/>
                </a:lnTo>
                <a:lnTo>
                  <a:pt x="8930" y="53578"/>
                </a:lnTo>
                <a:lnTo>
                  <a:pt x="8930" y="71437"/>
                </a:lnTo>
                <a:lnTo>
                  <a:pt x="26789" y="98226"/>
                </a:lnTo>
                <a:lnTo>
                  <a:pt x="35719" y="125015"/>
                </a:lnTo>
                <a:lnTo>
                  <a:pt x="44649" y="142875"/>
                </a:lnTo>
                <a:lnTo>
                  <a:pt x="53578" y="160734"/>
                </a:lnTo>
                <a:lnTo>
                  <a:pt x="62508" y="169664"/>
                </a:lnTo>
                <a:lnTo>
                  <a:pt x="71438" y="187523"/>
                </a:lnTo>
                <a:lnTo>
                  <a:pt x="71438" y="187523"/>
                </a:lnTo>
                <a:lnTo>
                  <a:pt x="71438" y="187523"/>
                </a:lnTo>
                <a:lnTo>
                  <a:pt x="71438" y="178593"/>
                </a:lnTo>
                <a:lnTo>
                  <a:pt x="62508" y="151804"/>
                </a:lnTo>
                <a:lnTo>
                  <a:pt x="62508" y="116085"/>
                </a:lnTo>
                <a:lnTo>
                  <a:pt x="62508" y="71437"/>
                </a:lnTo>
                <a:lnTo>
                  <a:pt x="62508" y="35718"/>
                </a:lnTo>
                <a:lnTo>
                  <a:pt x="71438" y="8929"/>
                </a:lnTo>
                <a:lnTo>
                  <a:pt x="89297" y="0"/>
                </a:lnTo>
                <a:lnTo>
                  <a:pt x="107156" y="8929"/>
                </a:lnTo>
                <a:lnTo>
                  <a:pt x="125015" y="26789"/>
                </a:lnTo>
                <a:lnTo>
                  <a:pt x="142874" y="53578"/>
                </a:lnTo>
                <a:lnTo>
                  <a:pt x="160734" y="80367"/>
                </a:lnTo>
                <a:lnTo>
                  <a:pt x="169663" y="107156"/>
                </a:lnTo>
                <a:lnTo>
                  <a:pt x="178593" y="125015"/>
                </a:lnTo>
                <a:lnTo>
                  <a:pt x="187523" y="133945"/>
                </a:lnTo>
                <a:lnTo>
                  <a:pt x="196453" y="133945"/>
                </a:lnTo>
                <a:lnTo>
                  <a:pt x="205382" y="116085"/>
                </a:lnTo>
                <a:lnTo>
                  <a:pt x="214312" y="98226"/>
                </a:lnTo>
                <a:lnTo>
                  <a:pt x="223242" y="71437"/>
                </a:lnTo>
                <a:lnTo>
                  <a:pt x="223242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8286749" y="4902398"/>
            <a:ext cx="142876" cy="437556"/>
          </a:xfrm>
          <a:custGeom>
            <a:avLst/>
            <a:gdLst/>
            <a:ahLst/>
            <a:cxnLst/>
            <a:rect l="0" t="0" r="0" b="0"/>
            <a:pathLst>
              <a:path w="142876" h="437556">
                <a:moveTo>
                  <a:pt x="0" y="241102"/>
                </a:moveTo>
                <a:lnTo>
                  <a:pt x="0" y="258961"/>
                </a:lnTo>
                <a:lnTo>
                  <a:pt x="0" y="294680"/>
                </a:lnTo>
                <a:lnTo>
                  <a:pt x="0" y="330399"/>
                </a:lnTo>
                <a:lnTo>
                  <a:pt x="0" y="366118"/>
                </a:lnTo>
                <a:lnTo>
                  <a:pt x="0" y="401836"/>
                </a:lnTo>
                <a:lnTo>
                  <a:pt x="0" y="419696"/>
                </a:lnTo>
                <a:lnTo>
                  <a:pt x="0" y="428625"/>
                </a:lnTo>
                <a:lnTo>
                  <a:pt x="8930" y="437555"/>
                </a:lnTo>
                <a:lnTo>
                  <a:pt x="17860" y="419696"/>
                </a:lnTo>
                <a:lnTo>
                  <a:pt x="17860" y="401836"/>
                </a:lnTo>
                <a:lnTo>
                  <a:pt x="26789" y="383977"/>
                </a:lnTo>
                <a:lnTo>
                  <a:pt x="35719" y="348258"/>
                </a:lnTo>
                <a:lnTo>
                  <a:pt x="35719" y="330399"/>
                </a:lnTo>
                <a:lnTo>
                  <a:pt x="44649" y="312540"/>
                </a:lnTo>
                <a:lnTo>
                  <a:pt x="44649" y="312540"/>
                </a:lnTo>
                <a:lnTo>
                  <a:pt x="53578" y="312540"/>
                </a:lnTo>
                <a:lnTo>
                  <a:pt x="62508" y="321469"/>
                </a:lnTo>
                <a:lnTo>
                  <a:pt x="71438" y="339329"/>
                </a:lnTo>
                <a:lnTo>
                  <a:pt x="71438" y="348258"/>
                </a:lnTo>
                <a:lnTo>
                  <a:pt x="80367" y="348258"/>
                </a:lnTo>
                <a:lnTo>
                  <a:pt x="89297" y="348258"/>
                </a:lnTo>
                <a:lnTo>
                  <a:pt x="98227" y="348258"/>
                </a:lnTo>
                <a:lnTo>
                  <a:pt x="107156" y="330399"/>
                </a:lnTo>
                <a:lnTo>
                  <a:pt x="116086" y="312540"/>
                </a:lnTo>
                <a:lnTo>
                  <a:pt x="116086" y="285750"/>
                </a:lnTo>
                <a:lnTo>
                  <a:pt x="116086" y="250032"/>
                </a:lnTo>
                <a:lnTo>
                  <a:pt x="116086" y="214313"/>
                </a:lnTo>
                <a:lnTo>
                  <a:pt x="107156" y="160735"/>
                </a:lnTo>
                <a:lnTo>
                  <a:pt x="98227" y="107157"/>
                </a:lnTo>
                <a:lnTo>
                  <a:pt x="89297" y="53579"/>
                </a:lnTo>
                <a:lnTo>
                  <a:pt x="80367" y="17860"/>
                </a:lnTo>
                <a:lnTo>
                  <a:pt x="80367" y="0"/>
                </a:lnTo>
                <a:lnTo>
                  <a:pt x="71438" y="8930"/>
                </a:lnTo>
                <a:lnTo>
                  <a:pt x="80367" y="35719"/>
                </a:lnTo>
                <a:lnTo>
                  <a:pt x="89297" y="80368"/>
                </a:lnTo>
                <a:lnTo>
                  <a:pt x="89297" y="133946"/>
                </a:lnTo>
                <a:lnTo>
                  <a:pt x="107156" y="187524"/>
                </a:lnTo>
                <a:lnTo>
                  <a:pt x="116086" y="250032"/>
                </a:lnTo>
                <a:lnTo>
                  <a:pt x="133946" y="294680"/>
                </a:lnTo>
                <a:lnTo>
                  <a:pt x="142875" y="330399"/>
                </a:lnTo>
                <a:lnTo>
                  <a:pt x="142875" y="357188"/>
                </a:lnTo>
                <a:lnTo>
                  <a:pt x="142875" y="375047"/>
                </a:lnTo>
                <a:lnTo>
                  <a:pt x="142875" y="383977"/>
                </a:lnTo>
                <a:lnTo>
                  <a:pt x="133946" y="383977"/>
                </a:lnTo>
                <a:lnTo>
                  <a:pt x="116086" y="375047"/>
                </a:lnTo>
                <a:lnTo>
                  <a:pt x="98227" y="357188"/>
                </a:lnTo>
                <a:lnTo>
                  <a:pt x="71438" y="330399"/>
                </a:lnTo>
                <a:lnTo>
                  <a:pt x="71438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8259960" y="5098852"/>
            <a:ext cx="232173" cy="35719"/>
          </a:xfrm>
          <a:custGeom>
            <a:avLst/>
            <a:gdLst/>
            <a:ahLst/>
            <a:cxnLst/>
            <a:rect l="0" t="0" r="0" b="0"/>
            <a:pathLst>
              <a:path w="232173" h="35719">
                <a:moveTo>
                  <a:pt x="0" y="35718"/>
                </a:moveTo>
                <a:lnTo>
                  <a:pt x="0" y="35718"/>
                </a:lnTo>
                <a:lnTo>
                  <a:pt x="0" y="26789"/>
                </a:lnTo>
                <a:lnTo>
                  <a:pt x="17860" y="26789"/>
                </a:lnTo>
                <a:lnTo>
                  <a:pt x="35719" y="26789"/>
                </a:lnTo>
                <a:lnTo>
                  <a:pt x="62508" y="17859"/>
                </a:lnTo>
                <a:lnTo>
                  <a:pt x="89297" y="17859"/>
                </a:lnTo>
                <a:lnTo>
                  <a:pt x="116086" y="8929"/>
                </a:lnTo>
                <a:lnTo>
                  <a:pt x="151805" y="8929"/>
                </a:lnTo>
                <a:lnTo>
                  <a:pt x="178594" y="0"/>
                </a:lnTo>
                <a:lnTo>
                  <a:pt x="214313" y="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8509991" y="5116711"/>
            <a:ext cx="8931" cy="80368"/>
          </a:xfrm>
          <a:custGeom>
            <a:avLst/>
            <a:gdLst/>
            <a:ahLst/>
            <a:cxnLst/>
            <a:rect l="0" t="0" r="0" b="0"/>
            <a:pathLst>
              <a:path w="8931" h="80368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8930" y="7143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71437"/>
                </a:lnTo>
                <a:lnTo>
                  <a:pt x="0" y="62508"/>
                </a:lnTo>
                <a:lnTo>
                  <a:pt x="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8438554" y="4955977"/>
            <a:ext cx="35720" cy="1"/>
          </a:xfrm>
          <a:custGeom>
            <a:avLst/>
            <a:gdLst/>
            <a:ahLst/>
            <a:cxnLst/>
            <a:rect l="0" t="0" r="0" b="0"/>
            <a:pathLst>
              <a:path w="35720" h="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8527851" y="5000625"/>
            <a:ext cx="303610" cy="142876"/>
          </a:xfrm>
          <a:custGeom>
            <a:avLst/>
            <a:gdLst/>
            <a:ahLst/>
            <a:cxnLst/>
            <a:rect l="0" t="0" r="0" b="0"/>
            <a:pathLst>
              <a:path w="303610" h="142876">
                <a:moveTo>
                  <a:pt x="0" y="53578"/>
                </a:moveTo>
                <a:lnTo>
                  <a:pt x="8929" y="62508"/>
                </a:lnTo>
                <a:lnTo>
                  <a:pt x="8929" y="62508"/>
                </a:lnTo>
                <a:lnTo>
                  <a:pt x="17859" y="71438"/>
                </a:lnTo>
                <a:lnTo>
                  <a:pt x="26789" y="89297"/>
                </a:lnTo>
                <a:lnTo>
                  <a:pt x="35719" y="98227"/>
                </a:lnTo>
                <a:lnTo>
                  <a:pt x="35719" y="116086"/>
                </a:lnTo>
                <a:lnTo>
                  <a:pt x="53578" y="125016"/>
                </a:lnTo>
                <a:lnTo>
                  <a:pt x="53578" y="133945"/>
                </a:lnTo>
                <a:lnTo>
                  <a:pt x="62508" y="142875"/>
                </a:lnTo>
                <a:lnTo>
                  <a:pt x="71437" y="133945"/>
                </a:lnTo>
                <a:lnTo>
                  <a:pt x="71437" y="125016"/>
                </a:lnTo>
                <a:lnTo>
                  <a:pt x="80367" y="116086"/>
                </a:lnTo>
                <a:lnTo>
                  <a:pt x="80367" y="98227"/>
                </a:lnTo>
                <a:lnTo>
                  <a:pt x="89297" y="80367"/>
                </a:lnTo>
                <a:lnTo>
                  <a:pt x="89297" y="53578"/>
                </a:lnTo>
                <a:lnTo>
                  <a:pt x="89297" y="35719"/>
                </a:lnTo>
                <a:lnTo>
                  <a:pt x="80367" y="17859"/>
                </a:lnTo>
                <a:lnTo>
                  <a:pt x="80367" y="8930"/>
                </a:lnTo>
                <a:lnTo>
                  <a:pt x="80367" y="0"/>
                </a:lnTo>
                <a:lnTo>
                  <a:pt x="89297" y="8930"/>
                </a:lnTo>
                <a:lnTo>
                  <a:pt x="98226" y="8930"/>
                </a:lnTo>
                <a:lnTo>
                  <a:pt x="98226" y="26789"/>
                </a:lnTo>
                <a:lnTo>
                  <a:pt x="116086" y="44648"/>
                </a:lnTo>
                <a:lnTo>
                  <a:pt x="125015" y="53578"/>
                </a:lnTo>
                <a:lnTo>
                  <a:pt x="125015" y="71438"/>
                </a:lnTo>
                <a:lnTo>
                  <a:pt x="133945" y="80367"/>
                </a:lnTo>
                <a:lnTo>
                  <a:pt x="142875" y="80367"/>
                </a:lnTo>
                <a:lnTo>
                  <a:pt x="142875" y="80367"/>
                </a:lnTo>
                <a:lnTo>
                  <a:pt x="142875" y="71438"/>
                </a:lnTo>
                <a:lnTo>
                  <a:pt x="151804" y="62508"/>
                </a:lnTo>
                <a:lnTo>
                  <a:pt x="160734" y="44648"/>
                </a:lnTo>
                <a:lnTo>
                  <a:pt x="160734" y="26789"/>
                </a:lnTo>
                <a:lnTo>
                  <a:pt x="178594" y="17859"/>
                </a:lnTo>
                <a:lnTo>
                  <a:pt x="196453" y="8930"/>
                </a:lnTo>
                <a:lnTo>
                  <a:pt x="214312" y="8930"/>
                </a:lnTo>
                <a:lnTo>
                  <a:pt x="232172" y="8930"/>
                </a:lnTo>
                <a:lnTo>
                  <a:pt x="241101" y="17859"/>
                </a:lnTo>
                <a:lnTo>
                  <a:pt x="258961" y="17859"/>
                </a:lnTo>
                <a:lnTo>
                  <a:pt x="267890" y="17859"/>
                </a:lnTo>
                <a:lnTo>
                  <a:pt x="285750" y="17859"/>
                </a:lnTo>
                <a:lnTo>
                  <a:pt x="303609" y="17859"/>
                </a:lnTo>
                <a:lnTo>
                  <a:pt x="30360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8938616" y="5000625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7527727" y="5429250"/>
            <a:ext cx="1357312" cy="1000125"/>
          </a:xfrm>
          <a:custGeom>
            <a:avLst/>
            <a:gdLst/>
            <a:ahLst/>
            <a:cxnLst/>
            <a:rect l="0" t="0" r="0" b="0"/>
            <a:pathLst>
              <a:path w="1357312" h="1000125">
                <a:moveTo>
                  <a:pt x="53578" y="991195"/>
                </a:moveTo>
                <a:lnTo>
                  <a:pt x="53578" y="991195"/>
                </a:lnTo>
                <a:lnTo>
                  <a:pt x="53578" y="991195"/>
                </a:lnTo>
                <a:lnTo>
                  <a:pt x="53578" y="982265"/>
                </a:lnTo>
                <a:lnTo>
                  <a:pt x="62507" y="973335"/>
                </a:lnTo>
                <a:lnTo>
                  <a:pt x="80367" y="955476"/>
                </a:lnTo>
                <a:lnTo>
                  <a:pt x="107156" y="928687"/>
                </a:lnTo>
                <a:lnTo>
                  <a:pt x="133945" y="892968"/>
                </a:lnTo>
                <a:lnTo>
                  <a:pt x="178593" y="857249"/>
                </a:lnTo>
                <a:lnTo>
                  <a:pt x="223242" y="812601"/>
                </a:lnTo>
                <a:lnTo>
                  <a:pt x="276820" y="767952"/>
                </a:lnTo>
                <a:lnTo>
                  <a:pt x="339328" y="723304"/>
                </a:lnTo>
                <a:lnTo>
                  <a:pt x="401836" y="660796"/>
                </a:lnTo>
                <a:lnTo>
                  <a:pt x="482203" y="598288"/>
                </a:lnTo>
                <a:lnTo>
                  <a:pt x="562570" y="526851"/>
                </a:lnTo>
                <a:lnTo>
                  <a:pt x="651867" y="455413"/>
                </a:lnTo>
                <a:lnTo>
                  <a:pt x="741163" y="375046"/>
                </a:lnTo>
                <a:lnTo>
                  <a:pt x="830460" y="294679"/>
                </a:lnTo>
                <a:lnTo>
                  <a:pt x="928686" y="223241"/>
                </a:lnTo>
                <a:lnTo>
                  <a:pt x="1026913" y="151804"/>
                </a:lnTo>
                <a:lnTo>
                  <a:pt x="1089421" y="116086"/>
                </a:lnTo>
                <a:lnTo>
                  <a:pt x="1142999" y="89297"/>
                </a:lnTo>
                <a:lnTo>
                  <a:pt x="1178718" y="71438"/>
                </a:lnTo>
                <a:lnTo>
                  <a:pt x="1214436" y="53578"/>
                </a:lnTo>
                <a:lnTo>
                  <a:pt x="1250155" y="35719"/>
                </a:lnTo>
                <a:lnTo>
                  <a:pt x="1303733" y="8930"/>
                </a:lnTo>
                <a:lnTo>
                  <a:pt x="1330522" y="0"/>
                </a:lnTo>
                <a:lnTo>
                  <a:pt x="1357311" y="0"/>
                </a:lnTo>
                <a:lnTo>
                  <a:pt x="1357311" y="8930"/>
                </a:lnTo>
                <a:lnTo>
                  <a:pt x="1339452" y="26789"/>
                </a:lnTo>
                <a:lnTo>
                  <a:pt x="1285874" y="53578"/>
                </a:lnTo>
                <a:lnTo>
                  <a:pt x="1196577" y="107156"/>
                </a:lnTo>
                <a:lnTo>
                  <a:pt x="1098350" y="169663"/>
                </a:lnTo>
                <a:lnTo>
                  <a:pt x="991194" y="232171"/>
                </a:lnTo>
                <a:lnTo>
                  <a:pt x="875108" y="312538"/>
                </a:lnTo>
                <a:lnTo>
                  <a:pt x="750093" y="410765"/>
                </a:lnTo>
                <a:lnTo>
                  <a:pt x="616148" y="500062"/>
                </a:lnTo>
                <a:lnTo>
                  <a:pt x="482203" y="607218"/>
                </a:lnTo>
                <a:lnTo>
                  <a:pt x="357187" y="705445"/>
                </a:lnTo>
                <a:lnTo>
                  <a:pt x="232171" y="803671"/>
                </a:lnTo>
                <a:lnTo>
                  <a:pt x="133945" y="892968"/>
                </a:lnTo>
                <a:lnTo>
                  <a:pt x="53578" y="964405"/>
                </a:lnTo>
                <a:lnTo>
                  <a:pt x="8929" y="1000124"/>
                </a:lnTo>
                <a:lnTo>
                  <a:pt x="0" y="1000124"/>
                </a:lnTo>
                <a:lnTo>
                  <a:pt x="44648" y="964405"/>
                </a:lnTo>
                <a:lnTo>
                  <a:pt x="116086" y="892968"/>
                </a:lnTo>
                <a:lnTo>
                  <a:pt x="223242" y="794741"/>
                </a:lnTo>
                <a:lnTo>
                  <a:pt x="357187" y="669726"/>
                </a:lnTo>
                <a:lnTo>
                  <a:pt x="357187" y="6697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Time</a:t>
            </a:r>
          </a:p>
          <a:p>
            <a:r>
              <a:rPr lang="en-US" dirty="0" smtClean="0"/>
              <a:t>GUI testing 2</a:t>
            </a:r>
          </a:p>
          <a:p>
            <a:r>
              <a:rPr lang="en-US" dirty="0" smtClean="0"/>
              <a:t>Chapter 19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dirty="0" smtClean="0"/>
              <a:t>Test 1 take-home</a:t>
            </a:r>
          </a:p>
          <a:p>
            <a:r>
              <a:rPr lang="en-US" dirty="0" err="1" smtClean="0"/>
              <a:t>TestingGeek</a:t>
            </a:r>
            <a:endParaRPr lang="en-US" dirty="0" smtClean="0"/>
          </a:p>
          <a:p>
            <a:r>
              <a:rPr lang="en-US" dirty="0" smtClean="0"/>
              <a:t>Testing Web Applications</a:t>
            </a:r>
          </a:p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Freeform 1"/>
          <p:cNvSpPr/>
          <p:nvPr/>
        </p:nvSpPr>
        <p:spPr>
          <a:xfrm>
            <a:off x="1580555" y="1964531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17859" y="8930"/>
                </a:moveTo>
                <a:lnTo>
                  <a:pt x="1785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1571625" y="2152054"/>
            <a:ext cx="17860" cy="71439"/>
          </a:xfrm>
          <a:custGeom>
            <a:avLst/>
            <a:gdLst/>
            <a:ahLst/>
            <a:cxnLst/>
            <a:rect l="0" t="0" r="0" b="0"/>
            <a:pathLst>
              <a:path w="17860" h="71439">
                <a:moveTo>
                  <a:pt x="17859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0" y="35719"/>
                </a:lnTo>
                <a:lnTo>
                  <a:pt x="8930" y="44649"/>
                </a:lnTo>
                <a:lnTo>
                  <a:pt x="8930" y="53579"/>
                </a:lnTo>
                <a:lnTo>
                  <a:pt x="8930" y="71438"/>
                </a:lnTo>
                <a:lnTo>
                  <a:pt x="893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535906" y="2455664"/>
            <a:ext cx="35720" cy="98228"/>
          </a:xfrm>
          <a:custGeom>
            <a:avLst/>
            <a:gdLst/>
            <a:ahLst/>
            <a:cxnLst/>
            <a:rect l="0" t="0" r="0" b="0"/>
            <a:pathLst>
              <a:path w="35720" h="98228">
                <a:moveTo>
                  <a:pt x="35719" y="0"/>
                </a:moveTo>
                <a:lnTo>
                  <a:pt x="26789" y="8930"/>
                </a:lnTo>
                <a:lnTo>
                  <a:pt x="17860" y="17859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446609" y="2777133"/>
            <a:ext cx="26790" cy="71438"/>
          </a:xfrm>
          <a:custGeom>
            <a:avLst/>
            <a:gdLst/>
            <a:ahLst/>
            <a:cxnLst/>
            <a:rect l="0" t="0" r="0" b="0"/>
            <a:pathLst>
              <a:path w="26790" h="71438">
                <a:moveTo>
                  <a:pt x="26789" y="0"/>
                </a:moveTo>
                <a:lnTo>
                  <a:pt x="17860" y="8930"/>
                </a:lnTo>
                <a:lnTo>
                  <a:pt x="893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419820" y="3187898"/>
            <a:ext cx="17861" cy="151806"/>
          </a:xfrm>
          <a:custGeom>
            <a:avLst/>
            <a:gdLst/>
            <a:ahLst/>
            <a:cxnLst/>
            <a:rect l="0" t="0" r="0" b="0"/>
            <a:pathLst>
              <a:path w="17861" h="151806">
                <a:moveTo>
                  <a:pt x="1786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44648"/>
                </a:lnTo>
                <a:lnTo>
                  <a:pt x="0" y="71438"/>
                </a:lnTo>
                <a:lnTo>
                  <a:pt x="0" y="98227"/>
                </a:lnTo>
                <a:lnTo>
                  <a:pt x="8930" y="125016"/>
                </a:lnTo>
                <a:lnTo>
                  <a:pt x="17860" y="151805"/>
                </a:lnTo>
                <a:lnTo>
                  <a:pt x="1786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473398" y="3661171"/>
            <a:ext cx="26791" cy="196455"/>
          </a:xfrm>
          <a:custGeom>
            <a:avLst/>
            <a:gdLst/>
            <a:ahLst/>
            <a:cxnLst/>
            <a:rect l="0" t="0" r="0" b="0"/>
            <a:pathLst>
              <a:path w="26791" h="196455">
                <a:moveTo>
                  <a:pt x="26790" y="0"/>
                </a:moveTo>
                <a:lnTo>
                  <a:pt x="26790" y="8930"/>
                </a:lnTo>
                <a:lnTo>
                  <a:pt x="893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33946"/>
                </a:lnTo>
                <a:lnTo>
                  <a:pt x="17860" y="169665"/>
                </a:lnTo>
                <a:lnTo>
                  <a:pt x="26790" y="196454"/>
                </a:lnTo>
                <a:lnTo>
                  <a:pt x="26790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035969" y="2223492"/>
            <a:ext cx="169665" cy="241103"/>
          </a:xfrm>
          <a:custGeom>
            <a:avLst/>
            <a:gdLst/>
            <a:ahLst/>
            <a:cxnLst/>
            <a:rect l="0" t="0" r="0" b="0"/>
            <a:pathLst>
              <a:path w="169665" h="24110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29" y="35719"/>
                </a:lnTo>
                <a:lnTo>
                  <a:pt x="8929" y="53578"/>
                </a:lnTo>
                <a:lnTo>
                  <a:pt x="8929" y="80367"/>
                </a:lnTo>
                <a:lnTo>
                  <a:pt x="17859" y="107156"/>
                </a:lnTo>
                <a:lnTo>
                  <a:pt x="17859" y="142875"/>
                </a:lnTo>
                <a:lnTo>
                  <a:pt x="17859" y="169664"/>
                </a:lnTo>
                <a:lnTo>
                  <a:pt x="17859" y="187523"/>
                </a:lnTo>
                <a:lnTo>
                  <a:pt x="17859" y="205383"/>
                </a:lnTo>
                <a:lnTo>
                  <a:pt x="26789" y="223242"/>
                </a:lnTo>
                <a:lnTo>
                  <a:pt x="26789" y="232172"/>
                </a:lnTo>
                <a:lnTo>
                  <a:pt x="35719" y="241102"/>
                </a:lnTo>
                <a:lnTo>
                  <a:pt x="53578" y="241102"/>
                </a:lnTo>
                <a:lnTo>
                  <a:pt x="62508" y="241102"/>
                </a:lnTo>
                <a:lnTo>
                  <a:pt x="80367" y="241102"/>
                </a:lnTo>
                <a:lnTo>
                  <a:pt x="98226" y="223242"/>
                </a:lnTo>
                <a:lnTo>
                  <a:pt x="116086" y="214312"/>
                </a:lnTo>
                <a:lnTo>
                  <a:pt x="142875" y="196453"/>
                </a:lnTo>
                <a:lnTo>
                  <a:pt x="151804" y="187523"/>
                </a:lnTo>
                <a:lnTo>
                  <a:pt x="160734" y="169664"/>
                </a:lnTo>
                <a:lnTo>
                  <a:pt x="169664" y="151805"/>
                </a:lnTo>
                <a:lnTo>
                  <a:pt x="169664" y="142875"/>
                </a:lnTo>
                <a:lnTo>
                  <a:pt x="169664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062758" y="2232422"/>
            <a:ext cx="116087" cy="98227"/>
          </a:xfrm>
          <a:custGeom>
            <a:avLst/>
            <a:gdLst/>
            <a:ahLst/>
            <a:cxnLst/>
            <a:rect l="0" t="0" r="0" b="0"/>
            <a:pathLst>
              <a:path w="116087" h="98227">
                <a:moveTo>
                  <a:pt x="0" y="98226"/>
                </a:moveTo>
                <a:lnTo>
                  <a:pt x="0" y="98226"/>
                </a:lnTo>
                <a:lnTo>
                  <a:pt x="0" y="89297"/>
                </a:lnTo>
                <a:lnTo>
                  <a:pt x="8930" y="89297"/>
                </a:lnTo>
                <a:lnTo>
                  <a:pt x="17859" y="80367"/>
                </a:lnTo>
                <a:lnTo>
                  <a:pt x="35719" y="62507"/>
                </a:lnTo>
                <a:lnTo>
                  <a:pt x="53578" y="53578"/>
                </a:lnTo>
                <a:lnTo>
                  <a:pt x="71437" y="35718"/>
                </a:lnTo>
                <a:lnTo>
                  <a:pt x="89297" y="26789"/>
                </a:lnTo>
                <a:lnTo>
                  <a:pt x="98226" y="17859"/>
                </a:lnTo>
                <a:lnTo>
                  <a:pt x="116086" y="892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018109" y="2116336"/>
            <a:ext cx="125017" cy="98227"/>
          </a:xfrm>
          <a:custGeom>
            <a:avLst/>
            <a:gdLst/>
            <a:ahLst/>
            <a:cxnLst/>
            <a:rect l="0" t="0" r="0" b="0"/>
            <a:pathLst>
              <a:path w="125017" h="98227">
                <a:moveTo>
                  <a:pt x="8930" y="98226"/>
                </a:moveTo>
                <a:lnTo>
                  <a:pt x="8930" y="98226"/>
                </a:lnTo>
                <a:lnTo>
                  <a:pt x="0" y="89297"/>
                </a:lnTo>
                <a:lnTo>
                  <a:pt x="0" y="89297"/>
                </a:lnTo>
                <a:lnTo>
                  <a:pt x="8930" y="80367"/>
                </a:lnTo>
                <a:lnTo>
                  <a:pt x="17860" y="71437"/>
                </a:lnTo>
                <a:lnTo>
                  <a:pt x="26789" y="62508"/>
                </a:lnTo>
                <a:lnTo>
                  <a:pt x="44649" y="53578"/>
                </a:lnTo>
                <a:lnTo>
                  <a:pt x="62508" y="35718"/>
                </a:lnTo>
                <a:lnTo>
                  <a:pt x="80368" y="26789"/>
                </a:lnTo>
                <a:lnTo>
                  <a:pt x="107157" y="8929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232422" y="2107406"/>
            <a:ext cx="44649" cy="241103"/>
          </a:xfrm>
          <a:custGeom>
            <a:avLst/>
            <a:gdLst/>
            <a:ahLst/>
            <a:cxnLst/>
            <a:rect l="0" t="0" r="0" b="0"/>
            <a:pathLst>
              <a:path w="44649" h="241103">
                <a:moveTo>
                  <a:pt x="8930" y="17859"/>
                </a:moveTo>
                <a:lnTo>
                  <a:pt x="893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17859" y="17859"/>
                </a:lnTo>
                <a:lnTo>
                  <a:pt x="17859" y="44648"/>
                </a:lnTo>
                <a:lnTo>
                  <a:pt x="26789" y="89297"/>
                </a:lnTo>
                <a:lnTo>
                  <a:pt x="26789" y="125016"/>
                </a:lnTo>
                <a:lnTo>
                  <a:pt x="26789" y="160734"/>
                </a:lnTo>
                <a:lnTo>
                  <a:pt x="26789" y="196453"/>
                </a:lnTo>
                <a:lnTo>
                  <a:pt x="26789" y="223242"/>
                </a:lnTo>
                <a:lnTo>
                  <a:pt x="35719" y="241102"/>
                </a:lnTo>
                <a:lnTo>
                  <a:pt x="35719" y="241102"/>
                </a:lnTo>
                <a:lnTo>
                  <a:pt x="44648" y="241102"/>
                </a:lnTo>
                <a:lnTo>
                  <a:pt x="44648" y="232172"/>
                </a:lnTo>
                <a:lnTo>
                  <a:pt x="44648" y="223242"/>
                </a:lnTo>
                <a:lnTo>
                  <a:pt x="35719" y="205383"/>
                </a:lnTo>
                <a:lnTo>
                  <a:pt x="26789" y="187523"/>
                </a:lnTo>
                <a:lnTo>
                  <a:pt x="17859" y="151805"/>
                </a:lnTo>
                <a:lnTo>
                  <a:pt x="17859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205633" y="2027039"/>
            <a:ext cx="205384" cy="294681"/>
          </a:xfrm>
          <a:custGeom>
            <a:avLst/>
            <a:gdLst/>
            <a:ahLst/>
            <a:cxnLst/>
            <a:rect l="0" t="0" r="0" b="0"/>
            <a:pathLst>
              <a:path w="205384" h="294681">
                <a:moveTo>
                  <a:pt x="0" y="62508"/>
                </a:moveTo>
                <a:lnTo>
                  <a:pt x="0" y="62508"/>
                </a:lnTo>
                <a:lnTo>
                  <a:pt x="8930" y="53578"/>
                </a:lnTo>
                <a:lnTo>
                  <a:pt x="8930" y="44648"/>
                </a:lnTo>
                <a:lnTo>
                  <a:pt x="26789" y="35719"/>
                </a:lnTo>
                <a:lnTo>
                  <a:pt x="44648" y="26789"/>
                </a:lnTo>
                <a:lnTo>
                  <a:pt x="71437" y="17859"/>
                </a:lnTo>
                <a:lnTo>
                  <a:pt x="98226" y="8930"/>
                </a:lnTo>
                <a:lnTo>
                  <a:pt x="125015" y="0"/>
                </a:lnTo>
                <a:lnTo>
                  <a:pt x="151805" y="0"/>
                </a:lnTo>
                <a:lnTo>
                  <a:pt x="178594" y="8930"/>
                </a:lnTo>
                <a:lnTo>
                  <a:pt x="196453" y="26789"/>
                </a:lnTo>
                <a:lnTo>
                  <a:pt x="205383" y="62508"/>
                </a:lnTo>
                <a:lnTo>
                  <a:pt x="196453" y="107156"/>
                </a:lnTo>
                <a:lnTo>
                  <a:pt x="187523" y="160734"/>
                </a:lnTo>
                <a:lnTo>
                  <a:pt x="169664" y="205383"/>
                </a:lnTo>
                <a:lnTo>
                  <a:pt x="142875" y="250031"/>
                </a:lnTo>
                <a:lnTo>
                  <a:pt x="125015" y="276820"/>
                </a:lnTo>
                <a:lnTo>
                  <a:pt x="98226" y="294680"/>
                </a:lnTo>
                <a:lnTo>
                  <a:pt x="89297" y="294680"/>
                </a:lnTo>
                <a:lnTo>
                  <a:pt x="89297" y="285750"/>
                </a:lnTo>
                <a:lnTo>
                  <a:pt x="98226" y="258961"/>
                </a:lnTo>
                <a:lnTo>
                  <a:pt x="107156" y="223242"/>
                </a:lnTo>
                <a:lnTo>
                  <a:pt x="125015" y="187523"/>
                </a:lnTo>
                <a:lnTo>
                  <a:pt x="125015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464594" y="1982390"/>
            <a:ext cx="44649" cy="241103"/>
          </a:xfrm>
          <a:custGeom>
            <a:avLst/>
            <a:gdLst/>
            <a:ahLst/>
            <a:cxnLst/>
            <a:rect l="0" t="0" r="0" b="0"/>
            <a:pathLst>
              <a:path w="44649" h="241103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53579"/>
                </a:lnTo>
                <a:lnTo>
                  <a:pt x="8929" y="71438"/>
                </a:lnTo>
                <a:lnTo>
                  <a:pt x="8929" y="107157"/>
                </a:lnTo>
                <a:lnTo>
                  <a:pt x="8929" y="133946"/>
                </a:lnTo>
                <a:lnTo>
                  <a:pt x="17859" y="169664"/>
                </a:lnTo>
                <a:lnTo>
                  <a:pt x="17859" y="196454"/>
                </a:lnTo>
                <a:lnTo>
                  <a:pt x="26789" y="223243"/>
                </a:lnTo>
                <a:lnTo>
                  <a:pt x="35719" y="232172"/>
                </a:lnTo>
                <a:lnTo>
                  <a:pt x="35719" y="241102"/>
                </a:lnTo>
                <a:lnTo>
                  <a:pt x="44648" y="241102"/>
                </a:lnTo>
                <a:lnTo>
                  <a:pt x="44648" y="232172"/>
                </a:lnTo>
                <a:lnTo>
                  <a:pt x="35719" y="214313"/>
                </a:lnTo>
                <a:lnTo>
                  <a:pt x="26789" y="187524"/>
                </a:lnTo>
                <a:lnTo>
                  <a:pt x="26789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411016" y="1893094"/>
            <a:ext cx="178594" cy="133946"/>
          </a:xfrm>
          <a:custGeom>
            <a:avLst/>
            <a:gdLst/>
            <a:ahLst/>
            <a:cxnLst/>
            <a:rect l="0" t="0" r="0" b="0"/>
            <a:pathLst>
              <a:path w="178594" h="133946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8929" y="71437"/>
                </a:lnTo>
                <a:lnTo>
                  <a:pt x="17859" y="62507"/>
                </a:lnTo>
                <a:lnTo>
                  <a:pt x="35718" y="53578"/>
                </a:lnTo>
                <a:lnTo>
                  <a:pt x="53578" y="35718"/>
                </a:lnTo>
                <a:lnTo>
                  <a:pt x="80367" y="17859"/>
                </a:lnTo>
                <a:lnTo>
                  <a:pt x="107156" y="8929"/>
                </a:lnTo>
                <a:lnTo>
                  <a:pt x="133945" y="0"/>
                </a:lnTo>
                <a:lnTo>
                  <a:pt x="160734" y="0"/>
                </a:lnTo>
                <a:lnTo>
                  <a:pt x="169664" y="8929"/>
                </a:lnTo>
                <a:lnTo>
                  <a:pt x="178593" y="17859"/>
                </a:lnTo>
                <a:lnTo>
                  <a:pt x="178593" y="44648"/>
                </a:lnTo>
                <a:lnTo>
                  <a:pt x="160734" y="62507"/>
                </a:lnTo>
                <a:lnTo>
                  <a:pt x="142875" y="89296"/>
                </a:lnTo>
                <a:lnTo>
                  <a:pt x="125015" y="107156"/>
                </a:lnTo>
                <a:lnTo>
                  <a:pt x="98226" y="125015"/>
                </a:lnTo>
                <a:lnTo>
                  <a:pt x="71437" y="133945"/>
                </a:lnTo>
                <a:lnTo>
                  <a:pt x="62507" y="133945"/>
                </a:lnTo>
                <a:lnTo>
                  <a:pt x="53578" y="133945"/>
                </a:lnTo>
                <a:lnTo>
                  <a:pt x="53578" y="125015"/>
                </a:lnTo>
                <a:lnTo>
                  <a:pt x="62507" y="116085"/>
                </a:lnTo>
                <a:lnTo>
                  <a:pt x="71437" y="107156"/>
                </a:lnTo>
                <a:lnTo>
                  <a:pt x="7143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634258" y="1768078"/>
            <a:ext cx="169665" cy="375048"/>
          </a:xfrm>
          <a:custGeom>
            <a:avLst/>
            <a:gdLst/>
            <a:ahLst/>
            <a:cxnLst/>
            <a:rect l="0" t="0" r="0" b="0"/>
            <a:pathLst>
              <a:path w="169665" h="375048">
                <a:moveTo>
                  <a:pt x="35719" y="80367"/>
                </a:moveTo>
                <a:lnTo>
                  <a:pt x="35719" y="80367"/>
                </a:lnTo>
                <a:lnTo>
                  <a:pt x="35719" y="80367"/>
                </a:lnTo>
                <a:lnTo>
                  <a:pt x="26789" y="89297"/>
                </a:lnTo>
                <a:lnTo>
                  <a:pt x="26789" y="89297"/>
                </a:lnTo>
                <a:lnTo>
                  <a:pt x="26789" y="98226"/>
                </a:lnTo>
                <a:lnTo>
                  <a:pt x="26789" y="107156"/>
                </a:lnTo>
                <a:lnTo>
                  <a:pt x="35719" y="116086"/>
                </a:lnTo>
                <a:lnTo>
                  <a:pt x="35719" y="142875"/>
                </a:lnTo>
                <a:lnTo>
                  <a:pt x="35719" y="169664"/>
                </a:lnTo>
                <a:lnTo>
                  <a:pt x="26789" y="205383"/>
                </a:lnTo>
                <a:lnTo>
                  <a:pt x="26789" y="241101"/>
                </a:lnTo>
                <a:lnTo>
                  <a:pt x="17859" y="276820"/>
                </a:lnTo>
                <a:lnTo>
                  <a:pt x="8930" y="312539"/>
                </a:lnTo>
                <a:lnTo>
                  <a:pt x="8930" y="339328"/>
                </a:lnTo>
                <a:lnTo>
                  <a:pt x="0" y="357187"/>
                </a:lnTo>
                <a:lnTo>
                  <a:pt x="0" y="375047"/>
                </a:lnTo>
                <a:lnTo>
                  <a:pt x="0" y="375047"/>
                </a:lnTo>
                <a:lnTo>
                  <a:pt x="0" y="366117"/>
                </a:lnTo>
                <a:lnTo>
                  <a:pt x="0" y="348258"/>
                </a:lnTo>
                <a:lnTo>
                  <a:pt x="8930" y="330398"/>
                </a:lnTo>
                <a:lnTo>
                  <a:pt x="8930" y="303609"/>
                </a:lnTo>
                <a:lnTo>
                  <a:pt x="8930" y="267891"/>
                </a:lnTo>
                <a:lnTo>
                  <a:pt x="8930" y="241101"/>
                </a:lnTo>
                <a:lnTo>
                  <a:pt x="17859" y="205383"/>
                </a:lnTo>
                <a:lnTo>
                  <a:pt x="17859" y="169664"/>
                </a:lnTo>
                <a:lnTo>
                  <a:pt x="17859" y="142875"/>
                </a:lnTo>
                <a:lnTo>
                  <a:pt x="17859" y="116086"/>
                </a:lnTo>
                <a:lnTo>
                  <a:pt x="17859" y="107156"/>
                </a:lnTo>
                <a:lnTo>
                  <a:pt x="17859" y="89297"/>
                </a:lnTo>
                <a:lnTo>
                  <a:pt x="17859" y="89297"/>
                </a:lnTo>
                <a:lnTo>
                  <a:pt x="17859" y="89297"/>
                </a:lnTo>
                <a:lnTo>
                  <a:pt x="17859" y="89297"/>
                </a:lnTo>
                <a:lnTo>
                  <a:pt x="17859" y="98226"/>
                </a:lnTo>
                <a:lnTo>
                  <a:pt x="26789" y="116086"/>
                </a:lnTo>
                <a:lnTo>
                  <a:pt x="35719" y="133945"/>
                </a:lnTo>
                <a:lnTo>
                  <a:pt x="44648" y="160734"/>
                </a:lnTo>
                <a:lnTo>
                  <a:pt x="62508" y="187523"/>
                </a:lnTo>
                <a:lnTo>
                  <a:pt x="71437" y="214312"/>
                </a:lnTo>
                <a:lnTo>
                  <a:pt x="80367" y="250031"/>
                </a:lnTo>
                <a:lnTo>
                  <a:pt x="89297" y="276820"/>
                </a:lnTo>
                <a:lnTo>
                  <a:pt x="98226" y="294680"/>
                </a:lnTo>
                <a:lnTo>
                  <a:pt x="107156" y="312539"/>
                </a:lnTo>
                <a:lnTo>
                  <a:pt x="107156" y="321469"/>
                </a:lnTo>
                <a:lnTo>
                  <a:pt x="116086" y="321469"/>
                </a:lnTo>
                <a:lnTo>
                  <a:pt x="116086" y="312539"/>
                </a:lnTo>
                <a:lnTo>
                  <a:pt x="125015" y="294680"/>
                </a:lnTo>
                <a:lnTo>
                  <a:pt x="125015" y="276820"/>
                </a:lnTo>
                <a:lnTo>
                  <a:pt x="133945" y="241101"/>
                </a:lnTo>
                <a:lnTo>
                  <a:pt x="133945" y="214312"/>
                </a:lnTo>
                <a:lnTo>
                  <a:pt x="142875" y="169664"/>
                </a:lnTo>
                <a:lnTo>
                  <a:pt x="151805" y="125016"/>
                </a:lnTo>
                <a:lnTo>
                  <a:pt x="151805" y="89297"/>
                </a:lnTo>
                <a:lnTo>
                  <a:pt x="151805" y="53578"/>
                </a:lnTo>
                <a:lnTo>
                  <a:pt x="151805" y="26789"/>
                </a:lnTo>
                <a:lnTo>
                  <a:pt x="151805" y="8930"/>
                </a:lnTo>
                <a:lnTo>
                  <a:pt x="151805" y="0"/>
                </a:lnTo>
                <a:lnTo>
                  <a:pt x="151805" y="8930"/>
                </a:lnTo>
                <a:lnTo>
                  <a:pt x="151805" y="17859"/>
                </a:lnTo>
                <a:lnTo>
                  <a:pt x="151805" y="26789"/>
                </a:lnTo>
                <a:lnTo>
                  <a:pt x="151805" y="44648"/>
                </a:lnTo>
                <a:lnTo>
                  <a:pt x="151805" y="53578"/>
                </a:lnTo>
                <a:lnTo>
                  <a:pt x="160734" y="62508"/>
                </a:lnTo>
                <a:lnTo>
                  <a:pt x="169664" y="71437"/>
                </a:lnTo>
                <a:lnTo>
                  <a:pt x="169664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48570" y="1866304"/>
            <a:ext cx="80369" cy="187525"/>
          </a:xfrm>
          <a:custGeom>
            <a:avLst/>
            <a:gdLst/>
            <a:ahLst/>
            <a:cxnLst/>
            <a:rect l="0" t="0" r="0" b="0"/>
            <a:pathLst>
              <a:path w="80369" h="187525">
                <a:moveTo>
                  <a:pt x="80368" y="0"/>
                </a:moveTo>
                <a:lnTo>
                  <a:pt x="80368" y="0"/>
                </a:lnTo>
                <a:lnTo>
                  <a:pt x="80368" y="0"/>
                </a:lnTo>
                <a:lnTo>
                  <a:pt x="71438" y="8930"/>
                </a:lnTo>
                <a:lnTo>
                  <a:pt x="62508" y="8930"/>
                </a:lnTo>
                <a:lnTo>
                  <a:pt x="53578" y="17860"/>
                </a:lnTo>
                <a:lnTo>
                  <a:pt x="35719" y="26790"/>
                </a:lnTo>
                <a:lnTo>
                  <a:pt x="26789" y="44649"/>
                </a:lnTo>
                <a:lnTo>
                  <a:pt x="8930" y="53579"/>
                </a:lnTo>
                <a:lnTo>
                  <a:pt x="8930" y="71438"/>
                </a:lnTo>
                <a:lnTo>
                  <a:pt x="0" y="80368"/>
                </a:lnTo>
                <a:lnTo>
                  <a:pt x="8930" y="89297"/>
                </a:lnTo>
                <a:lnTo>
                  <a:pt x="17860" y="89297"/>
                </a:lnTo>
                <a:lnTo>
                  <a:pt x="35719" y="98227"/>
                </a:lnTo>
                <a:lnTo>
                  <a:pt x="44649" y="98227"/>
                </a:lnTo>
                <a:lnTo>
                  <a:pt x="62508" y="107157"/>
                </a:lnTo>
                <a:lnTo>
                  <a:pt x="62508" y="116086"/>
                </a:lnTo>
                <a:lnTo>
                  <a:pt x="62508" y="125016"/>
                </a:lnTo>
                <a:lnTo>
                  <a:pt x="62508" y="133946"/>
                </a:lnTo>
                <a:lnTo>
                  <a:pt x="53578" y="142875"/>
                </a:lnTo>
                <a:lnTo>
                  <a:pt x="35719" y="160735"/>
                </a:lnTo>
                <a:lnTo>
                  <a:pt x="26789" y="169665"/>
                </a:lnTo>
                <a:lnTo>
                  <a:pt x="8930" y="178594"/>
                </a:lnTo>
                <a:lnTo>
                  <a:pt x="8930" y="187524"/>
                </a:lnTo>
                <a:lnTo>
                  <a:pt x="0" y="187524"/>
                </a:lnTo>
                <a:lnTo>
                  <a:pt x="8930" y="187524"/>
                </a:lnTo>
                <a:lnTo>
                  <a:pt x="8930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053828" y="2098476"/>
            <a:ext cx="1062634" cy="535783"/>
          </a:xfrm>
          <a:custGeom>
            <a:avLst/>
            <a:gdLst/>
            <a:ahLst/>
            <a:cxnLst/>
            <a:rect l="0" t="0" r="0" b="0"/>
            <a:pathLst>
              <a:path w="1062634" h="535783">
                <a:moveTo>
                  <a:pt x="17860" y="517922"/>
                </a:moveTo>
                <a:lnTo>
                  <a:pt x="8930" y="517922"/>
                </a:lnTo>
                <a:lnTo>
                  <a:pt x="8930" y="517922"/>
                </a:lnTo>
                <a:lnTo>
                  <a:pt x="0" y="526852"/>
                </a:lnTo>
                <a:lnTo>
                  <a:pt x="0" y="526852"/>
                </a:lnTo>
                <a:lnTo>
                  <a:pt x="0" y="535782"/>
                </a:lnTo>
                <a:lnTo>
                  <a:pt x="8930" y="535782"/>
                </a:lnTo>
                <a:lnTo>
                  <a:pt x="17860" y="526852"/>
                </a:lnTo>
                <a:lnTo>
                  <a:pt x="44649" y="517922"/>
                </a:lnTo>
                <a:lnTo>
                  <a:pt x="89297" y="491133"/>
                </a:lnTo>
                <a:lnTo>
                  <a:pt x="142875" y="464344"/>
                </a:lnTo>
                <a:lnTo>
                  <a:pt x="205383" y="428626"/>
                </a:lnTo>
                <a:lnTo>
                  <a:pt x="285750" y="383977"/>
                </a:lnTo>
                <a:lnTo>
                  <a:pt x="366117" y="339328"/>
                </a:lnTo>
                <a:lnTo>
                  <a:pt x="464344" y="285750"/>
                </a:lnTo>
                <a:lnTo>
                  <a:pt x="562570" y="241102"/>
                </a:lnTo>
                <a:lnTo>
                  <a:pt x="660797" y="187524"/>
                </a:lnTo>
                <a:lnTo>
                  <a:pt x="750094" y="133946"/>
                </a:lnTo>
                <a:lnTo>
                  <a:pt x="830461" y="98227"/>
                </a:lnTo>
                <a:lnTo>
                  <a:pt x="901899" y="62508"/>
                </a:lnTo>
                <a:lnTo>
                  <a:pt x="955477" y="35719"/>
                </a:lnTo>
                <a:lnTo>
                  <a:pt x="1000125" y="17860"/>
                </a:lnTo>
                <a:lnTo>
                  <a:pt x="1035844" y="8930"/>
                </a:lnTo>
                <a:lnTo>
                  <a:pt x="1053703" y="0"/>
                </a:lnTo>
                <a:lnTo>
                  <a:pt x="1062633" y="0"/>
                </a:lnTo>
                <a:lnTo>
                  <a:pt x="1062633" y="8930"/>
                </a:lnTo>
                <a:lnTo>
                  <a:pt x="1053703" y="8930"/>
                </a:lnTo>
                <a:lnTo>
                  <a:pt x="1053703" y="17860"/>
                </a:lnTo>
                <a:lnTo>
                  <a:pt x="1044774" y="17860"/>
                </a:lnTo>
                <a:lnTo>
                  <a:pt x="1044774" y="17860"/>
                </a:lnTo>
                <a:lnTo>
                  <a:pt x="1035844" y="17860"/>
                </a:lnTo>
                <a:lnTo>
                  <a:pt x="1035844" y="8930"/>
                </a:lnTo>
                <a:lnTo>
                  <a:pt x="103584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232422" y="2661047"/>
            <a:ext cx="250032" cy="383977"/>
          </a:xfrm>
          <a:custGeom>
            <a:avLst/>
            <a:gdLst/>
            <a:ahLst/>
            <a:cxnLst/>
            <a:rect l="0" t="0" r="0" b="0"/>
            <a:pathLst>
              <a:path w="250032" h="383977">
                <a:moveTo>
                  <a:pt x="17859" y="98226"/>
                </a:moveTo>
                <a:lnTo>
                  <a:pt x="17859" y="98226"/>
                </a:lnTo>
                <a:lnTo>
                  <a:pt x="17859" y="98226"/>
                </a:lnTo>
                <a:lnTo>
                  <a:pt x="17859" y="107156"/>
                </a:lnTo>
                <a:lnTo>
                  <a:pt x="17859" y="107156"/>
                </a:lnTo>
                <a:lnTo>
                  <a:pt x="17859" y="107156"/>
                </a:lnTo>
                <a:lnTo>
                  <a:pt x="17859" y="107156"/>
                </a:lnTo>
                <a:lnTo>
                  <a:pt x="17859" y="107156"/>
                </a:lnTo>
                <a:lnTo>
                  <a:pt x="26789" y="116086"/>
                </a:lnTo>
                <a:lnTo>
                  <a:pt x="26789" y="125016"/>
                </a:lnTo>
                <a:lnTo>
                  <a:pt x="26789" y="151804"/>
                </a:lnTo>
                <a:lnTo>
                  <a:pt x="35719" y="178593"/>
                </a:lnTo>
                <a:lnTo>
                  <a:pt x="35719" y="223242"/>
                </a:lnTo>
                <a:lnTo>
                  <a:pt x="44648" y="258960"/>
                </a:lnTo>
                <a:lnTo>
                  <a:pt x="44648" y="303609"/>
                </a:lnTo>
                <a:lnTo>
                  <a:pt x="44648" y="339328"/>
                </a:lnTo>
                <a:lnTo>
                  <a:pt x="44648" y="366117"/>
                </a:lnTo>
                <a:lnTo>
                  <a:pt x="44648" y="375046"/>
                </a:lnTo>
                <a:lnTo>
                  <a:pt x="44648" y="383976"/>
                </a:lnTo>
                <a:lnTo>
                  <a:pt x="44648" y="375046"/>
                </a:lnTo>
                <a:lnTo>
                  <a:pt x="35719" y="366117"/>
                </a:lnTo>
                <a:lnTo>
                  <a:pt x="35719" y="339328"/>
                </a:lnTo>
                <a:lnTo>
                  <a:pt x="26789" y="312539"/>
                </a:lnTo>
                <a:lnTo>
                  <a:pt x="17859" y="267890"/>
                </a:lnTo>
                <a:lnTo>
                  <a:pt x="8930" y="223242"/>
                </a:lnTo>
                <a:lnTo>
                  <a:pt x="8930" y="178593"/>
                </a:lnTo>
                <a:lnTo>
                  <a:pt x="0" y="142874"/>
                </a:lnTo>
                <a:lnTo>
                  <a:pt x="0" y="116086"/>
                </a:lnTo>
                <a:lnTo>
                  <a:pt x="8930" y="89297"/>
                </a:lnTo>
                <a:lnTo>
                  <a:pt x="8930" y="71437"/>
                </a:lnTo>
                <a:lnTo>
                  <a:pt x="17859" y="62508"/>
                </a:lnTo>
                <a:lnTo>
                  <a:pt x="26789" y="71437"/>
                </a:lnTo>
                <a:lnTo>
                  <a:pt x="35719" y="80367"/>
                </a:lnTo>
                <a:lnTo>
                  <a:pt x="44648" y="98226"/>
                </a:lnTo>
                <a:lnTo>
                  <a:pt x="62508" y="125016"/>
                </a:lnTo>
                <a:lnTo>
                  <a:pt x="71437" y="160734"/>
                </a:lnTo>
                <a:lnTo>
                  <a:pt x="89297" y="205382"/>
                </a:lnTo>
                <a:lnTo>
                  <a:pt x="107156" y="241101"/>
                </a:lnTo>
                <a:lnTo>
                  <a:pt x="125016" y="276820"/>
                </a:lnTo>
                <a:lnTo>
                  <a:pt x="133945" y="294679"/>
                </a:lnTo>
                <a:lnTo>
                  <a:pt x="142875" y="312539"/>
                </a:lnTo>
                <a:lnTo>
                  <a:pt x="151805" y="321468"/>
                </a:lnTo>
                <a:lnTo>
                  <a:pt x="151805" y="321468"/>
                </a:lnTo>
                <a:lnTo>
                  <a:pt x="151805" y="312539"/>
                </a:lnTo>
                <a:lnTo>
                  <a:pt x="151805" y="294679"/>
                </a:lnTo>
                <a:lnTo>
                  <a:pt x="151805" y="267890"/>
                </a:lnTo>
                <a:lnTo>
                  <a:pt x="142875" y="223242"/>
                </a:lnTo>
                <a:lnTo>
                  <a:pt x="133945" y="178593"/>
                </a:lnTo>
                <a:lnTo>
                  <a:pt x="125016" y="125016"/>
                </a:lnTo>
                <a:lnTo>
                  <a:pt x="125016" y="80367"/>
                </a:lnTo>
                <a:lnTo>
                  <a:pt x="125016" y="44648"/>
                </a:lnTo>
                <a:lnTo>
                  <a:pt x="125016" y="17859"/>
                </a:lnTo>
                <a:lnTo>
                  <a:pt x="133945" y="0"/>
                </a:lnTo>
                <a:lnTo>
                  <a:pt x="133945" y="8930"/>
                </a:lnTo>
                <a:lnTo>
                  <a:pt x="142875" y="17859"/>
                </a:lnTo>
                <a:lnTo>
                  <a:pt x="151805" y="44648"/>
                </a:lnTo>
                <a:lnTo>
                  <a:pt x="160734" y="80367"/>
                </a:lnTo>
                <a:lnTo>
                  <a:pt x="178594" y="125016"/>
                </a:lnTo>
                <a:lnTo>
                  <a:pt x="187523" y="160734"/>
                </a:lnTo>
                <a:lnTo>
                  <a:pt x="196453" y="196453"/>
                </a:lnTo>
                <a:lnTo>
                  <a:pt x="214312" y="223242"/>
                </a:lnTo>
                <a:lnTo>
                  <a:pt x="223242" y="250031"/>
                </a:lnTo>
                <a:lnTo>
                  <a:pt x="232172" y="258960"/>
                </a:lnTo>
                <a:lnTo>
                  <a:pt x="241101" y="267890"/>
                </a:lnTo>
                <a:lnTo>
                  <a:pt x="250031" y="276820"/>
                </a:lnTo>
                <a:lnTo>
                  <a:pt x="250031" y="258960"/>
                </a:lnTo>
                <a:lnTo>
                  <a:pt x="250031" y="250031"/>
                </a:lnTo>
                <a:lnTo>
                  <a:pt x="241101" y="223242"/>
                </a:lnTo>
                <a:lnTo>
                  <a:pt x="232172" y="187523"/>
                </a:lnTo>
                <a:lnTo>
                  <a:pt x="223242" y="151804"/>
                </a:lnTo>
                <a:lnTo>
                  <a:pt x="223242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455664" y="2491383"/>
            <a:ext cx="169665" cy="357188"/>
          </a:xfrm>
          <a:custGeom>
            <a:avLst/>
            <a:gdLst/>
            <a:ahLst/>
            <a:cxnLst/>
            <a:rect l="0" t="0" r="0" b="0"/>
            <a:pathLst>
              <a:path w="169665" h="357188">
                <a:moveTo>
                  <a:pt x="8930" y="89297"/>
                </a:move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98226"/>
                </a:lnTo>
                <a:lnTo>
                  <a:pt x="0" y="98226"/>
                </a:lnTo>
                <a:lnTo>
                  <a:pt x="8930" y="107156"/>
                </a:lnTo>
                <a:lnTo>
                  <a:pt x="17859" y="125015"/>
                </a:lnTo>
                <a:lnTo>
                  <a:pt x="26789" y="142875"/>
                </a:lnTo>
                <a:lnTo>
                  <a:pt x="44649" y="169664"/>
                </a:lnTo>
                <a:lnTo>
                  <a:pt x="53578" y="205383"/>
                </a:lnTo>
                <a:lnTo>
                  <a:pt x="71438" y="241101"/>
                </a:lnTo>
                <a:lnTo>
                  <a:pt x="89297" y="285750"/>
                </a:lnTo>
                <a:lnTo>
                  <a:pt x="116086" y="312538"/>
                </a:lnTo>
                <a:lnTo>
                  <a:pt x="125016" y="339328"/>
                </a:lnTo>
                <a:lnTo>
                  <a:pt x="142875" y="357187"/>
                </a:lnTo>
                <a:lnTo>
                  <a:pt x="151805" y="357187"/>
                </a:lnTo>
                <a:lnTo>
                  <a:pt x="160734" y="348257"/>
                </a:lnTo>
                <a:lnTo>
                  <a:pt x="169664" y="339328"/>
                </a:lnTo>
                <a:lnTo>
                  <a:pt x="169664" y="303609"/>
                </a:lnTo>
                <a:lnTo>
                  <a:pt x="160734" y="267890"/>
                </a:lnTo>
                <a:lnTo>
                  <a:pt x="160734" y="214312"/>
                </a:lnTo>
                <a:lnTo>
                  <a:pt x="160734" y="160734"/>
                </a:lnTo>
                <a:lnTo>
                  <a:pt x="151805" y="107156"/>
                </a:lnTo>
                <a:lnTo>
                  <a:pt x="151805" y="62508"/>
                </a:lnTo>
                <a:lnTo>
                  <a:pt x="160734" y="35719"/>
                </a:lnTo>
                <a:lnTo>
                  <a:pt x="160734" y="8930"/>
                </a:lnTo>
                <a:lnTo>
                  <a:pt x="160734" y="0"/>
                </a:lnTo>
                <a:lnTo>
                  <a:pt x="160734" y="0"/>
                </a:lnTo>
                <a:lnTo>
                  <a:pt x="160734" y="0"/>
                </a:lnTo>
                <a:lnTo>
                  <a:pt x="160734" y="17859"/>
                </a:lnTo>
                <a:lnTo>
                  <a:pt x="16073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732484" y="2384226"/>
            <a:ext cx="258962" cy="330400"/>
          </a:xfrm>
          <a:custGeom>
            <a:avLst/>
            <a:gdLst/>
            <a:ahLst/>
            <a:cxnLst/>
            <a:rect l="0" t="0" r="0" b="0"/>
            <a:pathLst>
              <a:path w="258962" h="330400">
                <a:moveTo>
                  <a:pt x="62508" y="0"/>
                </a:moveTo>
                <a:lnTo>
                  <a:pt x="62508" y="0"/>
                </a:lnTo>
                <a:lnTo>
                  <a:pt x="62508" y="0"/>
                </a:lnTo>
                <a:lnTo>
                  <a:pt x="53579" y="8930"/>
                </a:lnTo>
                <a:lnTo>
                  <a:pt x="53579" y="8930"/>
                </a:lnTo>
                <a:lnTo>
                  <a:pt x="44649" y="26789"/>
                </a:lnTo>
                <a:lnTo>
                  <a:pt x="35719" y="44649"/>
                </a:lnTo>
                <a:lnTo>
                  <a:pt x="26789" y="80368"/>
                </a:lnTo>
                <a:lnTo>
                  <a:pt x="17860" y="125016"/>
                </a:lnTo>
                <a:lnTo>
                  <a:pt x="8930" y="169665"/>
                </a:lnTo>
                <a:lnTo>
                  <a:pt x="0" y="223243"/>
                </a:lnTo>
                <a:lnTo>
                  <a:pt x="0" y="267891"/>
                </a:lnTo>
                <a:lnTo>
                  <a:pt x="17860" y="303610"/>
                </a:lnTo>
                <a:lnTo>
                  <a:pt x="35719" y="321469"/>
                </a:lnTo>
                <a:lnTo>
                  <a:pt x="71438" y="330399"/>
                </a:lnTo>
                <a:lnTo>
                  <a:pt x="107157" y="330399"/>
                </a:lnTo>
                <a:lnTo>
                  <a:pt x="151805" y="303610"/>
                </a:lnTo>
                <a:lnTo>
                  <a:pt x="187524" y="276821"/>
                </a:lnTo>
                <a:lnTo>
                  <a:pt x="232172" y="250032"/>
                </a:lnTo>
                <a:lnTo>
                  <a:pt x="258961" y="214313"/>
                </a:lnTo>
                <a:lnTo>
                  <a:pt x="258961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419945" y="3098601"/>
            <a:ext cx="116087" cy="312540"/>
          </a:xfrm>
          <a:custGeom>
            <a:avLst/>
            <a:gdLst/>
            <a:ahLst/>
            <a:cxnLst/>
            <a:rect l="0" t="0" r="0" b="0"/>
            <a:pathLst>
              <a:path w="116087" h="312540">
                <a:moveTo>
                  <a:pt x="8930" y="8930"/>
                </a:move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17860" y="80367"/>
                </a:lnTo>
                <a:lnTo>
                  <a:pt x="17860" y="116086"/>
                </a:lnTo>
                <a:lnTo>
                  <a:pt x="17860" y="160735"/>
                </a:lnTo>
                <a:lnTo>
                  <a:pt x="26789" y="205383"/>
                </a:lnTo>
                <a:lnTo>
                  <a:pt x="26789" y="241102"/>
                </a:lnTo>
                <a:lnTo>
                  <a:pt x="26789" y="276820"/>
                </a:lnTo>
                <a:lnTo>
                  <a:pt x="35719" y="294680"/>
                </a:lnTo>
                <a:lnTo>
                  <a:pt x="35719" y="303610"/>
                </a:lnTo>
                <a:lnTo>
                  <a:pt x="53578" y="312539"/>
                </a:lnTo>
                <a:lnTo>
                  <a:pt x="62508" y="312539"/>
                </a:lnTo>
                <a:lnTo>
                  <a:pt x="80368" y="303610"/>
                </a:lnTo>
                <a:lnTo>
                  <a:pt x="89297" y="294680"/>
                </a:lnTo>
                <a:lnTo>
                  <a:pt x="107157" y="276820"/>
                </a:lnTo>
                <a:lnTo>
                  <a:pt x="116086" y="267891"/>
                </a:lnTo>
                <a:lnTo>
                  <a:pt x="116086" y="250031"/>
                </a:lnTo>
                <a:lnTo>
                  <a:pt x="116086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303859" y="3178968"/>
            <a:ext cx="214314" cy="169665"/>
          </a:xfrm>
          <a:custGeom>
            <a:avLst/>
            <a:gdLst/>
            <a:ahLst/>
            <a:cxnLst/>
            <a:rect l="0" t="0" r="0" b="0"/>
            <a:pathLst>
              <a:path w="214314" h="169665">
                <a:moveTo>
                  <a:pt x="17860" y="160735"/>
                </a:moveTo>
                <a:lnTo>
                  <a:pt x="17860" y="160735"/>
                </a:lnTo>
                <a:lnTo>
                  <a:pt x="8930" y="160735"/>
                </a:lnTo>
                <a:lnTo>
                  <a:pt x="0" y="169664"/>
                </a:lnTo>
                <a:lnTo>
                  <a:pt x="8930" y="169664"/>
                </a:lnTo>
                <a:lnTo>
                  <a:pt x="17860" y="169664"/>
                </a:lnTo>
                <a:lnTo>
                  <a:pt x="26789" y="160735"/>
                </a:lnTo>
                <a:lnTo>
                  <a:pt x="53579" y="142875"/>
                </a:lnTo>
                <a:lnTo>
                  <a:pt x="80368" y="125016"/>
                </a:lnTo>
                <a:lnTo>
                  <a:pt x="116086" y="107157"/>
                </a:lnTo>
                <a:lnTo>
                  <a:pt x="133946" y="80368"/>
                </a:lnTo>
                <a:lnTo>
                  <a:pt x="160735" y="62508"/>
                </a:lnTo>
                <a:lnTo>
                  <a:pt x="178594" y="44649"/>
                </a:lnTo>
                <a:lnTo>
                  <a:pt x="196454" y="26789"/>
                </a:lnTo>
                <a:lnTo>
                  <a:pt x="214313" y="893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553891" y="3018234"/>
            <a:ext cx="160735" cy="294681"/>
          </a:xfrm>
          <a:custGeom>
            <a:avLst/>
            <a:gdLst/>
            <a:ahLst/>
            <a:cxnLst/>
            <a:rect l="0" t="0" r="0" b="0"/>
            <a:pathLst>
              <a:path w="160735" h="294681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29" y="35719"/>
                </a:lnTo>
                <a:lnTo>
                  <a:pt x="8929" y="62508"/>
                </a:lnTo>
                <a:lnTo>
                  <a:pt x="17859" y="98227"/>
                </a:lnTo>
                <a:lnTo>
                  <a:pt x="26789" y="142875"/>
                </a:lnTo>
                <a:lnTo>
                  <a:pt x="26789" y="178594"/>
                </a:lnTo>
                <a:lnTo>
                  <a:pt x="35718" y="214312"/>
                </a:lnTo>
                <a:lnTo>
                  <a:pt x="44648" y="250031"/>
                </a:lnTo>
                <a:lnTo>
                  <a:pt x="44648" y="276820"/>
                </a:lnTo>
                <a:lnTo>
                  <a:pt x="44648" y="285750"/>
                </a:lnTo>
                <a:lnTo>
                  <a:pt x="53578" y="294680"/>
                </a:lnTo>
                <a:lnTo>
                  <a:pt x="53578" y="285750"/>
                </a:lnTo>
                <a:lnTo>
                  <a:pt x="53578" y="276820"/>
                </a:lnTo>
                <a:lnTo>
                  <a:pt x="53578" y="250031"/>
                </a:lnTo>
                <a:lnTo>
                  <a:pt x="53578" y="232172"/>
                </a:lnTo>
                <a:lnTo>
                  <a:pt x="62507" y="205383"/>
                </a:lnTo>
                <a:lnTo>
                  <a:pt x="62507" y="169664"/>
                </a:lnTo>
                <a:lnTo>
                  <a:pt x="71437" y="151805"/>
                </a:lnTo>
                <a:lnTo>
                  <a:pt x="80367" y="142875"/>
                </a:lnTo>
                <a:lnTo>
                  <a:pt x="98226" y="133945"/>
                </a:lnTo>
                <a:lnTo>
                  <a:pt x="107156" y="142875"/>
                </a:lnTo>
                <a:lnTo>
                  <a:pt x="116086" y="151805"/>
                </a:lnTo>
                <a:lnTo>
                  <a:pt x="125015" y="169664"/>
                </a:lnTo>
                <a:lnTo>
                  <a:pt x="133945" y="187523"/>
                </a:lnTo>
                <a:lnTo>
                  <a:pt x="142875" y="205383"/>
                </a:lnTo>
                <a:lnTo>
                  <a:pt x="151804" y="223242"/>
                </a:lnTo>
                <a:lnTo>
                  <a:pt x="151804" y="232172"/>
                </a:lnTo>
                <a:lnTo>
                  <a:pt x="151804" y="241102"/>
                </a:lnTo>
                <a:lnTo>
                  <a:pt x="160734" y="241102"/>
                </a:lnTo>
                <a:lnTo>
                  <a:pt x="160734" y="241102"/>
                </a:lnTo>
                <a:lnTo>
                  <a:pt x="160734" y="223242"/>
                </a:lnTo>
                <a:lnTo>
                  <a:pt x="160734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741414" y="3107531"/>
            <a:ext cx="26790" cy="89298"/>
          </a:xfrm>
          <a:custGeom>
            <a:avLst/>
            <a:gdLst/>
            <a:ahLst/>
            <a:cxnLst/>
            <a:rect l="0" t="0" r="0" b="0"/>
            <a:pathLst>
              <a:path w="26790" h="89298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80367"/>
                </a:lnTo>
                <a:lnTo>
                  <a:pt x="17859" y="89297"/>
                </a:lnTo>
                <a:lnTo>
                  <a:pt x="17859" y="89297"/>
                </a:lnTo>
                <a:lnTo>
                  <a:pt x="26789" y="89297"/>
                </a:lnTo>
                <a:lnTo>
                  <a:pt x="26789" y="80367"/>
                </a:lnTo>
                <a:lnTo>
                  <a:pt x="26789" y="71437"/>
                </a:lnTo>
                <a:lnTo>
                  <a:pt x="2678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714625" y="3009304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2678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821781" y="3018234"/>
            <a:ext cx="142876" cy="133946"/>
          </a:xfrm>
          <a:custGeom>
            <a:avLst/>
            <a:gdLst/>
            <a:ahLst/>
            <a:cxnLst/>
            <a:rect l="0" t="0" r="0" b="0"/>
            <a:pathLst>
              <a:path w="142876" h="133946">
                <a:moveTo>
                  <a:pt x="0" y="8930"/>
                </a:move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30" y="62508"/>
                </a:lnTo>
                <a:lnTo>
                  <a:pt x="17860" y="80367"/>
                </a:lnTo>
                <a:lnTo>
                  <a:pt x="26789" y="107156"/>
                </a:lnTo>
                <a:lnTo>
                  <a:pt x="35719" y="116086"/>
                </a:lnTo>
                <a:lnTo>
                  <a:pt x="35719" y="133945"/>
                </a:lnTo>
                <a:lnTo>
                  <a:pt x="35719" y="133945"/>
                </a:lnTo>
                <a:lnTo>
                  <a:pt x="44649" y="133945"/>
                </a:lnTo>
                <a:lnTo>
                  <a:pt x="44649" y="125016"/>
                </a:lnTo>
                <a:lnTo>
                  <a:pt x="44649" y="107156"/>
                </a:lnTo>
                <a:lnTo>
                  <a:pt x="53578" y="89297"/>
                </a:lnTo>
                <a:lnTo>
                  <a:pt x="53578" y="62508"/>
                </a:lnTo>
                <a:lnTo>
                  <a:pt x="62508" y="35719"/>
                </a:lnTo>
                <a:lnTo>
                  <a:pt x="62508" y="8930"/>
                </a:lnTo>
                <a:lnTo>
                  <a:pt x="71438" y="0"/>
                </a:lnTo>
                <a:lnTo>
                  <a:pt x="80367" y="0"/>
                </a:lnTo>
                <a:lnTo>
                  <a:pt x="89297" y="8930"/>
                </a:lnTo>
                <a:lnTo>
                  <a:pt x="89297" y="26789"/>
                </a:lnTo>
                <a:lnTo>
                  <a:pt x="98227" y="44648"/>
                </a:lnTo>
                <a:lnTo>
                  <a:pt x="107157" y="71437"/>
                </a:lnTo>
                <a:lnTo>
                  <a:pt x="116086" y="89297"/>
                </a:lnTo>
                <a:lnTo>
                  <a:pt x="116086" y="107156"/>
                </a:lnTo>
                <a:lnTo>
                  <a:pt x="125016" y="116086"/>
                </a:lnTo>
                <a:lnTo>
                  <a:pt x="133946" y="107156"/>
                </a:lnTo>
                <a:lnTo>
                  <a:pt x="142875" y="89297"/>
                </a:lnTo>
                <a:lnTo>
                  <a:pt x="142875" y="62508"/>
                </a:lnTo>
                <a:lnTo>
                  <a:pt x="14287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973586" y="2687836"/>
            <a:ext cx="205384" cy="330399"/>
          </a:xfrm>
          <a:custGeom>
            <a:avLst/>
            <a:gdLst/>
            <a:ahLst/>
            <a:cxnLst/>
            <a:rect l="0" t="0" r="0" b="0"/>
            <a:pathLst>
              <a:path w="205384" h="330399">
                <a:moveTo>
                  <a:pt x="8930" y="116085"/>
                </a:moveTo>
                <a:lnTo>
                  <a:pt x="8930" y="116085"/>
                </a:lnTo>
                <a:lnTo>
                  <a:pt x="8930" y="116085"/>
                </a:lnTo>
                <a:lnTo>
                  <a:pt x="0" y="116085"/>
                </a:lnTo>
                <a:lnTo>
                  <a:pt x="0" y="116085"/>
                </a:lnTo>
                <a:lnTo>
                  <a:pt x="0" y="116085"/>
                </a:lnTo>
                <a:lnTo>
                  <a:pt x="0" y="116085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116085"/>
                </a:lnTo>
                <a:lnTo>
                  <a:pt x="8930" y="125015"/>
                </a:lnTo>
                <a:lnTo>
                  <a:pt x="17859" y="133945"/>
                </a:lnTo>
                <a:lnTo>
                  <a:pt x="26789" y="160734"/>
                </a:lnTo>
                <a:lnTo>
                  <a:pt x="44648" y="187523"/>
                </a:lnTo>
                <a:lnTo>
                  <a:pt x="62508" y="223242"/>
                </a:lnTo>
                <a:lnTo>
                  <a:pt x="89297" y="258960"/>
                </a:lnTo>
                <a:lnTo>
                  <a:pt x="107156" y="285750"/>
                </a:lnTo>
                <a:lnTo>
                  <a:pt x="125016" y="312539"/>
                </a:lnTo>
                <a:lnTo>
                  <a:pt x="142875" y="330398"/>
                </a:lnTo>
                <a:lnTo>
                  <a:pt x="151805" y="330398"/>
                </a:lnTo>
                <a:lnTo>
                  <a:pt x="169664" y="330398"/>
                </a:lnTo>
                <a:lnTo>
                  <a:pt x="178594" y="312539"/>
                </a:lnTo>
                <a:lnTo>
                  <a:pt x="187523" y="294679"/>
                </a:lnTo>
                <a:lnTo>
                  <a:pt x="187523" y="258960"/>
                </a:lnTo>
                <a:lnTo>
                  <a:pt x="196453" y="223242"/>
                </a:lnTo>
                <a:lnTo>
                  <a:pt x="196453" y="178593"/>
                </a:lnTo>
                <a:lnTo>
                  <a:pt x="205383" y="125015"/>
                </a:lnTo>
                <a:lnTo>
                  <a:pt x="205383" y="80367"/>
                </a:lnTo>
                <a:lnTo>
                  <a:pt x="205383" y="44648"/>
                </a:lnTo>
                <a:lnTo>
                  <a:pt x="205383" y="17859"/>
                </a:lnTo>
                <a:lnTo>
                  <a:pt x="205383" y="8930"/>
                </a:lnTo>
                <a:lnTo>
                  <a:pt x="196453" y="0"/>
                </a:lnTo>
                <a:lnTo>
                  <a:pt x="196453" y="8930"/>
                </a:lnTo>
                <a:lnTo>
                  <a:pt x="187523" y="8930"/>
                </a:lnTo>
                <a:lnTo>
                  <a:pt x="178594" y="17859"/>
                </a:lnTo>
                <a:lnTo>
                  <a:pt x="17859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250406" y="2794992"/>
            <a:ext cx="26790" cy="125016"/>
          </a:xfrm>
          <a:custGeom>
            <a:avLst/>
            <a:gdLst/>
            <a:ahLst/>
            <a:cxnLst/>
            <a:rect l="0" t="0" r="0" b="0"/>
            <a:pathLst>
              <a:path w="26790" h="125016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62508"/>
                </a:lnTo>
                <a:lnTo>
                  <a:pt x="17860" y="80367"/>
                </a:lnTo>
                <a:lnTo>
                  <a:pt x="26789" y="98226"/>
                </a:lnTo>
                <a:lnTo>
                  <a:pt x="26789" y="116086"/>
                </a:lnTo>
                <a:lnTo>
                  <a:pt x="26789" y="125015"/>
                </a:lnTo>
                <a:lnTo>
                  <a:pt x="26789" y="125015"/>
                </a:lnTo>
                <a:lnTo>
                  <a:pt x="26789" y="125015"/>
                </a:lnTo>
                <a:lnTo>
                  <a:pt x="26789" y="116086"/>
                </a:lnTo>
                <a:lnTo>
                  <a:pt x="26789" y="98226"/>
                </a:lnTo>
                <a:lnTo>
                  <a:pt x="2678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232547" y="2643188"/>
            <a:ext cx="53579" cy="44649"/>
          </a:xfrm>
          <a:custGeom>
            <a:avLst/>
            <a:gdLst/>
            <a:ahLst/>
            <a:cxnLst/>
            <a:rect l="0" t="0" r="0" b="0"/>
            <a:pathLst>
              <a:path w="53579" h="44649">
                <a:moveTo>
                  <a:pt x="17859" y="8929"/>
                </a:moveTo>
                <a:lnTo>
                  <a:pt x="17859" y="892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59" y="17859"/>
                </a:lnTo>
                <a:lnTo>
                  <a:pt x="26789" y="26789"/>
                </a:lnTo>
                <a:lnTo>
                  <a:pt x="44648" y="35718"/>
                </a:lnTo>
                <a:lnTo>
                  <a:pt x="53578" y="44648"/>
                </a:lnTo>
                <a:lnTo>
                  <a:pt x="5357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321844" y="2705695"/>
            <a:ext cx="160735" cy="151806"/>
          </a:xfrm>
          <a:custGeom>
            <a:avLst/>
            <a:gdLst/>
            <a:ahLst/>
            <a:cxnLst/>
            <a:rect l="0" t="0" r="0" b="0"/>
            <a:pathLst>
              <a:path w="160735" h="151806">
                <a:moveTo>
                  <a:pt x="0" y="116086"/>
                </a:moveTo>
                <a:lnTo>
                  <a:pt x="0" y="125016"/>
                </a:lnTo>
                <a:lnTo>
                  <a:pt x="0" y="125016"/>
                </a:lnTo>
                <a:lnTo>
                  <a:pt x="8929" y="133945"/>
                </a:lnTo>
                <a:lnTo>
                  <a:pt x="17859" y="133945"/>
                </a:lnTo>
                <a:lnTo>
                  <a:pt x="35719" y="125016"/>
                </a:lnTo>
                <a:lnTo>
                  <a:pt x="44648" y="116086"/>
                </a:lnTo>
                <a:lnTo>
                  <a:pt x="62508" y="107156"/>
                </a:lnTo>
                <a:lnTo>
                  <a:pt x="71437" y="89297"/>
                </a:lnTo>
                <a:lnTo>
                  <a:pt x="89297" y="71438"/>
                </a:lnTo>
                <a:lnTo>
                  <a:pt x="98226" y="53578"/>
                </a:lnTo>
                <a:lnTo>
                  <a:pt x="98226" y="35719"/>
                </a:lnTo>
                <a:lnTo>
                  <a:pt x="98226" y="17860"/>
                </a:lnTo>
                <a:lnTo>
                  <a:pt x="98226" y="0"/>
                </a:lnTo>
                <a:lnTo>
                  <a:pt x="89297" y="0"/>
                </a:lnTo>
                <a:lnTo>
                  <a:pt x="89297" y="0"/>
                </a:lnTo>
                <a:lnTo>
                  <a:pt x="80367" y="0"/>
                </a:lnTo>
                <a:lnTo>
                  <a:pt x="71437" y="26789"/>
                </a:lnTo>
                <a:lnTo>
                  <a:pt x="62508" y="53578"/>
                </a:lnTo>
                <a:lnTo>
                  <a:pt x="53578" y="80368"/>
                </a:lnTo>
                <a:lnTo>
                  <a:pt x="53578" y="107156"/>
                </a:lnTo>
                <a:lnTo>
                  <a:pt x="53578" y="133945"/>
                </a:lnTo>
                <a:lnTo>
                  <a:pt x="62508" y="142875"/>
                </a:lnTo>
                <a:lnTo>
                  <a:pt x="71437" y="151805"/>
                </a:lnTo>
                <a:lnTo>
                  <a:pt x="98226" y="151805"/>
                </a:lnTo>
                <a:lnTo>
                  <a:pt x="116086" y="142875"/>
                </a:lnTo>
                <a:lnTo>
                  <a:pt x="142875" y="125016"/>
                </a:lnTo>
                <a:lnTo>
                  <a:pt x="160734" y="107156"/>
                </a:lnTo>
                <a:lnTo>
                  <a:pt x="16073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500438" y="2527102"/>
            <a:ext cx="178594" cy="250032"/>
          </a:xfrm>
          <a:custGeom>
            <a:avLst/>
            <a:gdLst/>
            <a:ahLst/>
            <a:cxnLst/>
            <a:rect l="0" t="0" r="0" b="0"/>
            <a:pathLst>
              <a:path w="178594" h="250032">
                <a:moveTo>
                  <a:pt x="0" y="169664"/>
                </a:move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78593"/>
                </a:lnTo>
                <a:lnTo>
                  <a:pt x="8929" y="187523"/>
                </a:lnTo>
                <a:lnTo>
                  <a:pt x="8929" y="196453"/>
                </a:lnTo>
                <a:lnTo>
                  <a:pt x="17859" y="214312"/>
                </a:lnTo>
                <a:lnTo>
                  <a:pt x="17859" y="232171"/>
                </a:lnTo>
                <a:lnTo>
                  <a:pt x="26789" y="241101"/>
                </a:lnTo>
                <a:lnTo>
                  <a:pt x="26789" y="250031"/>
                </a:lnTo>
                <a:lnTo>
                  <a:pt x="35718" y="250031"/>
                </a:lnTo>
                <a:lnTo>
                  <a:pt x="44648" y="250031"/>
                </a:lnTo>
                <a:lnTo>
                  <a:pt x="53578" y="232171"/>
                </a:lnTo>
                <a:lnTo>
                  <a:pt x="71437" y="214312"/>
                </a:lnTo>
                <a:lnTo>
                  <a:pt x="80367" y="187523"/>
                </a:lnTo>
                <a:lnTo>
                  <a:pt x="89296" y="160734"/>
                </a:lnTo>
                <a:lnTo>
                  <a:pt x="98226" y="133945"/>
                </a:lnTo>
                <a:lnTo>
                  <a:pt x="107156" y="116086"/>
                </a:lnTo>
                <a:lnTo>
                  <a:pt x="116085" y="107156"/>
                </a:lnTo>
                <a:lnTo>
                  <a:pt x="116085" y="107156"/>
                </a:lnTo>
                <a:lnTo>
                  <a:pt x="116085" y="116086"/>
                </a:lnTo>
                <a:lnTo>
                  <a:pt x="116085" y="133945"/>
                </a:lnTo>
                <a:lnTo>
                  <a:pt x="116085" y="142875"/>
                </a:lnTo>
                <a:lnTo>
                  <a:pt x="125015" y="151804"/>
                </a:lnTo>
                <a:lnTo>
                  <a:pt x="133945" y="160734"/>
                </a:lnTo>
                <a:lnTo>
                  <a:pt x="142875" y="160734"/>
                </a:lnTo>
                <a:lnTo>
                  <a:pt x="142875" y="160734"/>
                </a:lnTo>
                <a:lnTo>
                  <a:pt x="160734" y="151804"/>
                </a:lnTo>
                <a:lnTo>
                  <a:pt x="169664" y="142875"/>
                </a:lnTo>
                <a:lnTo>
                  <a:pt x="178593" y="116086"/>
                </a:lnTo>
                <a:lnTo>
                  <a:pt x="178593" y="89296"/>
                </a:lnTo>
                <a:lnTo>
                  <a:pt x="178593" y="62507"/>
                </a:lnTo>
                <a:lnTo>
                  <a:pt x="178593" y="35718"/>
                </a:lnTo>
                <a:lnTo>
                  <a:pt x="178593" y="17859"/>
                </a:lnTo>
                <a:lnTo>
                  <a:pt x="160734" y="8929"/>
                </a:lnTo>
                <a:lnTo>
                  <a:pt x="151804" y="0"/>
                </a:lnTo>
                <a:lnTo>
                  <a:pt x="142875" y="0"/>
                </a:lnTo>
                <a:lnTo>
                  <a:pt x="142875" y="8929"/>
                </a:lnTo>
                <a:lnTo>
                  <a:pt x="133945" y="17859"/>
                </a:lnTo>
                <a:lnTo>
                  <a:pt x="133945" y="17859"/>
                </a:lnTo>
                <a:lnTo>
                  <a:pt x="133945" y="17859"/>
                </a:lnTo>
                <a:lnTo>
                  <a:pt x="13394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661047" y="3991570"/>
            <a:ext cx="285751" cy="446485"/>
          </a:xfrm>
          <a:custGeom>
            <a:avLst/>
            <a:gdLst/>
            <a:ahLst/>
            <a:cxnLst/>
            <a:rect l="0" t="0" r="0" b="0"/>
            <a:pathLst>
              <a:path w="285751" h="446485">
                <a:moveTo>
                  <a:pt x="8930" y="17859"/>
                </a:move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17859"/>
                </a:lnTo>
                <a:lnTo>
                  <a:pt x="26789" y="44648"/>
                </a:lnTo>
                <a:lnTo>
                  <a:pt x="53578" y="80367"/>
                </a:lnTo>
                <a:lnTo>
                  <a:pt x="80367" y="125016"/>
                </a:lnTo>
                <a:lnTo>
                  <a:pt x="107156" y="178594"/>
                </a:lnTo>
                <a:lnTo>
                  <a:pt x="142875" y="232172"/>
                </a:lnTo>
                <a:lnTo>
                  <a:pt x="169664" y="294680"/>
                </a:lnTo>
                <a:lnTo>
                  <a:pt x="196453" y="348258"/>
                </a:lnTo>
                <a:lnTo>
                  <a:pt x="223242" y="383976"/>
                </a:lnTo>
                <a:lnTo>
                  <a:pt x="250031" y="419695"/>
                </a:lnTo>
                <a:lnTo>
                  <a:pt x="258961" y="428625"/>
                </a:lnTo>
                <a:lnTo>
                  <a:pt x="276820" y="446484"/>
                </a:lnTo>
                <a:lnTo>
                  <a:pt x="276820" y="446484"/>
                </a:lnTo>
                <a:lnTo>
                  <a:pt x="285750" y="428625"/>
                </a:lnTo>
                <a:lnTo>
                  <a:pt x="285750" y="419695"/>
                </a:lnTo>
                <a:lnTo>
                  <a:pt x="276820" y="392906"/>
                </a:lnTo>
                <a:lnTo>
                  <a:pt x="276820" y="366117"/>
                </a:lnTo>
                <a:lnTo>
                  <a:pt x="267891" y="339328"/>
                </a:lnTo>
                <a:lnTo>
                  <a:pt x="258961" y="303609"/>
                </a:lnTo>
                <a:lnTo>
                  <a:pt x="250031" y="267891"/>
                </a:lnTo>
                <a:lnTo>
                  <a:pt x="250031" y="232172"/>
                </a:lnTo>
                <a:lnTo>
                  <a:pt x="250031" y="187523"/>
                </a:lnTo>
                <a:lnTo>
                  <a:pt x="250031" y="151805"/>
                </a:lnTo>
                <a:lnTo>
                  <a:pt x="258961" y="116086"/>
                </a:lnTo>
                <a:lnTo>
                  <a:pt x="267891" y="89297"/>
                </a:lnTo>
                <a:lnTo>
                  <a:pt x="276820" y="71437"/>
                </a:lnTo>
                <a:lnTo>
                  <a:pt x="285750" y="62508"/>
                </a:lnTo>
                <a:lnTo>
                  <a:pt x="285750" y="53578"/>
                </a:lnTo>
                <a:lnTo>
                  <a:pt x="276820" y="53578"/>
                </a:lnTo>
                <a:lnTo>
                  <a:pt x="27682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678906" y="3937992"/>
            <a:ext cx="303611" cy="44649"/>
          </a:xfrm>
          <a:custGeom>
            <a:avLst/>
            <a:gdLst/>
            <a:ahLst/>
            <a:cxnLst/>
            <a:rect l="0" t="0" r="0" b="0"/>
            <a:pathLst>
              <a:path w="303611" h="44649">
                <a:moveTo>
                  <a:pt x="893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60" y="44648"/>
                </a:lnTo>
                <a:lnTo>
                  <a:pt x="35719" y="44648"/>
                </a:lnTo>
                <a:lnTo>
                  <a:pt x="53578" y="44648"/>
                </a:lnTo>
                <a:lnTo>
                  <a:pt x="80367" y="44648"/>
                </a:lnTo>
                <a:lnTo>
                  <a:pt x="107157" y="44648"/>
                </a:lnTo>
                <a:lnTo>
                  <a:pt x="142875" y="35719"/>
                </a:lnTo>
                <a:lnTo>
                  <a:pt x="178594" y="26789"/>
                </a:lnTo>
                <a:lnTo>
                  <a:pt x="214313" y="17859"/>
                </a:lnTo>
                <a:lnTo>
                  <a:pt x="250032" y="8929"/>
                </a:lnTo>
                <a:lnTo>
                  <a:pt x="276821" y="0"/>
                </a:lnTo>
                <a:lnTo>
                  <a:pt x="294680" y="0"/>
                </a:lnTo>
                <a:lnTo>
                  <a:pt x="303610" y="0"/>
                </a:lnTo>
                <a:lnTo>
                  <a:pt x="303610" y="0"/>
                </a:lnTo>
                <a:lnTo>
                  <a:pt x="303610" y="8929"/>
                </a:lnTo>
                <a:lnTo>
                  <a:pt x="294680" y="17859"/>
                </a:lnTo>
                <a:lnTo>
                  <a:pt x="285750" y="26789"/>
                </a:lnTo>
                <a:lnTo>
                  <a:pt x="28575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920008" y="3946921"/>
            <a:ext cx="53579" cy="205384"/>
          </a:xfrm>
          <a:custGeom>
            <a:avLst/>
            <a:gdLst/>
            <a:ahLst/>
            <a:cxnLst/>
            <a:rect l="0" t="0" r="0" b="0"/>
            <a:pathLst>
              <a:path w="53579" h="205384">
                <a:moveTo>
                  <a:pt x="53578" y="8930"/>
                </a:move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8930"/>
                </a:lnTo>
                <a:lnTo>
                  <a:pt x="35719" y="35719"/>
                </a:lnTo>
                <a:lnTo>
                  <a:pt x="35719" y="71438"/>
                </a:lnTo>
                <a:lnTo>
                  <a:pt x="26789" y="107157"/>
                </a:lnTo>
                <a:lnTo>
                  <a:pt x="17859" y="151805"/>
                </a:lnTo>
                <a:lnTo>
                  <a:pt x="8930" y="187524"/>
                </a:lnTo>
                <a:lnTo>
                  <a:pt x="0" y="205383"/>
                </a:lnTo>
                <a:lnTo>
                  <a:pt x="0" y="205383"/>
                </a:lnTo>
                <a:lnTo>
                  <a:pt x="0" y="187524"/>
                </a:lnTo>
                <a:lnTo>
                  <a:pt x="0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937867" y="4402336"/>
            <a:ext cx="89298" cy="312540"/>
          </a:xfrm>
          <a:custGeom>
            <a:avLst/>
            <a:gdLst/>
            <a:ahLst/>
            <a:cxnLst/>
            <a:rect l="0" t="0" r="0" b="0"/>
            <a:pathLst>
              <a:path w="89298" h="312540">
                <a:moveTo>
                  <a:pt x="17860" y="17859"/>
                </a:moveTo>
                <a:lnTo>
                  <a:pt x="17860" y="17859"/>
                </a:lnTo>
                <a:lnTo>
                  <a:pt x="17860" y="17859"/>
                </a:lnTo>
                <a:lnTo>
                  <a:pt x="17860" y="8929"/>
                </a:lnTo>
                <a:lnTo>
                  <a:pt x="17860" y="8929"/>
                </a:lnTo>
                <a:lnTo>
                  <a:pt x="17860" y="8929"/>
                </a:lnTo>
                <a:lnTo>
                  <a:pt x="17860" y="8929"/>
                </a:lnTo>
                <a:lnTo>
                  <a:pt x="1786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17860" y="44648"/>
                </a:lnTo>
                <a:lnTo>
                  <a:pt x="26789" y="80367"/>
                </a:lnTo>
                <a:lnTo>
                  <a:pt x="35719" y="125015"/>
                </a:lnTo>
                <a:lnTo>
                  <a:pt x="44649" y="169664"/>
                </a:lnTo>
                <a:lnTo>
                  <a:pt x="62508" y="214312"/>
                </a:lnTo>
                <a:lnTo>
                  <a:pt x="71438" y="258960"/>
                </a:lnTo>
                <a:lnTo>
                  <a:pt x="80367" y="285750"/>
                </a:lnTo>
                <a:lnTo>
                  <a:pt x="89297" y="303609"/>
                </a:lnTo>
                <a:lnTo>
                  <a:pt x="89297" y="312539"/>
                </a:lnTo>
                <a:lnTo>
                  <a:pt x="89297" y="312539"/>
                </a:lnTo>
                <a:lnTo>
                  <a:pt x="89297" y="303609"/>
                </a:lnTo>
                <a:lnTo>
                  <a:pt x="89297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920008" y="4572000"/>
            <a:ext cx="732235" cy="232172"/>
          </a:xfrm>
          <a:custGeom>
            <a:avLst/>
            <a:gdLst/>
            <a:ahLst/>
            <a:cxnLst/>
            <a:rect l="0" t="0" r="0" b="0"/>
            <a:pathLst>
              <a:path w="732235" h="232172">
                <a:moveTo>
                  <a:pt x="26789" y="232171"/>
                </a:moveTo>
                <a:lnTo>
                  <a:pt x="26789" y="232171"/>
                </a:lnTo>
                <a:lnTo>
                  <a:pt x="17859" y="232171"/>
                </a:lnTo>
                <a:lnTo>
                  <a:pt x="17859" y="232171"/>
                </a:lnTo>
                <a:lnTo>
                  <a:pt x="8930" y="223242"/>
                </a:lnTo>
                <a:lnTo>
                  <a:pt x="893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14312"/>
                </a:lnTo>
                <a:lnTo>
                  <a:pt x="8930" y="205382"/>
                </a:lnTo>
                <a:lnTo>
                  <a:pt x="8930" y="196453"/>
                </a:lnTo>
                <a:lnTo>
                  <a:pt x="17859" y="187523"/>
                </a:lnTo>
                <a:lnTo>
                  <a:pt x="35719" y="178593"/>
                </a:lnTo>
                <a:lnTo>
                  <a:pt x="53578" y="169664"/>
                </a:lnTo>
                <a:lnTo>
                  <a:pt x="89297" y="169664"/>
                </a:lnTo>
                <a:lnTo>
                  <a:pt x="125015" y="160734"/>
                </a:lnTo>
                <a:lnTo>
                  <a:pt x="169664" y="160734"/>
                </a:lnTo>
                <a:lnTo>
                  <a:pt x="223242" y="160734"/>
                </a:lnTo>
                <a:lnTo>
                  <a:pt x="276820" y="151804"/>
                </a:lnTo>
                <a:lnTo>
                  <a:pt x="330398" y="142875"/>
                </a:lnTo>
                <a:lnTo>
                  <a:pt x="392906" y="125015"/>
                </a:lnTo>
                <a:lnTo>
                  <a:pt x="446484" y="107156"/>
                </a:lnTo>
                <a:lnTo>
                  <a:pt x="500062" y="80367"/>
                </a:lnTo>
                <a:lnTo>
                  <a:pt x="553640" y="62507"/>
                </a:lnTo>
                <a:lnTo>
                  <a:pt x="598289" y="35718"/>
                </a:lnTo>
                <a:lnTo>
                  <a:pt x="634008" y="17859"/>
                </a:lnTo>
                <a:lnTo>
                  <a:pt x="669726" y="8929"/>
                </a:lnTo>
                <a:lnTo>
                  <a:pt x="696515" y="0"/>
                </a:lnTo>
                <a:lnTo>
                  <a:pt x="714375" y="8929"/>
                </a:lnTo>
                <a:lnTo>
                  <a:pt x="723305" y="17859"/>
                </a:lnTo>
                <a:lnTo>
                  <a:pt x="732234" y="35718"/>
                </a:lnTo>
                <a:lnTo>
                  <a:pt x="732234" y="53578"/>
                </a:lnTo>
                <a:lnTo>
                  <a:pt x="723305" y="62507"/>
                </a:lnTo>
                <a:lnTo>
                  <a:pt x="714375" y="71437"/>
                </a:lnTo>
                <a:lnTo>
                  <a:pt x="71437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312914" y="4714875"/>
            <a:ext cx="125017" cy="383978"/>
          </a:xfrm>
          <a:custGeom>
            <a:avLst/>
            <a:gdLst/>
            <a:ahLst/>
            <a:cxnLst/>
            <a:rect l="0" t="0" r="0" b="0"/>
            <a:pathLst>
              <a:path w="125017" h="383978">
                <a:moveTo>
                  <a:pt x="893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17859" y="44648"/>
                </a:lnTo>
                <a:lnTo>
                  <a:pt x="35719" y="80367"/>
                </a:lnTo>
                <a:lnTo>
                  <a:pt x="44649" y="133945"/>
                </a:lnTo>
                <a:lnTo>
                  <a:pt x="62508" y="187523"/>
                </a:lnTo>
                <a:lnTo>
                  <a:pt x="80367" y="241102"/>
                </a:lnTo>
                <a:lnTo>
                  <a:pt x="89297" y="294680"/>
                </a:lnTo>
                <a:lnTo>
                  <a:pt x="107156" y="339328"/>
                </a:lnTo>
                <a:lnTo>
                  <a:pt x="116086" y="366117"/>
                </a:lnTo>
                <a:lnTo>
                  <a:pt x="116086" y="383977"/>
                </a:lnTo>
                <a:lnTo>
                  <a:pt x="125016" y="383977"/>
                </a:lnTo>
                <a:lnTo>
                  <a:pt x="125016" y="383977"/>
                </a:lnTo>
                <a:lnTo>
                  <a:pt x="125016" y="366117"/>
                </a:lnTo>
                <a:lnTo>
                  <a:pt x="125016" y="348258"/>
                </a:lnTo>
                <a:lnTo>
                  <a:pt x="125016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303984" y="5170289"/>
            <a:ext cx="17861" cy="35720"/>
          </a:xfrm>
          <a:custGeom>
            <a:avLst/>
            <a:gdLst/>
            <a:ahLst/>
            <a:cxnLst/>
            <a:rect l="0" t="0" r="0" b="0"/>
            <a:pathLst>
              <a:path w="17861" h="35720">
                <a:moveTo>
                  <a:pt x="8930" y="17859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60" y="26789"/>
                </a:lnTo>
                <a:lnTo>
                  <a:pt x="17860" y="26789"/>
                </a:lnTo>
                <a:lnTo>
                  <a:pt x="17860" y="35719"/>
                </a:lnTo>
                <a:lnTo>
                  <a:pt x="17860" y="35719"/>
                </a:lnTo>
                <a:lnTo>
                  <a:pt x="17860" y="35719"/>
                </a:lnTo>
                <a:lnTo>
                  <a:pt x="17860" y="35719"/>
                </a:lnTo>
                <a:lnTo>
                  <a:pt x="17860" y="35719"/>
                </a:lnTo>
                <a:lnTo>
                  <a:pt x="1786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321844" y="5089922"/>
            <a:ext cx="125016" cy="383977"/>
          </a:xfrm>
          <a:custGeom>
            <a:avLst/>
            <a:gdLst/>
            <a:ahLst/>
            <a:cxnLst/>
            <a:rect l="0" t="0" r="0" b="0"/>
            <a:pathLst>
              <a:path w="125016" h="383977">
                <a:moveTo>
                  <a:pt x="125015" y="0"/>
                </a:moveTo>
                <a:lnTo>
                  <a:pt x="125015" y="0"/>
                </a:lnTo>
                <a:lnTo>
                  <a:pt x="125015" y="0"/>
                </a:lnTo>
                <a:lnTo>
                  <a:pt x="125015" y="0"/>
                </a:lnTo>
                <a:lnTo>
                  <a:pt x="116086" y="8930"/>
                </a:lnTo>
                <a:lnTo>
                  <a:pt x="116086" y="17859"/>
                </a:lnTo>
                <a:lnTo>
                  <a:pt x="107156" y="35719"/>
                </a:lnTo>
                <a:lnTo>
                  <a:pt x="98226" y="62508"/>
                </a:lnTo>
                <a:lnTo>
                  <a:pt x="89297" y="98226"/>
                </a:lnTo>
                <a:lnTo>
                  <a:pt x="71437" y="142875"/>
                </a:lnTo>
                <a:lnTo>
                  <a:pt x="62508" y="187523"/>
                </a:lnTo>
                <a:lnTo>
                  <a:pt x="44648" y="241101"/>
                </a:lnTo>
                <a:lnTo>
                  <a:pt x="35719" y="294680"/>
                </a:lnTo>
                <a:lnTo>
                  <a:pt x="26789" y="330398"/>
                </a:lnTo>
                <a:lnTo>
                  <a:pt x="17859" y="366117"/>
                </a:lnTo>
                <a:lnTo>
                  <a:pt x="8929" y="383976"/>
                </a:lnTo>
                <a:lnTo>
                  <a:pt x="8929" y="383976"/>
                </a:lnTo>
                <a:lnTo>
                  <a:pt x="0" y="383976"/>
                </a:lnTo>
                <a:lnTo>
                  <a:pt x="0" y="366117"/>
                </a:lnTo>
                <a:lnTo>
                  <a:pt x="8929" y="348258"/>
                </a:lnTo>
                <a:lnTo>
                  <a:pt x="17859" y="321469"/>
                </a:lnTo>
                <a:lnTo>
                  <a:pt x="26789" y="294680"/>
                </a:lnTo>
                <a:lnTo>
                  <a:pt x="44648" y="267891"/>
                </a:lnTo>
                <a:lnTo>
                  <a:pt x="53578" y="250031"/>
                </a:lnTo>
                <a:lnTo>
                  <a:pt x="53578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464719" y="5063133"/>
            <a:ext cx="339329" cy="250032"/>
          </a:xfrm>
          <a:custGeom>
            <a:avLst/>
            <a:gdLst/>
            <a:ahLst/>
            <a:cxnLst/>
            <a:rect l="0" t="0" r="0" b="0"/>
            <a:pathLst>
              <a:path w="339329" h="250032">
                <a:moveTo>
                  <a:pt x="8929" y="0"/>
                </a:moveTo>
                <a:lnTo>
                  <a:pt x="8929" y="8930"/>
                </a:lnTo>
                <a:lnTo>
                  <a:pt x="8929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35719"/>
                </a:lnTo>
                <a:lnTo>
                  <a:pt x="53578" y="44648"/>
                </a:lnTo>
                <a:lnTo>
                  <a:pt x="71437" y="71437"/>
                </a:lnTo>
                <a:lnTo>
                  <a:pt x="107156" y="98226"/>
                </a:lnTo>
                <a:lnTo>
                  <a:pt x="142875" y="125015"/>
                </a:lnTo>
                <a:lnTo>
                  <a:pt x="178594" y="160734"/>
                </a:lnTo>
                <a:lnTo>
                  <a:pt x="214312" y="187523"/>
                </a:lnTo>
                <a:lnTo>
                  <a:pt x="250031" y="214312"/>
                </a:lnTo>
                <a:lnTo>
                  <a:pt x="276820" y="232172"/>
                </a:lnTo>
                <a:lnTo>
                  <a:pt x="303609" y="241101"/>
                </a:lnTo>
                <a:lnTo>
                  <a:pt x="321469" y="250031"/>
                </a:lnTo>
                <a:lnTo>
                  <a:pt x="330398" y="250031"/>
                </a:lnTo>
                <a:lnTo>
                  <a:pt x="339328" y="241101"/>
                </a:lnTo>
                <a:lnTo>
                  <a:pt x="330398" y="232172"/>
                </a:lnTo>
                <a:lnTo>
                  <a:pt x="33039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375422" y="5331023"/>
            <a:ext cx="455415" cy="169666"/>
          </a:xfrm>
          <a:custGeom>
            <a:avLst/>
            <a:gdLst/>
            <a:ahLst/>
            <a:cxnLst/>
            <a:rect l="0" t="0" r="0" b="0"/>
            <a:pathLst>
              <a:path w="455415" h="169666">
                <a:moveTo>
                  <a:pt x="0" y="169665"/>
                </a:moveTo>
                <a:lnTo>
                  <a:pt x="0" y="169665"/>
                </a:lnTo>
                <a:lnTo>
                  <a:pt x="8930" y="160735"/>
                </a:lnTo>
                <a:lnTo>
                  <a:pt x="17859" y="160735"/>
                </a:lnTo>
                <a:lnTo>
                  <a:pt x="26789" y="142875"/>
                </a:lnTo>
                <a:lnTo>
                  <a:pt x="53578" y="125016"/>
                </a:lnTo>
                <a:lnTo>
                  <a:pt x="89297" y="98227"/>
                </a:lnTo>
                <a:lnTo>
                  <a:pt x="133945" y="80368"/>
                </a:lnTo>
                <a:lnTo>
                  <a:pt x="187523" y="53579"/>
                </a:lnTo>
                <a:lnTo>
                  <a:pt x="241101" y="35719"/>
                </a:lnTo>
                <a:lnTo>
                  <a:pt x="294680" y="17860"/>
                </a:lnTo>
                <a:lnTo>
                  <a:pt x="339328" y="8930"/>
                </a:lnTo>
                <a:lnTo>
                  <a:pt x="375047" y="0"/>
                </a:lnTo>
                <a:lnTo>
                  <a:pt x="410766" y="0"/>
                </a:lnTo>
                <a:lnTo>
                  <a:pt x="428625" y="0"/>
                </a:lnTo>
                <a:lnTo>
                  <a:pt x="446484" y="0"/>
                </a:lnTo>
                <a:lnTo>
                  <a:pt x="455414" y="0"/>
                </a:lnTo>
                <a:lnTo>
                  <a:pt x="455414" y="0"/>
                </a:lnTo>
                <a:lnTo>
                  <a:pt x="455414" y="8930"/>
                </a:lnTo>
                <a:lnTo>
                  <a:pt x="446484" y="8930"/>
                </a:lnTo>
                <a:lnTo>
                  <a:pt x="44648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625453" y="5411391"/>
            <a:ext cx="142876" cy="285750"/>
          </a:xfrm>
          <a:custGeom>
            <a:avLst/>
            <a:gdLst/>
            <a:ahLst/>
            <a:cxnLst/>
            <a:rect l="0" t="0" r="0" b="0"/>
            <a:pathLst>
              <a:path w="142876" h="28575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17860" y="35718"/>
                </a:lnTo>
                <a:lnTo>
                  <a:pt x="35719" y="62507"/>
                </a:lnTo>
                <a:lnTo>
                  <a:pt x="53578" y="107156"/>
                </a:lnTo>
                <a:lnTo>
                  <a:pt x="71438" y="151804"/>
                </a:lnTo>
                <a:lnTo>
                  <a:pt x="98227" y="196452"/>
                </a:lnTo>
                <a:lnTo>
                  <a:pt x="116086" y="232171"/>
                </a:lnTo>
                <a:lnTo>
                  <a:pt x="133945" y="267889"/>
                </a:lnTo>
                <a:lnTo>
                  <a:pt x="142875" y="285749"/>
                </a:lnTo>
                <a:lnTo>
                  <a:pt x="142875" y="2857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794992" y="4045148"/>
            <a:ext cx="44650" cy="80368"/>
          </a:xfrm>
          <a:custGeom>
            <a:avLst/>
            <a:gdLst/>
            <a:ahLst/>
            <a:cxnLst/>
            <a:rect l="0" t="0" r="0" b="0"/>
            <a:pathLst>
              <a:path w="44650" h="80368">
                <a:moveTo>
                  <a:pt x="0" y="44648"/>
                </a:move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71438"/>
                </a:lnTo>
                <a:lnTo>
                  <a:pt x="17860" y="71438"/>
                </a:lnTo>
                <a:lnTo>
                  <a:pt x="17860" y="71438"/>
                </a:lnTo>
                <a:lnTo>
                  <a:pt x="17860" y="71438"/>
                </a:lnTo>
                <a:lnTo>
                  <a:pt x="26789" y="62508"/>
                </a:lnTo>
                <a:lnTo>
                  <a:pt x="26789" y="53578"/>
                </a:lnTo>
                <a:lnTo>
                  <a:pt x="26789" y="44648"/>
                </a:lnTo>
                <a:lnTo>
                  <a:pt x="26789" y="35719"/>
                </a:lnTo>
                <a:lnTo>
                  <a:pt x="26789" y="26789"/>
                </a:lnTo>
                <a:lnTo>
                  <a:pt x="26789" y="17859"/>
                </a:lnTo>
                <a:lnTo>
                  <a:pt x="17860" y="893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17860" y="62508"/>
                </a:lnTo>
                <a:lnTo>
                  <a:pt x="26789" y="71438"/>
                </a:lnTo>
                <a:lnTo>
                  <a:pt x="26789" y="80367"/>
                </a:lnTo>
                <a:lnTo>
                  <a:pt x="35719" y="80367"/>
                </a:lnTo>
                <a:lnTo>
                  <a:pt x="44649" y="71438"/>
                </a:lnTo>
                <a:lnTo>
                  <a:pt x="44649" y="71438"/>
                </a:lnTo>
                <a:lnTo>
                  <a:pt x="44649" y="62508"/>
                </a:lnTo>
                <a:lnTo>
                  <a:pt x="44649" y="44648"/>
                </a:lnTo>
                <a:lnTo>
                  <a:pt x="44649" y="35719"/>
                </a:lnTo>
                <a:lnTo>
                  <a:pt x="35719" y="26789"/>
                </a:lnTo>
                <a:lnTo>
                  <a:pt x="35719" y="17859"/>
                </a:lnTo>
                <a:lnTo>
                  <a:pt x="26789" y="893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26789"/>
                </a:lnTo>
                <a:lnTo>
                  <a:pt x="17860" y="35719"/>
                </a:lnTo>
                <a:lnTo>
                  <a:pt x="26789" y="53578"/>
                </a:lnTo>
                <a:lnTo>
                  <a:pt x="26789" y="62508"/>
                </a:lnTo>
                <a:lnTo>
                  <a:pt x="35719" y="62508"/>
                </a:lnTo>
                <a:lnTo>
                  <a:pt x="44649" y="62508"/>
                </a:lnTo>
                <a:lnTo>
                  <a:pt x="44649" y="62508"/>
                </a:lnTo>
                <a:lnTo>
                  <a:pt x="44649" y="53578"/>
                </a:lnTo>
                <a:lnTo>
                  <a:pt x="35719" y="35719"/>
                </a:lnTo>
                <a:lnTo>
                  <a:pt x="26789" y="26789"/>
                </a:lnTo>
                <a:lnTo>
                  <a:pt x="2678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3527227" y="5197078"/>
            <a:ext cx="53579" cy="98228"/>
          </a:xfrm>
          <a:custGeom>
            <a:avLst/>
            <a:gdLst/>
            <a:ahLst/>
            <a:cxnLst/>
            <a:rect l="0" t="0" r="0" b="0"/>
            <a:pathLst>
              <a:path w="53579" h="98228">
                <a:moveTo>
                  <a:pt x="26789" y="44649"/>
                </a:moveTo>
                <a:lnTo>
                  <a:pt x="26789" y="44649"/>
                </a:lnTo>
                <a:lnTo>
                  <a:pt x="26789" y="44649"/>
                </a:lnTo>
                <a:lnTo>
                  <a:pt x="26789" y="4464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8929" y="17860"/>
                </a:lnTo>
                <a:lnTo>
                  <a:pt x="8929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29" y="62508"/>
                </a:lnTo>
                <a:lnTo>
                  <a:pt x="17859" y="71438"/>
                </a:lnTo>
                <a:lnTo>
                  <a:pt x="26789" y="89297"/>
                </a:lnTo>
                <a:lnTo>
                  <a:pt x="35718" y="98227"/>
                </a:lnTo>
                <a:lnTo>
                  <a:pt x="44648" y="98227"/>
                </a:lnTo>
                <a:lnTo>
                  <a:pt x="44648" y="98227"/>
                </a:lnTo>
                <a:lnTo>
                  <a:pt x="44648" y="98227"/>
                </a:lnTo>
                <a:lnTo>
                  <a:pt x="53578" y="89297"/>
                </a:lnTo>
                <a:lnTo>
                  <a:pt x="44648" y="71438"/>
                </a:lnTo>
                <a:lnTo>
                  <a:pt x="44648" y="53578"/>
                </a:lnTo>
                <a:lnTo>
                  <a:pt x="35718" y="35719"/>
                </a:lnTo>
                <a:lnTo>
                  <a:pt x="26789" y="26789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8930"/>
                </a:lnTo>
                <a:lnTo>
                  <a:pt x="8929" y="26789"/>
                </a:lnTo>
                <a:lnTo>
                  <a:pt x="17859" y="44649"/>
                </a:lnTo>
                <a:lnTo>
                  <a:pt x="26789" y="53578"/>
                </a:lnTo>
                <a:lnTo>
                  <a:pt x="26789" y="71438"/>
                </a:lnTo>
                <a:lnTo>
                  <a:pt x="35718" y="80367"/>
                </a:lnTo>
                <a:lnTo>
                  <a:pt x="35718" y="80367"/>
                </a:lnTo>
                <a:lnTo>
                  <a:pt x="35718" y="80367"/>
                </a:lnTo>
                <a:lnTo>
                  <a:pt x="35718" y="71438"/>
                </a:lnTo>
                <a:lnTo>
                  <a:pt x="35718" y="62508"/>
                </a:lnTo>
                <a:lnTo>
                  <a:pt x="26789" y="53578"/>
                </a:lnTo>
                <a:lnTo>
                  <a:pt x="26789" y="35719"/>
                </a:lnTo>
                <a:lnTo>
                  <a:pt x="1785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29" y="71438"/>
                </a:lnTo>
                <a:lnTo>
                  <a:pt x="8929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35718" y="62508"/>
                </a:lnTo>
                <a:lnTo>
                  <a:pt x="26789" y="35719"/>
                </a:lnTo>
                <a:lnTo>
                  <a:pt x="2678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161109" y="3679031"/>
            <a:ext cx="44650" cy="142876"/>
          </a:xfrm>
          <a:custGeom>
            <a:avLst/>
            <a:gdLst/>
            <a:ahLst/>
            <a:cxnLst/>
            <a:rect l="0" t="0" r="0" b="0"/>
            <a:pathLst>
              <a:path w="44650" h="142876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35719"/>
                </a:lnTo>
                <a:lnTo>
                  <a:pt x="17860" y="53578"/>
                </a:lnTo>
                <a:lnTo>
                  <a:pt x="17860" y="71437"/>
                </a:lnTo>
                <a:lnTo>
                  <a:pt x="26789" y="98226"/>
                </a:lnTo>
                <a:lnTo>
                  <a:pt x="35719" y="116086"/>
                </a:lnTo>
                <a:lnTo>
                  <a:pt x="35719" y="133945"/>
                </a:lnTo>
                <a:lnTo>
                  <a:pt x="44649" y="142875"/>
                </a:lnTo>
                <a:lnTo>
                  <a:pt x="44649" y="142875"/>
                </a:lnTo>
                <a:lnTo>
                  <a:pt x="44649" y="125015"/>
                </a:lnTo>
                <a:lnTo>
                  <a:pt x="35719" y="107156"/>
                </a:lnTo>
                <a:lnTo>
                  <a:pt x="3571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062883" y="3500437"/>
            <a:ext cx="80368" cy="17860"/>
          </a:xfrm>
          <a:custGeom>
            <a:avLst/>
            <a:gdLst/>
            <a:ahLst/>
            <a:cxnLst/>
            <a:rect l="0" t="0" r="0" b="0"/>
            <a:pathLst>
              <a:path w="80368" h="17860">
                <a:moveTo>
                  <a:pt x="44648" y="8930"/>
                </a:moveTo>
                <a:lnTo>
                  <a:pt x="44648" y="17859"/>
                </a:lnTo>
                <a:lnTo>
                  <a:pt x="35719" y="17859"/>
                </a:lnTo>
                <a:lnTo>
                  <a:pt x="26789" y="17859"/>
                </a:lnTo>
                <a:lnTo>
                  <a:pt x="17859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268266" y="3562945"/>
            <a:ext cx="142876" cy="133946"/>
          </a:xfrm>
          <a:custGeom>
            <a:avLst/>
            <a:gdLst/>
            <a:ahLst/>
            <a:cxnLst/>
            <a:rect l="0" t="0" r="0" b="0"/>
            <a:pathLst>
              <a:path w="142876" h="133946">
                <a:moveTo>
                  <a:pt x="0" y="17859"/>
                </a:move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8929" y="89297"/>
                </a:lnTo>
                <a:lnTo>
                  <a:pt x="17859" y="107156"/>
                </a:lnTo>
                <a:lnTo>
                  <a:pt x="17859" y="125016"/>
                </a:lnTo>
                <a:lnTo>
                  <a:pt x="26789" y="133945"/>
                </a:lnTo>
                <a:lnTo>
                  <a:pt x="26789" y="133945"/>
                </a:lnTo>
                <a:lnTo>
                  <a:pt x="26789" y="125016"/>
                </a:lnTo>
                <a:lnTo>
                  <a:pt x="26789" y="116086"/>
                </a:lnTo>
                <a:lnTo>
                  <a:pt x="17859" y="89297"/>
                </a:lnTo>
                <a:lnTo>
                  <a:pt x="17859" y="62508"/>
                </a:lnTo>
                <a:lnTo>
                  <a:pt x="26789" y="35719"/>
                </a:lnTo>
                <a:lnTo>
                  <a:pt x="26789" y="17859"/>
                </a:lnTo>
                <a:lnTo>
                  <a:pt x="35718" y="0"/>
                </a:lnTo>
                <a:lnTo>
                  <a:pt x="44648" y="8930"/>
                </a:lnTo>
                <a:lnTo>
                  <a:pt x="62507" y="17859"/>
                </a:lnTo>
                <a:lnTo>
                  <a:pt x="71437" y="44648"/>
                </a:lnTo>
                <a:lnTo>
                  <a:pt x="89297" y="71437"/>
                </a:lnTo>
                <a:lnTo>
                  <a:pt x="107156" y="89297"/>
                </a:lnTo>
                <a:lnTo>
                  <a:pt x="116086" y="107156"/>
                </a:lnTo>
                <a:lnTo>
                  <a:pt x="125015" y="116086"/>
                </a:lnTo>
                <a:lnTo>
                  <a:pt x="133945" y="107156"/>
                </a:lnTo>
                <a:lnTo>
                  <a:pt x="142875" y="98226"/>
                </a:lnTo>
                <a:lnTo>
                  <a:pt x="142875" y="71437"/>
                </a:lnTo>
                <a:lnTo>
                  <a:pt x="133945" y="3571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393281" y="3402211"/>
            <a:ext cx="133947" cy="303610"/>
          </a:xfrm>
          <a:custGeom>
            <a:avLst/>
            <a:gdLst/>
            <a:ahLst/>
            <a:cxnLst/>
            <a:rect l="0" t="0" r="0" b="0"/>
            <a:pathLst>
              <a:path w="133947" h="303610">
                <a:moveTo>
                  <a:pt x="8930" y="98226"/>
                </a:moveTo>
                <a:lnTo>
                  <a:pt x="0" y="98226"/>
                </a:lnTo>
                <a:lnTo>
                  <a:pt x="0" y="98226"/>
                </a:lnTo>
                <a:lnTo>
                  <a:pt x="8930" y="107156"/>
                </a:lnTo>
                <a:lnTo>
                  <a:pt x="8930" y="107156"/>
                </a:lnTo>
                <a:lnTo>
                  <a:pt x="17860" y="107156"/>
                </a:lnTo>
                <a:lnTo>
                  <a:pt x="26789" y="116085"/>
                </a:lnTo>
                <a:lnTo>
                  <a:pt x="44649" y="133945"/>
                </a:lnTo>
                <a:lnTo>
                  <a:pt x="53578" y="160734"/>
                </a:lnTo>
                <a:lnTo>
                  <a:pt x="71438" y="187523"/>
                </a:lnTo>
                <a:lnTo>
                  <a:pt x="89297" y="223242"/>
                </a:lnTo>
                <a:lnTo>
                  <a:pt x="107157" y="250031"/>
                </a:lnTo>
                <a:lnTo>
                  <a:pt x="107157" y="276820"/>
                </a:lnTo>
                <a:lnTo>
                  <a:pt x="116086" y="294679"/>
                </a:lnTo>
                <a:lnTo>
                  <a:pt x="116086" y="303609"/>
                </a:lnTo>
                <a:lnTo>
                  <a:pt x="116086" y="303609"/>
                </a:lnTo>
                <a:lnTo>
                  <a:pt x="107157" y="294679"/>
                </a:lnTo>
                <a:lnTo>
                  <a:pt x="98227" y="276820"/>
                </a:lnTo>
                <a:lnTo>
                  <a:pt x="89297" y="258960"/>
                </a:lnTo>
                <a:lnTo>
                  <a:pt x="71438" y="223242"/>
                </a:lnTo>
                <a:lnTo>
                  <a:pt x="62508" y="178593"/>
                </a:lnTo>
                <a:lnTo>
                  <a:pt x="44649" y="133945"/>
                </a:lnTo>
                <a:lnTo>
                  <a:pt x="35719" y="89296"/>
                </a:lnTo>
                <a:lnTo>
                  <a:pt x="35719" y="53578"/>
                </a:lnTo>
                <a:lnTo>
                  <a:pt x="44649" y="26789"/>
                </a:lnTo>
                <a:lnTo>
                  <a:pt x="53578" y="8929"/>
                </a:lnTo>
                <a:lnTo>
                  <a:pt x="71438" y="0"/>
                </a:lnTo>
                <a:lnTo>
                  <a:pt x="80367" y="0"/>
                </a:lnTo>
                <a:lnTo>
                  <a:pt x="98227" y="0"/>
                </a:lnTo>
                <a:lnTo>
                  <a:pt x="116086" y="8929"/>
                </a:lnTo>
                <a:lnTo>
                  <a:pt x="125016" y="26789"/>
                </a:lnTo>
                <a:lnTo>
                  <a:pt x="133946" y="44648"/>
                </a:lnTo>
                <a:lnTo>
                  <a:pt x="133946" y="71437"/>
                </a:lnTo>
                <a:lnTo>
                  <a:pt x="133946" y="98226"/>
                </a:lnTo>
                <a:lnTo>
                  <a:pt x="125016" y="107156"/>
                </a:lnTo>
                <a:lnTo>
                  <a:pt x="116086" y="116085"/>
                </a:lnTo>
                <a:lnTo>
                  <a:pt x="107157" y="116085"/>
                </a:lnTo>
                <a:lnTo>
                  <a:pt x="98227" y="98226"/>
                </a:lnTo>
                <a:lnTo>
                  <a:pt x="98227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554016" y="3098601"/>
            <a:ext cx="258962" cy="348259"/>
          </a:xfrm>
          <a:custGeom>
            <a:avLst/>
            <a:gdLst/>
            <a:ahLst/>
            <a:cxnLst/>
            <a:rect l="0" t="0" r="0" b="0"/>
            <a:pathLst>
              <a:path w="258962" h="348259">
                <a:moveTo>
                  <a:pt x="8929" y="223242"/>
                </a:moveTo>
                <a:lnTo>
                  <a:pt x="8929" y="223242"/>
                </a:lnTo>
                <a:lnTo>
                  <a:pt x="0" y="241102"/>
                </a:lnTo>
                <a:lnTo>
                  <a:pt x="0" y="267891"/>
                </a:lnTo>
                <a:lnTo>
                  <a:pt x="0" y="285750"/>
                </a:lnTo>
                <a:lnTo>
                  <a:pt x="0" y="312539"/>
                </a:lnTo>
                <a:lnTo>
                  <a:pt x="8929" y="330399"/>
                </a:lnTo>
                <a:lnTo>
                  <a:pt x="17859" y="348258"/>
                </a:lnTo>
                <a:lnTo>
                  <a:pt x="26789" y="348258"/>
                </a:lnTo>
                <a:lnTo>
                  <a:pt x="35718" y="348258"/>
                </a:lnTo>
                <a:lnTo>
                  <a:pt x="35718" y="339328"/>
                </a:lnTo>
                <a:lnTo>
                  <a:pt x="44648" y="330399"/>
                </a:lnTo>
                <a:lnTo>
                  <a:pt x="53578" y="303610"/>
                </a:lnTo>
                <a:lnTo>
                  <a:pt x="53578" y="285750"/>
                </a:lnTo>
                <a:lnTo>
                  <a:pt x="53578" y="258961"/>
                </a:lnTo>
                <a:lnTo>
                  <a:pt x="62507" y="250031"/>
                </a:lnTo>
                <a:lnTo>
                  <a:pt x="62507" y="241102"/>
                </a:lnTo>
                <a:lnTo>
                  <a:pt x="62507" y="241102"/>
                </a:lnTo>
                <a:lnTo>
                  <a:pt x="71437" y="250031"/>
                </a:lnTo>
                <a:lnTo>
                  <a:pt x="80367" y="267891"/>
                </a:lnTo>
                <a:lnTo>
                  <a:pt x="89297" y="285750"/>
                </a:lnTo>
                <a:lnTo>
                  <a:pt x="98226" y="294680"/>
                </a:lnTo>
                <a:lnTo>
                  <a:pt x="107156" y="303610"/>
                </a:lnTo>
                <a:lnTo>
                  <a:pt x="116086" y="303610"/>
                </a:lnTo>
                <a:lnTo>
                  <a:pt x="133945" y="294680"/>
                </a:lnTo>
                <a:lnTo>
                  <a:pt x="133945" y="285750"/>
                </a:lnTo>
                <a:lnTo>
                  <a:pt x="142875" y="267891"/>
                </a:lnTo>
                <a:lnTo>
                  <a:pt x="142875" y="241102"/>
                </a:lnTo>
                <a:lnTo>
                  <a:pt x="142875" y="205383"/>
                </a:lnTo>
                <a:lnTo>
                  <a:pt x="133945" y="160735"/>
                </a:lnTo>
                <a:lnTo>
                  <a:pt x="125015" y="116086"/>
                </a:lnTo>
                <a:lnTo>
                  <a:pt x="116086" y="62508"/>
                </a:lnTo>
                <a:lnTo>
                  <a:pt x="107156" y="26789"/>
                </a:lnTo>
                <a:lnTo>
                  <a:pt x="98226" y="8930"/>
                </a:lnTo>
                <a:lnTo>
                  <a:pt x="98226" y="0"/>
                </a:lnTo>
                <a:lnTo>
                  <a:pt x="98226" y="8930"/>
                </a:lnTo>
                <a:lnTo>
                  <a:pt x="98226" y="26789"/>
                </a:lnTo>
                <a:lnTo>
                  <a:pt x="107156" y="62508"/>
                </a:lnTo>
                <a:lnTo>
                  <a:pt x="125015" y="107156"/>
                </a:lnTo>
                <a:lnTo>
                  <a:pt x="142875" y="151805"/>
                </a:lnTo>
                <a:lnTo>
                  <a:pt x="160734" y="196453"/>
                </a:lnTo>
                <a:lnTo>
                  <a:pt x="187523" y="241102"/>
                </a:lnTo>
                <a:lnTo>
                  <a:pt x="214312" y="267891"/>
                </a:lnTo>
                <a:lnTo>
                  <a:pt x="232172" y="276820"/>
                </a:lnTo>
                <a:lnTo>
                  <a:pt x="250031" y="276820"/>
                </a:lnTo>
                <a:lnTo>
                  <a:pt x="258961" y="258961"/>
                </a:lnTo>
                <a:lnTo>
                  <a:pt x="258961" y="241102"/>
                </a:lnTo>
                <a:lnTo>
                  <a:pt x="241101" y="214313"/>
                </a:lnTo>
                <a:lnTo>
                  <a:pt x="214312" y="187524"/>
                </a:lnTo>
                <a:lnTo>
                  <a:pt x="178593" y="160735"/>
                </a:lnTo>
                <a:lnTo>
                  <a:pt x="133945" y="133945"/>
                </a:lnTo>
                <a:lnTo>
                  <a:pt x="89297" y="125016"/>
                </a:lnTo>
                <a:lnTo>
                  <a:pt x="44648" y="125016"/>
                </a:lnTo>
                <a:lnTo>
                  <a:pt x="17859" y="125016"/>
                </a:lnTo>
                <a:lnTo>
                  <a:pt x="0" y="133945"/>
                </a:lnTo>
                <a:lnTo>
                  <a:pt x="0" y="142875"/>
                </a:lnTo>
                <a:lnTo>
                  <a:pt x="17859" y="133945"/>
                </a:lnTo>
                <a:lnTo>
                  <a:pt x="44648" y="125016"/>
                </a:lnTo>
                <a:lnTo>
                  <a:pt x="89297" y="116086"/>
                </a:lnTo>
                <a:lnTo>
                  <a:pt x="125015" y="107156"/>
                </a:lnTo>
                <a:lnTo>
                  <a:pt x="169664" y="98227"/>
                </a:lnTo>
                <a:lnTo>
                  <a:pt x="205382" y="89297"/>
                </a:lnTo>
                <a:lnTo>
                  <a:pt x="223242" y="71438"/>
                </a:lnTo>
                <a:lnTo>
                  <a:pt x="241101" y="62508"/>
                </a:lnTo>
                <a:lnTo>
                  <a:pt x="241101" y="62508"/>
                </a:lnTo>
                <a:lnTo>
                  <a:pt x="241101" y="53578"/>
                </a:lnTo>
                <a:lnTo>
                  <a:pt x="232172" y="53578"/>
                </a:lnTo>
                <a:lnTo>
                  <a:pt x="232172" y="53578"/>
                </a:lnTo>
                <a:lnTo>
                  <a:pt x="23217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875484" y="3080742"/>
            <a:ext cx="89298" cy="383977"/>
          </a:xfrm>
          <a:custGeom>
            <a:avLst/>
            <a:gdLst/>
            <a:ahLst/>
            <a:cxnLst/>
            <a:rect l="0" t="0" r="0" b="0"/>
            <a:pathLst>
              <a:path w="89298" h="383977">
                <a:moveTo>
                  <a:pt x="71438" y="116086"/>
                </a:moveTo>
                <a:lnTo>
                  <a:pt x="71438" y="125015"/>
                </a:lnTo>
                <a:lnTo>
                  <a:pt x="71438" y="142875"/>
                </a:lnTo>
                <a:lnTo>
                  <a:pt x="71438" y="178594"/>
                </a:lnTo>
                <a:lnTo>
                  <a:pt x="71438" y="214312"/>
                </a:lnTo>
                <a:lnTo>
                  <a:pt x="80368" y="250031"/>
                </a:lnTo>
                <a:lnTo>
                  <a:pt x="80368" y="294679"/>
                </a:lnTo>
                <a:lnTo>
                  <a:pt x="80368" y="330398"/>
                </a:lnTo>
                <a:lnTo>
                  <a:pt x="89297" y="357187"/>
                </a:lnTo>
                <a:lnTo>
                  <a:pt x="89297" y="375047"/>
                </a:lnTo>
                <a:lnTo>
                  <a:pt x="89297" y="383976"/>
                </a:lnTo>
                <a:lnTo>
                  <a:pt x="89297" y="375047"/>
                </a:lnTo>
                <a:lnTo>
                  <a:pt x="80368" y="357187"/>
                </a:lnTo>
                <a:lnTo>
                  <a:pt x="62508" y="330398"/>
                </a:lnTo>
                <a:lnTo>
                  <a:pt x="44649" y="285750"/>
                </a:lnTo>
                <a:lnTo>
                  <a:pt x="26789" y="232172"/>
                </a:lnTo>
                <a:lnTo>
                  <a:pt x="8930" y="178594"/>
                </a:lnTo>
                <a:lnTo>
                  <a:pt x="0" y="125015"/>
                </a:lnTo>
                <a:lnTo>
                  <a:pt x="0" y="80367"/>
                </a:lnTo>
                <a:lnTo>
                  <a:pt x="8930" y="44648"/>
                </a:lnTo>
                <a:lnTo>
                  <a:pt x="17860" y="26789"/>
                </a:lnTo>
                <a:lnTo>
                  <a:pt x="26789" y="8929"/>
                </a:lnTo>
                <a:lnTo>
                  <a:pt x="44649" y="0"/>
                </a:lnTo>
                <a:lnTo>
                  <a:pt x="53579" y="17859"/>
                </a:lnTo>
                <a:lnTo>
                  <a:pt x="62508" y="26789"/>
                </a:lnTo>
                <a:lnTo>
                  <a:pt x="62508" y="53578"/>
                </a:lnTo>
                <a:lnTo>
                  <a:pt x="53579" y="80367"/>
                </a:lnTo>
                <a:lnTo>
                  <a:pt x="44649" y="116086"/>
                </a:lnTo>
                <a:lnTo>
                  <a:pt x="35719" y="133945"/>
                </a:lnTo>
                <a:lnTo>
                  <a:pt x="35719" y="151804"/>
                </a:lnTo>
                <a:lnTo>
                  <a:pt x="35719" y="160734"/>
                </a:lnTo>
                <a:lnTo>
                  <a:pt x="35719" y="151804"/>
                </a:lnTo>
                <a:lnTo>
                  <a:pt x="35719" y="125015"/>
                </a:lnTo>
                <a:lnTo>
                  <a:pt x="44649" y="98226"/>
                </a:lnTo>
                <a:lnTo>
                  <a:pt x="4464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946922" y="2937867"/>
            <a:ext cx="196454" cy="258962"/>
          </a:xfrm>
          <a:custGeom>
            <a:avLst/>
            <a:gdLst/>
            <a:ahLst/>
            <a:cxnLst/>
            <a:rect l="0" t="0" r="0" b="0"/>
            <a:pathLst>
              <a:path w="196454" h="258962">
                <a:moveTo>
                  <a:pt x="44648" y="98226"/>
                </a:moveTo>
                <a:lnTo>
                  <a:pt x="44648" y="98226"/>
                </a:lnTo>
                <a:lnTo>
                  <a:pt x="44648" y="107156"/>
                </a:lnTo>
                <a:lnTo>
                  <a:pt x="35719" y="116086"/>
                </a:lnTo>
                <a:lnTo>
                  <a:pt x="35719" y="142875"/>
                </a:lnTo>
                <a:lnTo>
                  <a:pt x="35719" y="169664"/>
                </a:lnTo>
                <a:lnTo>
                  <a:pt x="35719" y="196453"/>
                </a:lnTo>
                <a:lnTo>
                  <a:pt x="44648" y="223242"/>
                </a:lnTo>
                <a:lnTo>
                  <a:pt x="44648" y="241101"/>
                </a:lnTo>
                <a:lnTo>
                  <a:pt x="53578" y="250031"/>
                </a:lnTo>
                <a:lnTo>
                  <a:pt x="71437" y="258961"/>
                </a:lnTo>
                <a:lnTo>
                  <a:pt x="80367" y="250031"/>
                </a:lnTo>
                <a:lnTo>
                  <a:pt x="98226" y="232172"/>
                </a:lnTo>
                <a:lnTo>
                  <a:pt x="98226" y="214312"/>
                </a:lnTo>
                <a:lnTo>
                  <a:pt x="98226" y="187523"/>
                </a:lnTo>
                <a:lnTo>
                  <a:pt x="89297" y="169664"/>
                </a:lnTo>
                <a:lnTo>
                  <a:pt x="80367" y="142875"/>
                </a:lnTo>
                <a:lnTo>
                  <a:pt x="62508" y="125015"/>
                </a:lnTo>
                <a:lnTo>
                  <a:pt x="44648" y="125015"/>
                </a:lnTo>
                <a:lnTo>
                  <a:pt x="26789" y="125015"/>
                </a:lnTo>
                <a:lnTo>
                  <a:pt x="893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0" y="151804"/>
                </a:lnTo>
                <a:lnTo>
                  <a:pt x="8930" y="151804"/>
                </a:lnTo>
                <a:lnTo>
                  <a:pt x="17859" y="142875"/>
                </a:lnTo>
                <a:lnTo>
                  <a:pt x="35719" y="142875"/>
                </a:lnTo>
                <a:lnTo>
                  <a:pt x="53578" y="125015"/>
                </a:lnTo>
                <a:lnTo>
                  <a:pt x="71437" y="107156"/>
                </a:lnTo>
                <a:lnTo>
                  <a:pt x="89297" y="89297"/>
                </a:lnTo>
                <a:lnTo>
                  <a:pt x="107156" y="80367"/>
                </a:lnTo>
                <a:lnTo>
                  <a:pt x="125016" y="71437"/>
                </a:lnTo>
                <a:lnTo>
                  <a:pt x="133945" y="62508"/>
                </a:lnTo>
                <a:lnTo>
                  <a:pt x="142875" y="71437"/>
                </a:lnTo>
                <a:lnTo>
                  <a:pt x="151805" y="80367"/>
                </a:lnTo>
                <a:lnTo>
                  <a:pt x="160734" y="89297"/>
                </a:lnTo>
                <a:lnTo>
                  <a:pt x="169664" y="107156"/>
                </a:lnTo>
                <a:lnTo>
                  <a:pt x="178594" y="125015"/>
                </a:lnTo>
                <a:lnTo>
                  <a:pt x="178594" y="142875"/>
                </a:lnTo>
                <a:lnTo>
                  <a:pt x="178594" y="151804"/>
                </a:lnTo>
                <a:lnTo>
                  <a:pt x="178594" y="151804"/>
                </a:lnTo>
                <a:lnTo>
                  <a:pt x="178594" y="151804"/>
                </a:lnTo>
                <a:lnTo>
                  <a:pt x="178594" y="142875"/>
                </a:lnTo>
                <a:lnTo>
                  <a:pt x="178594" y="125015"/>
                </a:lnTo>
                <a:lnTo>
                  <a:pt x="178594" y="98226"/>
                </a:lnTo>
                <a:lnTo>
                  <a:pt x="178594" y="71437"/>
                </a:lnTo>
                <a:lnTo>
                  <a:pt x="178594" y="53578"/>
                </a:lnTo>
                <a:lnTo>
                  <a:pt x="187523" y="26789"/>
                </a:lnTo>
                <a:lnTo>
                  <a:pt x="187523" y="8929"/>
                </a:lnTo>
                <a:lnTo>
                  <a:pt x="196453" y="8929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170164" y="2741414"/>
            <a:ext cx="62509" cy="276821"/>
          </a:xfrm>
          <a:custGeom>
            <a:avLst/>
            <a:gdLst/>
            <a:ahLst/>
            <a:cxnLst/>
            <a:rect l="0" t="0" r="0" b="0"/>
            <a:pathLst>
              <a:path w="62509" h="276821">
                <a:moveTo>
                  <a:pt x="17859" y="8930"/>
                </a:moveTo>
                <a:lnTo>
                  <a:pt x="17859" y="8930"/>
                </a:lnTo>
                <a:lnTo>
                  <a:pt x="17859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44649"/>
                </a:lnTo>
                <a:lnTo>
                  <a:pt x="0" y="80367"/>
                </a:lnTo>
                <a:lnTo>
                  <a:pt x="0" y="125015"/>
                </a:lnTo>
                <a:lnTo>
                  <a:pt x="0" y="160734"/>
                </a:lnTo>
                <a:lnTo>
                  <a:pt x="8930" y="205382"/>
                </a:lnTo>
                <a:lnTo>
                  <a:pt x="8930" y="232172"/>
                </a:lnTo>
                <a:lnTo>
                  <a:pt x="17859" y="258961"/>
                </a:lnTo>
                <a:lnTo>
                  <a:pt x="26789" y="267890"/>
                </a:lnTo>
                <a:lnTo>
                  <a:pt x="35719" y="276820"/>
                </a:lnTo>
                <a:lnTo>
                  <a:pt x="44649" y="267890"/>
                </a:lnTo>
                <a:lnTo>
                  <a:pt x="53578" y="258961"/>
                </a:lnTo>
                <a:lnTo>
                  <a:pt x="62508" y="241101"/>
                </a:lnTo>
                <a:lnTo>
                  <a:pt x="62508" y="223242"/>
                </a:lnTo>
                <a:lnTo>
                  <a:pt x="62508" y="196453"/>
                </a:lnTo>
                <a:lnTo>
                  <a:pt x="53578" y="169664"/>
                </a:lnTo>
                <a:lnTo>
                  <a:pt x="35719" y="151804"/>
                </a:lnTo>
                <a:lnTo>
                  <a:pt x="3571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107656" y="2848570"/>
            <a:ext cx="116087" cy="71438"/>
          </a:xfrm>
          <a:custGeom>
            <a:avLst/>
            <a:gdLst/>
            <a:ahLst/>
            <a:cxnLst/>
            <a:rect l="0" t="0" r="0" b="0"/>
            <a:pathLst>
              <a:path w="116087" h="71438">
                <a:moveTo>
                  <a:pt x="17860" y="35719"/>
                </a:moveTo>
                <a:lnTo>
                  <a:pt x="8930" y="35719"/>
                </a:ln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71437"/>
                </a:lnTo>
                <a:lnTo>
                  <a:pt x="17860" y="71437"/>
                </a:lnTo>
                <a:lnTo>
                  <a:pt x="35719" y="62508"/>
                </a:lnTo>
                <a:lnTo>
                  <a:pt x="53578" y="53578"/>
                </a:lnTo>
                <a:lnTo>
                  <a:pt x="71438" y="35719"/>
                </a:lnTo>
                <a:lnTo>
                  <a:pt x="89297" y="1785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259461" y="2768203"/>
            <a:ext cx="80368" cy="241102"/>
          </a:xfrm>
          <a:custGeom>
            <a:avLst/>
            <a:gdLst/>
            <a:ahLst/>
            <a:cxnLst/>
            <a:rect l="0" t="0" r="0" b="0"/>
            <a:pathLst>
              <a:path w="80368" h="241102">
                <a:moveTo>
                  <a:pt x="53578" y="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35719" y="8930"/>
                </a:lnTo>
                <a:lnTo>
                  <a:pt x="35719" y="17860"/>
                </a:lnTo>
                <a:lnTo>
                  <a:pt x="26789" y="35718"/>
                </a:lnTo>
                <a:lnTo>
                  <a:pt x="17859" y="53578"/>
                </a:lnTo>
                <a:lnTo>
                  <a:pt x="17859" y="71437"/>
                </a:lnTo>
                <a:lnTo>
                  <a:pt x="17859" y="80367"/>
                </a:lnTo>
                <a:lnTo>
                  <a:pt x="17859" y="89297"/>
                </a:lnTo>
                <a:lnTo>
                  <a:pt x="26789" y="98226"/>
                </a:lnTo>
                <a:lnTo>
                  <a:pt x="35719" y="98226"/>
                </a:lnTo>
                <a:lnTo>
                  <a:pt x="53578" y="107156"/>
                </a:lnTo>
                <a:lnTo>
                  <a:pt x="71437" y="107156"/>
                </a:lnTo>
                <a:lnTo>
                  <a:pt x="80367" y="116086"/>
                </a:lnTo>
                <a:lnTo>
                  <a:pt x="80367" y="125015"/>
                </a:lnTo>
                <a:lnTo>
                  <a:pt x="80367" y="142875"/>
                </a:lnTo>
                <a:lnTo>
                  <a:pt x="62508" y="160734"/>
                </a:lnTo>
                <a:lnTo>
                  <a:pt x="44648" y="187523"/>
                </a:lnTo>
                <a:lnTo>
                  <a:pt x="17859" y="214312"/>
                </a:lnTo>
                <a:lnTo>
                  <a:pt x="0" y="241101"/>
                </a:lnTo>
                <a:lnTo>
                  <a:pt x="0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848695" y="4902398"/>
            <a:ext cx="169665" cy="116087"/>
          </a:xfrm>
          <a:custGeom>
            <a:avLst/>
            <a:gdLst/>
            <a:ahLst/>
            <a:cxnLst/>
            <a:rect l="0" t="0" r="0" b="0"/>
            <a:pathLst>
              <a:path w="169665" h="116087">
                <a:moveTo>
                  <a:pt x="0" y="116086"/>
                </a:moveTo>
                <a:lnTo>
                  <a:pt x="0" y="116086"/>
                </a:lnTo>
                <a:lnTo>
                  <a:pt x="0" y="107157"/>
                </a:lnTo>
                <a:lnTo>
                  <a:pt x="8930" y="107157"/>
                </a:lnTo>
                <a:lnTo>
                  <a:pt x="17860" y="98227"/>
                </a:lnTo>
                <a:lnTo>
                  <a:pt x="35719" y="89297"/>
                </a:lnTo>
                <a:lnTo>
                  <a:pt x="62508" y="71438"/>
                </a:lnTo>
                <a:lnTo>
                  <a:pt x="80368" y="53579"/>
                </a:lnTo>
                <a:lnTo>
                  <a:pt x="107157" y="35719"/>
                </a:lnTo>
                <a:lnTo>
                  <a:pt x="125016" y="26790"/>
                </a:lnTo>
                <a:lnTo>
                  <a:pt x="142875" y="8930"/>
                </a:lnTo>
                <a:lnTo>
                  <a:pt x="160735" y="0"/>
                </a:lnTo>
                <a:lnTo>
                  <a:pt x="160735" y="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920133" y="4411265"/>
            <a:ext cx="464345" cy="669728"/>
          </a:xfrm>
          <a:custGeom>
            <a:avLst/>
            <a:gdLst/>
            <a:ahLst/>
            <a:cxnLst/>
            <a:rect l="0" t="0" r="0" b="0"/>
            <a:pathLst>
              <a:path w="464345" h="669728">
                <a:moveTo>
                  <a:pt x="62508" y="500063"/>
                </a:moveTo>
                <a:lnTo>
                  <a:pt x="62508" y="500063"/>
                </a:lnTo>
                <a:lnTo>
                  <a:pt x="62508" y="500063"/>
                </a:lnTo>
                <a:lnTo>
                  <a:pt x="71437" y="500063"/>
                </a:lnTo>
                <a:lnTo>
                  <a:pt x="71437" y="500063"/>
                </a:lnTo>
                <a:lnTo>
                  <a:pt x="71437" y="500063"/>
                </a:lnTo>
                <a:lnTo>
                  <a:pt x="71437" y="491133"/>
                </a:lnTo>
                <a:lnTo>
                  <a:pt x="71437" y="491133"/>
                </a:lnTo>
                <a:lnTo>
                  <a:pt x="62508" y="482204"/>
                </a:lnTo>
                <a:lnTo>
                  <a:pt x="62508" y="482204"/>
                </a:lnTo>
                <a:lnTo>
                  <a:pt x="53578" y="482204"/>
                </a:lnTo>
                <a:lnTo>
                  <a:pt x="44648" y="491133"/>
                </a:lnTo>
                <a:lnTo>
                  <a:pt x="26789" y="500063"/>
                </a:lnTo>
                <a:lnTo>
                  <a:pt x="17859" y="517923"/>
                </a:lnTo>
                <a:lnTo>
                  <a:pt x="8930" y="544712"/>
                </a:lnTo>
                <a:lnTo>
                  <a:pt x="0" y="571501"/>
                </a:lnTo>
                <a:lnTo>
                  <a:pt x="0" y="607219"/>
                </a:lnTo>
                <a:lnTo>
                  <a:pt x="8930" y="634008"/>
                </a:lnTo>
                <a:lnTo>
                  <a:pt x="26789" y="651868"/>
                </a:lnTo>
                <a:lnTo>
                  <a:pt x="44648" y="660798"/>
                </a:lnTo>
                <a:lnTo>
                  <a:pt x="71437" y="669727"/>
                </a:lnTo>
                <a:lnTo>
                  <a:pt x="89297" y="651868"/>
                </a:lnTo>
                <a:lnTo>
                  <a:pt x="107156" y="642938"/>
                </a:lnTo>
                <a:lnTo>
                  <a:pt x="125015" y="616149"/>
                </a:lnTo>
                <a:lnTo>
                  <a:pt x="133945" y="589360"/>
                </a:lnTo>
                <a:lnTo>
                  <a:pt x="142875" y="571501"/>
                </a:lnTo>
                <a:lnTo>
                  <a:pt x="133945" y="544712"/>
                </a:lnTo>
                <a:lnTo>
                  <a:pt x="125015" y="526852"/>
                </a:lnTo>
                <a:lnTo>
                  <a:pt x="107156" y="508993"/>
                </a:lnTo>
                <a:lnTo>
                  <a:pt x="89297" y="491133"/>
                </a:lnTo>
                <a:lnTo>
                  <a:pt x="71437" y="473274"/>
                </a:lnTo>
                <a:lnTo>
                  <a:pt x="62508" y="473274"/>
                </a:lnTo>
                <a:lnTo>
                  <a:pt x="62508" y="464344"/>
                </a:lnTo>
                <a:lnTo>
                  <a:pt x="71437" y="464344"/>
                </a:lnTo>
                <a:lnTo>
                  <a:pt x="80367" y="464344"/>
                </a:lnTo>
                <a:lnTo>
                  <a:pt x="98226" y="455414"/>
                </a:lnTo>
                <a:lnTo>
                  <a:pt x="125015" y="455414"/>
                </a:lnTo>
                <a:lnTo>
                  <a:pt x="151805" y="455414"/>
                </a:lnTo>
                <a:lnTo>
                  <a:pt x="169664" y="455414"/>
                </a:lnTo>
                <a:lnTo>
                  <a:pt x="187523" y="455414"/>
                </a:lnTo>
                <a:lnTo>
                  <a:pt x="196453" y="464344"/>
                </a:lnTo>
                <a:lnTo>
                  <a:pt x="205383" y="482204"/>
                </a:lnTo>
                <a:lnTo>
                  <a:pt x="214312" y="500063"/>
                </a:lnTo>
                <a:lnTo>
                  <a:pt x="223242" y="517923"/>
                </a:lnTo>
                <a:lnTo>
                  <a:pt x="232172" y="544712"/>
                </a:lnTo>
                <a:lnTo>
                  <a:pt x="232172" y="553641"/>
                </a:lnTo>
                <a:lnTo>
                  <a:pt x="241101" y="562571"/>
                </a:lnTo>
                <a:lnTo>
                  <a:pt x="250031" y="553641"/>
                </a:lnTo>
                <a:lnTo>
                  <a:pt x="250031" y="535782"/>
                </a:lnTo>
                <a:lnTo>
                  <a:pt x="250031" y="517923"/>
                </a:lnTo>
                <a:lnTo>
                  <a:pt x="250031" y="473274"/>
                </a:lnTo>
                <a:lnTo>
                  <a:pt x="250031" y="437555"/>
                </a:lnTo>
                <a:lnTo>
                  <a:pt x="250031" y="392906"/>
                </a:lnTo>
                <a:lnTo>
                  <a:pt x="250031" y="357188"/>
                </a:lnTo>
                <a:lnTo>
                  <a:pt x="250031" y="339328"/>
                </a:lnTo>
                <a:lnTo>
                  <a:pt x="250031" y="330399"/>
                </a:lnTo>
                <a:lnTo>
                  <a:pt x="258961" y="348258"/>
                </a:lnTo>
                <a:lnTo>
                  <a:pt x="276820" y="366117"/>
                </a:lnTo>
                <a:lnTo>
                  <a:pt x="285750" y="392906"/>
                </a:lnTo>
                <a:lnTo>
                  <a:pt x="294680" y="419696"/>
                </a:lnTo>
                <a:lnTo>
                  <a:pt x="312539" y="437555"/>
                </a:lnTo>
                <a:lnTo>
                  <a:pt x="330398" y="446485"/>
                </a:lnTo>
                <a:lnTo>
                  <a:pt x="339328" y="455414"/>
                </a:lnTo>
                <a:lnTo>
                  <a:pt x="339328" y="446485"/>
                </a:lnTo>
                <a:lnTo>
                  <a:pt x="348258" y="428625"/>
                </a:lnTo>
                <a:lnTo>
                  <a:pt x="348258" y="401836"/>
                </a:lnTo>
                <a:lnTo>
                  <a:pt x="348258" y="375047"/>
                </a:lnTo>
                <a:lnTo>
                  <a:pt x="339328" y="330399"/>
                </a:lnTo>
                <a:lnTo>
                  <a:pt x="330398" y="276821"/>
                </a:lnTo>
                <a:lnTo>
                  <a:pt x="312539" y="223242"/>
                </a:lnTo>
                <a:lnTo>
                  <a:pt x="294680" y="160735"/>
                </a:lnTo>
                <a:lnTo>
                  <a:pt x="276820" y="107156"/>
                </a:lnTo>
                <a:lnTo>
                  <a:pt x="258961" y="53578"/>
                </a:lnTo>
                <a:lnTo>
                  <a:pt x="250031" y="17860"/>
                </a:lnTo>
                <a:lnTo>
                  <a:pt x="241101" y="0"/>
                </a:lnTo>
                <a:lnTo>
                  <a:pt x="241101" y="8930"/>
                </a:lnTo>
                <a:lnTo>
                  <a:pt x="250031" y="35719"/>
                </a:lnTo>
                <a:lnTo>
                  <a:pt x="267890" y="89297"/>
                </a:lnTo>
                <a:lnTo>
                  <a:pt x="285750" y="142875"/>
                </a:lnTo>
                <a:lnTo>
                  <a:pt x="312539" y="214313"/>
                </a:lnTo>
                <a:lnTo>
                  <a:pt x="330398" y="276821"/>
                </a:lnTo>
                <a:lnTo>
                  <a:pt x="357187" y="330399"/>
                </a:lnTo>
                <a:lnTo>
                  <a:pt x="383976" y="366117"/>
                </a:lnTo>
                <a:lnTo>
                  <a:pt x="401836" y="392906"/>
                </a:lnTo>
                <a:lnTo>
                  <a:pt x="410765" y="401836"/>
                </a:lnTo>
                <a:lnTo>
                  <a:pt x="419695" y="401836"/>
                </a:lnTo>
                <a:lnTo>
                  <a:pt x="419695" y="383977"/>
                </a:lnTo>
                <a:lnTo>
                  <a:pt x="419695" y="366117"/>
                </a:lnTo>
                <a:lnTo>
                  <a:pt x="401836" y="339328"/>
                </a:lnTo>
                <a:lnTo>
                  <a:pt x="383976" y="303610"/>
                </a:lnTo>
                <a:lnTo>
                  <a:pt x="348258" y="258961"/>
                </a:lnTo>
                <a:lnTo>
                  <a:pt x="312539" y="223242"/>
                </a:lnTo>
                <a:lnTo>
                  <a:pt x="276820" y="196453"/>
                </a:lnTo>
                <a:lnTo>
                  <a:pt x="241101" y="178594"/>
                </a:lnTo>
                <a:lnTo>
                  <a:pt x="214312" y="178594"/>
                </a:lnTo>
                <a:lnTo>
                  <a:pt x="205383" y="178594"/>
                </a:lnTo>
                <a:lnTo>
                  <a:pt x="205383" y="187524"/>
                </a:lnTo>
                <a:lnTo>
                  <a:pt x="205383" y="187524"/>
                </a:lnTo>
                <a:lnTo>
                  <a:pt x="223242" y="178594"/>
                </a:lnTo>
                <a:lnTo>
                  <a:pt x="250031" y="160735"/>
                </a:lnTo>
                <a:lnTo>
                  <a:pt x="285750" y="142875"/>
                </a:lnTo>
                <a:lnTo>
                  <a:pt x="321469" y="116086"/>
                </a:lnTo>
                <a:lnTo>
                  <a:pt x="357187" y="89297"/>
                </a:lnTo>
                <a:lnTo>
                  <a:pt x="392906" y="80367"/>
                </a:lnTo>
                <a:lnTo>
                  <a:pt x="419695" y="80367"/>
                </a:lnTo>
                <a:lnTo>
                  <a:pt x="437555" y="98227"/>
                </a:lnTo>
                <a:lnTo>
                  <a:pt x="455414" y="125016"/>
                </a:lnTo>
                <a:lnTo>
                  <a:pt x="464344" y="151805"/>
                </a:lnTo>
                <a:lnTo>
                  <a:pt x="464344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4420195" y="4473773"/>
            <a:ext cx="125017" cy="419697"/>
          </a:xfrm>
          <a:custGeom>
            <a:avLst/>
            <a:gdLst/>
            <a:ahLst/>
            <a:cxnLst/>
            <a:rect l="0" t="0" r="0" b="0"/>
            <a:pathLst>
              <a:path w="125017" h="419697">
                <a:moveTo>
                  <a:pt x="0" y="169664"/>
                </a:moveTo>
                <a:lnTo>
                  <a:pt x="0" y="169664"/>
                </a:lnTo>
                <a:lnTo>
                  <a:pt x="8930" y="178594"/>
                </a:lnTo>
                <a:lnTo>
                  <a:pt x="17860" y="187523"/>
                </a:lnTo>
                <a:lnTo>
                  <a:pt x="26789" y="214313"/>
                </a:lnTo>
                <a:lnTo>
                  <a:pt x="44649" y="241102"/>
                </a:lnTo>
                <a:lnTo>
                  <a:pt x="62508" y="276820"/>
                </a:lnTo>
                <a:lnTo>
                  <a:pt x="80368" y="321469"/>
                </a:lnTo>
                <a:lnTo>
                  <a:pt x="98227" y="357188"/>
                </a:lnTo>
                <a:lnTo>
                  <a:pt x="107157" y="383977"/>
                </a:lnTo>
                <a:lnTo>
                  <a:pt x="116086" y="410766"/>
                </a:lnTo>
                <a:lnTo>
                  <a:pt x="125016" y="419696"/>
                </a:lnTo>
                <a:lnTo>
                  <a:pt x="116086" y="419696"/>
                </a:lnTo>
                <a:lnTo>
                  <a:pt x="116086" y="401836"/>
                </a:lnTo>
                <a:lnTo>
                  <a:pt x="98227" y="375047"/>
                </a:lnTo>
                <a:lnTo>
                  <a:pt x="80368" y="339328"/>
                </a:lnTo>
                <a:lnTo>
                  <a:pt x="53578" y="285750"/>
                </a:lnTo>
                <a:lnTo>
                  <a:pt x="35719" y="223242"/>
                </a:lnTo>
                <a:lnTo>
                  <a:pt x="8930" y="160734"/>
                </a:lnTo>
                <a:lnTo>
                  <a:pt x="0" y="98227"/>
                </a:lnTo>
                <a:lnTo>
                  <a:pt x="0" y="53578"/>
                </a:lnTo>
                <a:lnTo>
                  <a:pt x="8930" y="17859"/>
                </a:lnTo>
                <a:lnTo>
                  <a:pt x="17860" y="0"/>
                </a:lnTo>
                <a:lnTo>
                  <a:pt x="35719" y="0"/>
                </a:lnTo>
                <a:lnTo>
                  <a:pt x="53578" y="0"/>
                </a:lnTo>
                <a:lnTo>
                  <a:pt x="71438" y="17859"/>
                </a:lnTo>
                <a:lnTo>
                  <a:pt x="80368" y="44648"/>
                </a:lnTo>
                <a:lnTo>
                  <a:pt x="80368" y="80367"/>
                </a:lnTo>
                <a:lnTo>
                  <a:pt x="89297" y="125016"/>
                </a:lnTo>
                <a:lnTo>
                  <a:pt x="80368" y="160734"/>
                </a:lnTo>
                <a:lnTo>
                  <a:pt x="71438" y="187523"/>
                </a:lnTo>
                <a:lnTo>
                  <a:pt x="62508" y="196453"/>
                </a:lnTo>
                <a:lnTo>
                  <a:pt x="53578" y="196453"/>
                </a:lnTo>
                <a:lnTo>
                  <a:pt x="53578" y="187523"/>
                </a:lnTo>
                <a:lnTo>
                  <a:pt x="5357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527352" y="4116586"/>
            <a:ext cx="339329" cy="473274"/>
          </a:xfrm>
          <a:custGeom>
            <a:avLst/>
            <a:gdLst/>
            <a:ahLst/>
            <a:cxnLst/>
            <a:rect l="0" t="0" r="0" b="0"/>
            <a:pathLst>
              <a:path w="339329" h="473274">
                <a:moveTo>
                  <a:pt x="0" y="321468"/>
                </a:moveTo>
                <a:lnTo>
                  <a:pt x="0" y="339328"/>
                </a:lnTo>
                <a:lnTo>
                  <a:pt x="8929" y="357187"/>
                </a:lnTo>
                <a:lnTo>
                  <a:pt x="8929" y="392906"/>
                </a:lnTo>
                <a:lnTo>
                  <a:pt x="17859" y="428625"/>
                </a:lnTo>
                <a:lnTo>
                  <a:pt x="26789" y="446484"/>
                </a:lnTo>
                <a:lnTo>
                  <a:pt x="35718" y="464343"/>
                </a:lnTo>
                <a:lnTo>
                  <a:pt x="44648" y="473273"/>
                </a:lnTo>
                <a:lnTo>
                  <a:pt x="44648" y="473273"/>
                </a:lnTo>
                <a:lnTo>
                  <a:pt x="53578" y="464343"/>
                </a:lnTo>
                <a:lnTo>
                  <a:pt x="53578" y="437554"/>
                </a:lnTo>
                <a:lnTo>
                  <a:pt x="53578" y="410765"/>
                </a:lnTo>
                <a:lnTo>
                  <a:pt x="53578" y="383976"/>
                </a:lnTo>
                <a:lnTo>
                  <a:pt x="53578" y="357187"/>
                </a:lnTo>
                <a:lnTo>
                  <a:pt x="53578" y="339328"/>
                </a:lnTo>
                <a:lnTo>
                  <a:pt x="53578" y="339328"/>
                </a:lnTo>
                <a:lnTo>
                  <a:pt x="62507" y="339328"/>
                </a:lnTo>
                <a:lnTo>
                  <a:pt x="71437" y="348257"/>
                </a:lnTo>
                <a:lnTo>
                  <a:pt x="80367" y="366117"/>
                </a:lnTo>
                <a:lnTo>
                  <a:pt x="89296" y="383976"/>
                </a:lnTo>
                <a:lnTo>
                  <a:pt x="107156" y="401835"/>
                </a:lnTo>
                <a:lnTo>
                  <a:pt x="116086" y="401835"/>
                </a:lnTo>
                <a:lnTo>
                  <a:pt x="125015" y="392906"/>
                </a:lnTo>
                <a:lnTo>
                  <a:pt x="133945" y="383976"/>
                </a:lnTo>
                <a:lnTo>
                  <a:pt x="142875" y="357187"/>
                </a:lnTo>
                <a:lnTo>
                  <a:pt x="142875" y="330398"/>
                </a:lnTo>
                <a:lnTo>
                  <a:pt x="151804" y="294679"/>
                </a:lnTo>
                <a:lnTo>
                  <a:pt x="142875" y="250031"/>
                </a:lnTo>
                <a:lnTo>
                  <a:pt x="142875" y="205382"/>
                </a:lnTo>
                <a:lnTo>
                  <a:pt x="125015" y="142875"/>
                </a:lnTo>
                <a:lnTo>
                  <a:pt x="116086" y="89296"/>
                </a:lnTo>
                <a:lnTo>
                  <a:pt x="107156" y="44648"/>
                </a:lnTo>
                <a:lnTo>
                  <a:pt x="98226" y="8929"/>
                </a:lnTo>
                <a:lnTo>
                  <a:pt x="89296" y="0"/>
                </a:lnTo>
                <a:lnTo>
                  <a:pt x="89296" y="8929"/>
                </a:lnTo>
                <a:lnTo>
                  <a:pt x="89296" y="35718"/>
                </a:lnTo>
                <a:lnTo>
                  <a:pt x="89296" y="80367"/>
                </a:lnTo>
                <a:lnTo>
                  <a:pt x="98226" y="142875"/>
                </a:lnTo>
                <a:lnTo>
                  <a:pt x="107156" y="205382"/>
                </a:lnTo>
                <a:lnTo>
                  <a:pt x="125015" y="258960"/>
                </a:lnTo>
                <a:lnTo>
                  <a:pt x="142875" y="303609"/>
                </a:lnTo>
                <a:lnTo>
                  <a:pt x="160734" y="330398"/>
                </a:lnTo>
                <a:lnTo>
                  <a:pt x="178593" y="330398"/>
                </a:lnTo>
                <a:lnTo>
                  <a:pt x="196453" y="330398"/>
                </a:lnTo>
                <a:lnTo>
                  <a:pt x="214312" y="303609"/>
                </a:lnTo>
                <a:lnTo>
                  <a:pt x="223242" y="276820"/>
                </a:lnTo>
                <a:lnTo>
                  <a:pt x="241101" y="232171"/>
                </a:lnTo>
                <a:lnTo>
                  <a:pt x="258961" y="187523"/>
                </a:lnTo>
                <a:lnTo>
                  <a:pt x="276820" y="160734"/>
                </a:lnTo>
                <a:lnTo>
                  <a:pt x="285750" y="142875"/>
                </a:lnTo>
                <a:lnTo>
                  <a:pt x="303609" y="142875"/>
                </a:lnTo>
                <a:lnTo>
                  <a:pt x="312539" y="151804"/>
                </a:lnTo>
                <a:lnTo>
                  <a:pt x="321468" y="178593"/>
                </a:lnTo>
                <a:lnTo>
                  <a:pt x="330398" y="196453"/>
                </a:lnTo>
                <a:lnTo>
                  <a:pt x="339328" y="223242"/>
                </a:lnTo>
                <a:lnTo>
                  <a:pt x="339328" y="250031"/>
                </a:lnTo>
                <a:lnTo>
                  <a:pt x="339328" y="258960"/>
                </a:lnTo>
                <a:lnTo>
                  <a:pt x="339328" y="267890"/>
                </a:lnTo>
                <a:lnTo>
                  <a:pt x="330398" y="267890"/>
                </a:lnTo>
                <a:lnTo>
                  <a:pt x="321468" y="267890"/>
                </a:lnTo>
                <a:lnTo>
                  <a:pt x="303609" y="250031"/>
                </a:lnTo>
                <a:lnTo>
                  <a:pt x="267890" y="223242"/>
                </a:lnTo>
                <a:lnTo>
                  <a:pt x="232171" y="196453"/>
                </a:lnTo>
                <a:lnTo>
                  <a:pt x="178593" y="160734"/>
                </a:lnTo>
                <a:lnTo>
                  <a:pt x="116086" y="125015"/>
                </a:lnTo>
                <a:lnTo>
                  <a:pt x="62507" y="98226"/>
                </a:lnTo>
                <a:lnTo>
                  <a:pt x="62507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464844" y="4018359"/>
            <a:ext cx="250032" cy="267892"/>
          </a:xfrm>
          <a:custGeom>
            <a:avLst/>
            <a:gdLst/>
            <a:ahLst/>
            <a:cxnLst/>
            <a:rect l="0" t="0" r="0" b="0"/>
            <a:pathLst>
              <a:path w="250032" h="267892">
                <a:moveTo>
                  <a:pt x="0" y="267891"/>
                </a:moveTo>
                <a:lnTo>
                  <a:pt x="0" y="267891"/>
                </a:lnTo>
                <a:lnTo>
                  <a:pt x="8929" y="267891"/>
                </a:lnTo>
                <a:lnTo>
                  <a:pt x="17859" y="267891"/>
                </a:lnTo>
                <a:lnTo>
                  <a:pt x="44648" y="258961"/>
                </a:lnTo>
                <a:lnTo>
                  <a:pt x="80367" y="241102"/>
                </a:lnTo>
                <a:lnTo>
                  <a:pt x="125015" y="214312"/>
                </a:lnTo>
                <a:lnTo>
                  <a:pt x="160734" y="178594"/>
                </a:lnTo>
                <a:lnTo>
                  <a:pt x="196453" y="133945"/>
                </a:lnTo>
                <a:lnTo>
                  <a:pt x="214312" y="89297"/>
                </a:lnTo>
                <a:lnTo>
                  <a:pt x="232172" y="44648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3402211" y="3777257"/>
            <a:ext cx="178595" cy="187525"/>
          </a:xfrm>
          <a:custGeom>
            <a:avLst/>
            <a:gdLst/>
            <a:ahLst/>
            <a:cxnLst/>
            <a:rect l="0" t="0" r="0" b="0"/>
            <a:pathLst>
              <a:path w="178595" h="187525">
                <a:moveTo>
                  <a:pt x="8930" y="107157"/>
                </a:moveTo>
                <a:lnTo>
                  <a:pt x="8930" y="116086"/>
                </a:lnTo>
                <a:lnTo>
                  <a:pt x="0" y="116086"/>
                </a:lnTo>
                <a:lnTo>
                  <a:pt x="0" y="133946"/>
                </a:lnTo>
                <a:lnTo>
                  <a:pt x="8930" y="142875"/>
                </a:lnTo>
                <a:lnTo>
                  <a:pt x="8930" y="151805"/>
                </a:lnTo>
                <a:lnTo>
                  <a:pt x="17859" y="151805"/>
                </a:lnTo>
                <a:lnTo>
                  <a:pt x="26789" y="151805"/>
                </a:lnTo>
                <a:lnTo>
                  <a:pt x="35719" y="142875"/>
                </a:lnTo>
                <a:lnTo>
                  <a:pt x="44648" y="125016"/>
                </a:lnTo>
                <a:lnTo>
                  <a:pt x="62508" y="107157"/>
                </a:lnTo>
                <a:lnTo>
                  <a:pt x="71437" y="80368"/>
                </a:lnTo>
                <a:lnTo>
                  <a:pt x="80367" y="53579"/>
                </a:lnTo>
                <a:lnTo>
                  <a:pt x="80367" y="35719"/>
                </a:lnTo>
                <a:lnTo>
                  <a:pt x="80367" y="17860"/>
                </a:lnTo>
                <a:lnTo>
                  <a:pt x="71437" y="0"/>
                </a:lnTo>
                <a:lnTo>
                  <a:pt x="62508" y="0"/>
                </a:lnTo>
                <a:lnTo>
                  <a:pt x="44648" y="0"/>
                </a:lnTo>
                <a:lnTo>
                  <a:pt x="35719" y="26789"/>
                </a:lnTo>
                <a:lnTo>
                  <a:pt x="26789" y="53579"/>
                </a:lnTo>
                <a:lnTo>
                  <a:pt x="26789" y="89297"/>
                </a:lnTo>
                <a:lnTo>
                  <a:pt x="26789" y="125016"/>
                </a:lnTo>
                <a:lnTo>
                  <a:pt x="35719" y="151805"/>
                </a:lnTo>
                <a:lnTo>
                  <a:pt x="53578" y="178594"/>
                </a:lnTo>
                <a:lnTo>
                  <a:pt x="71437" y="187524"/>
                </a:lnTo>
                <a:lnTo>
                  <a:pt x="89297" y="187524"/>
                </a:lnTo>
                <a:lnTo>
                  <a:pt x="116086" y="178594"/>
                </a:lnTo>
                <a:lnTo>
                  <a:pt x="142875" y="169664"/>
                </a:lnTo>
                <a:lnTo>
                  <a:pt x="160734" y="151805"/>
                </a:lnTo>
                <a:lnTo>
                  <a:pt x="169664" y="125016"/>
                </a:lnTo>
                <a:lnTo>
                  <a:pt x="178594" y="98227"/>
                </a:lnTo>
                <a:lnTo>
                  <a:pt x="169664" y="62508"/>
                </a:lnTo>
                <a:lnTo>
                  <a:pt x="169664" y="26789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554016" y="3670101"/>
            <a:ext cx="133946" cy="205384"/>
          </a:xfrm>
          <a:custGeom>
            <a:avLst/>
            <a:gdLst/>
            <a:ahLst/>
            <a:cxnLst/>
            <a:rect l="0" t="0" r="0" b="0"/>
            <a:pathLst>
              <a:path w="133946" h="205384">
                <a:moveTo>
                  <a:pt x="0" y="80367"/>
                </a:move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8929" y="142875"/>
                </a:lnTo>
                <a:lnTo>
                  <a:pt x="26789" y="169664"/>
                </a:lnTo>
                <a:lnTo>
                  <a:pt x="35718" y="187524"/>
                </a:lnTo>
                <a:lnTo>
                  <a:pt x="53578" y="205383"/>
                </a:lnTo>
                <a:lnTo>
                  <a:pt x="62507" y="205383"/>
                </a:lnTo>
                <a:lnTo>
                  <a:pt x="80367" y="196453"/>
                </a:lnTo>
                <a:lnTo>
                  <a:pt x="98226" y="187524"/>
                </a:lnTo>
                <a:lnTo>
                  <a:pt x="107156" y="169664"/>
                </a:lnTo>
                <a:lnTo>
                  <a:pt x="116086" y="142875"/>
                </a:lnTo>
                <a:lnTo>
                  <a:pt x="116086" y="107156"/>
                </a:lnTo>
                <a:lnTo>
                  <a:pt x="107156" y="80367"/>
                </a:lnTo>
                <a:lnTo>
                  <a:pt x="98226" y="44649"/>
                </a:lnTo>
                <a:lnTo>
                  <a:pt x="89297" y="17860"/>
                </a:lnTo>
                <a:lnTo>
                  <a:pt x="80367" y="8930"/>
                </a:lnTo>
                <a:lnTo>
                  <a:pt x="71437" y="0"/>
                </a:lnTo>
                <a:lnTo>
                  <a:pt x="71437" y="8930"/>
                </a:lnTo>
                <a:lnTo>
                  <a:pt x="71437" y="17860"/>
                </a:lnTo>
                <a:lnTo>
                  <a:pt x="80367" y="26789"/>
                </a:lnTo>
                <a:lnTo>
                  <a:pt x="89297" y="35719"/>
                </a:lnTo>
                <a:lnTo>
                  <a:pt x="107156" y="44649"/>
                </a:lnTo>
                <a:lnTo>
                  <a:pt x="116086" y="53578"/>
                </a:lnTo>
                <a:lnTo>
                  <a:pt x="133945" y="44649"/>
                </a:lnTo>
                <a:lnTo>
                  <a:pt x="133945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714750" y="3357562"/>
            <a:ext cx="410767" cy="410767"/>
          </a:xfrm>
          <a:custGeom>
            <a:avLst/>
            <a:gdLst/>
            <a:ahLst/>
            <a:cxnLst/>
            <a:rect l="0" t="0" r="0" b="0"/>
            <a:pathLst>
              <a:path w="410767" h="410767">
                <a:moveTo>
                  <a:pt x="0" y="330399"/>
                </a:moveTo>
                <a:lnTo>
                  <a:pt x="0" y="339328"/>
                </a:lnTo>
                <a:lnTo>
                  <a:pt x="8930" y="357188"/>
                </a:lnTo>
                <a:lnTo>
                  <a:pt x="8930" y="375047"/>
                </a:lnTo>
                <a:lnTo>
                  <a:pt x="17859" y="392906"/>
                </a:lnTo>
                <a:lnTo>
                  <a:pt x="35719" y="401836"/>
                </a:lnTo>
                <a:lnTo>
                  <a:pt x="44648" y="401836"/>
                </a:lnTo>
                <a:lnTo>
                  <a:pt x="62508" y="392906"/>
                </a:lnTo>
                <a:lnTo>
                  <a:pt x="80367" y="375047"/>
                </a:lnTo>
                <a:lnTo>
                  <a:pt x="89297" y="357188"/>
                </a:lnTo>
                <a:lnTo>
                  <a:pt x="107156" y="330399"/>
                </a:lnTo>
                <a:lnTo>
                  <a:pt x="107156" y="294680"/>
                </a:lnTo>
                <a:lnTo>
                  <a:pt x="116086" y="267891"/>
                </a:lnTo>
                <a:lnTo>
                  <a:pt x="116086" y="232172"/>
                </a:lnTo>
                <a:lnTo>
                  <a:pt x="107156" y="214313"/>
                </a:lnTo>
                <a:lnTo>
                  <a:pt x="98227" y="205383"/>
                </a:lnTo>
                <a:lnTo>
                  <a:pt x="98227" y="205383"/>
                </a:lnTo>
                <a:lnTo>
                  <a:pt x="89297" y="223242"/>
                </a:lnTo>
                <a:lnTo>
                  <a:pt x="89297" y="250031"/>
                </a:lnTo>
                <a:lnTo>
                  <a:pt x="80367" y="276820"/>
                </a:lnTo>
                <a:lnTo>
                  <a:pt x="80367" y="312539"/>
                </a:lnTo>
                <a:lnTo>
                  <a:pt x="89297" y="339328"/>
                </a:lnTo>
                <a:lnTo>
                  <a:pt x="98227" y="375047"/>
                </a:lnTo>
                <a:lnTo>
                  <a:pt x="107156" y="392906"/>
                </a:lnTo>
                <a:lnTo>
                  <a:pt x="116086" y="401836"/>
                </a:lnTo>
                <a:lnTo>
                  <a:pt x="125016" y="410766"/>
                </a:lnTo>
                <a:lnTo>
                  <a:pt x="133945" y="401836"/>
                </a:lnTo>
                <a:lnTo>
                  <a:pt x="142875" y="383977"/>
                </a:lnTo>
                <a:lnTo>
                  <a:pt x="142875" y="357188"/>
                </a:lnTo>
                <a:lnTo>
                  <a:pt x="151805" y="321469"/>
                </a:lnTo>
                <a:lnTo>
                  <a:pt x="151805" y="285750"/>
                </a:lnTo>
                <a:lnTo>
                  <a:pt x="151805" y="241102"/>
                </a:lnTo>
                <a:lnTo>
                  <a:pt x="160734" y="214313"/>
                </a:lnTo>
                <a:lnTo>
                  <a:pt x="160734" y="196453"/>
                </a:lnTo>
                <a:lnTo>
                  <a:pt x="160734" y="187524"/>
                </a:lnTo>
                <a:lnTo>
                  <a:pt x="160734" y="196453"/>
                </a:lnTo>
                <a:lnTo>
                  <a:pt x="169664" y="214313"/>
                </a:lnTo>
                <a:lnTo>
                  <a:pt x="169664" y="241102"/>
                </a:lnTo>
                <a:lnTo>
                  <a:pt x="169664" y="267891"/>
                </a:lnTo>
                <a:lnTo>
                  <a:pt x="178594" y="294680"/>
                </a:lnTo>
                <a:lnTo>
                  <a:pt x="178594" y="312539"/>
                </a:lnTo>
                <a:lnTo>
                  <a:pt x="187523" y="330399"/>
                </a:lnTo>
                <a:lnTo>
                  <a:pt x="196453" y="339328"/>
                </a:lnTo>
                <a:lnTo>
                  <a:pt x="205383" y="330399"/>
                </a:lnTo>
                <a:lnTo>
                  <a:pt x="214313" y="321469"/>
                </a:lnTo>
                <a:lnTo>
                  <a:pt x="214313" y="294680"/>
                </a:lnTo>
                <a:lnTo>
                  <a:pt x="223242" y="267891"/>
                </a:lnTo>
                <a:lnTo>
                  <a:pt x="232172" y="232172"/>
                </a:lnTo>
                <a:lnTo>
                  <a:pt x="232172" y="205383"/>
                </a:lnTo>
                <a:lnTo>
                  <a:pt x="232172" y="178594"/>
                </a:lnTo>
                <a:lnTo>
                  <a:pt x="232172" y="160734"/>
                </a:lnTo>
                <a:lnTo>
                  <a:pt x="232172" y="160734"/>
                </a:lnTo>
                <a:lnTo>
                  <a:pt x="232172" y="169664"/>
                </a:lnTo>
                <a:lnTo>
                  <a:pt x="232172" y="196453"/>
                </a:lnTo>
                <a:lnTo>
                  <a:pt x="241102" y="223242"/>
                </a:lnTo>
                <a:lnTo>
                  <a:pt x="241102" y="250031"/>
                </a:lnTo>
                <a:lnTo>
                  <a:pt x="250031" y="267891"/>
                </a:lnTo>
                <a:lnTo>
                  <a:pt x="258961" y="285750"/>
                </a:lnTo>
                <a:lnTo>
                  <a:pt x="267891" y="294680"/>
                </a:lnTo>
                <a:lnTo>
                  <a:pt x="276820" y="294680"/>
                </a:lnTo>
                <a:lnTo>
                  <a:pt x="285750" y="285750"/>
                </a:lnTo>
                <a:lnTo>
                  <a:pt x="294680" y="267891"/>
                </a:lnTo>
                <a:lnTo>
                  <a:pt x="303609" y="241102"/>
                </a:lnTo>
                <a:lnTo>
                  <a:pt x="303609" y="214313"/>
                </a:lnTo>
                <a:lnTo>
                  <a:pt x="303609" y="169664"/>
                </a:lnTo>
                <a:lnTo>
                  <a:pt x="303609" y="133945"/>
                </a:lnTo>
                <a:lnTo>
                  <a:pt x="303609" y="89297"/>
                </a:lnTo>
                <a:lnTo>
                  <a:pt x="303609" y="53578"/>
                </a:lnTo>
                <a:lnTo>
                  <a:pt x="303609" y="17859"/>
                </a:lnTo>
                <a:lnTo>
                  <a:pt x="303609" y="8930"/>
                </a:lnTo>
                <a:lnTo>
                  <a:pt x="294680" y="0"/>
                </a:lnTo>
                <a:lnTo>
                  <a:pt x="294680" y="8930"/>
                </a:lnTo>
                <a:lnTo>
                  <a:pt x="294680" y="17859"/>
                </a:lnTo>
                <a:lnTo>
                  <a:pt x="294680" y="35719"/>
                </a:lnTo>
                <a:lnTo>
                  <a:pt x="294680" y="44649"/>
                </a:lnTo>
                <a:lnTo>
                  <a:pt x="303609" y="62508"/>
                </a:lnTo>
                <a:lnTo>
                  <a:pt x="303609" y="71438"/>
                </a:lnTo>
                <a:lnTo>
                  <a:pt x="312539" y="71438"/>
                </a:lnTo>
                <a:lnTo>
                  <a:pt x="321469" y="71438"/>
                </a:lnTo>
                <a:lnTo>
                  <a:pt x="330398" y="71438"/>
                </a:lnTo>
                <a:lnTo>
                  <a:pt x="348258" y="71438"/>
                </a:lnTo>
                <a:lnTo>
                  <a:pt x="357188" y="80367"/>
                </a:lnTo>
                <a:lnTo>
                  <a:pt x="375047" y="89297"/>
                </a:lnTo>
                <a:lnTo>
                  <a:pt x="383977" y="107156"/>
                </a:lnTo>
                <a:lnTo>
                  <a:pt x="392906" y="125016"/>
                </a:lnTo>
                <a:lnTo>
                  <a:pt x="401836" y="142875"/>
                </a:lnTo>
                <a:lnTo>
                  <a:pt x="410766" y="151805"/>
                </a:lnTo>
                <a:lnTo>
                  <a:pt x="410766" y="169664"/>
                </a:lnTo>
                <a:lnTo>
                  <a:pt x="410766" y="169664"/>
                </a:lnTo>
                <a:lnTo>
                  <a:pt x="401836" y="169664"/>
                </a:lnTo>
                <a:lnTo>
                  <a:pt x="401836" y="169664"/>
                </a:lnTo>
                <a:lnTo>
                  <a:pt x="392906" y="151805"/>
                </a:lnTo>
                <a:lnTo>
                  <a:pt x="383977" y="133945"/>
                </a:lnTo>
                <a:lnTo>
                  <a:pt x="383977" y="116086"/>
                </a:lnTo>
                <a:lnTo>
                  <a:pt x="383977" y="98227"/>
                </a:lnTo>
                <a:lnTo>
                  <a:pt x="392906" y="80367"/>
                </a:lnTo>
                <a:lnTo>
                  <a:pt x="401836" y="71438"/>
                </a:lnTo>
                <a:lnTo>
                  <a:pt x="410766" y="71438"/>
                </a:lnTo>
                <a:lnTo>
                  <a:pt x="41076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893344" y="3232546"/>
            <a:ext cx="250032" cy="178595"/>
          </a:xfrm>
          <a:custGeom>
            <a:avLst/>
            <a:gdLst/>
            <a:ahLst/>
            <a:cxnLst/>
            <a:rect l="0" t="0" r="0" b="0"/>
            <a:pathLst>
              <a:path w="250032" h="178595">
                <a:moveTo>
                  <a:pt x="0" y="178594"/>
                </a:moveTo>
                <a:lnTo>
                  <a:pt x="8929" y="169665"/>
                </a:lnTo>
                <a:lnTo>
                  <a:pt x="26789" y="151805"/>
                </a:lnTo>
                <a:lnTo>
                  <a:pt x="44648" y="133946"/>
                </a:lnTo>
                <a:lnTo>
                  <a:pt x="80367" y="107157"/>
                </a:lnTo>
                <a:lnTo>
                  <a:pt x="116086" y="80368"/>
                </a:lnTo>
                <a:lnTo>
                  <a:pt x="160734" y="62508"/>
                </a:lnTo>
                <a:lnTo>
                  <a:pt x="196453" y="35719"/>
                </a:lnTo>
                <a:lnTo>
                  <a:pt x="223242" y="1786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4304109" y="3205757"/>
            <a:ext cx="26790" cy="107158"/>
          </a:xfrm>
          <a:custGeom>
            <a:avLst/>
            <a:gdLst/>
            <a:ahLst/>
            <a:cxnLst/>
            <a:rect l="0" t="0" r="0" b="0"/>
            <a:pathLst>
              <a:path w="26790" h="107158">
                <a:moveTo>
                  <a:pt x="1786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30" y="62508"/>
                </a:lnTo>
                <a:lnTo>
                  <a:pt x="8930" y="80368"/>
                </a:lnTo>
                <a:lnTo>
                  <a:pt x="8930" y="98227"/>
                </a:lnTo>
                <a:lnTo>
                  <a:pt x="17860" y="107157"/>
                </a:lnTo>
                <a:lnTo>
                  <a:pt x="17860" y="107157"/>
                </a:lnTo>
                <a:lnTo>
                  <a:pt x="17860" y="98227"/>
                </a:lnTo>
                <a:lnTo>
                  <a:pt x="26789" y="89297"/>
                </a:lnTo>
                <a:lnTo>
                  <a:pt x="26789" y="62508"/>
                </a:lnTo>
                <a:lnTo>
                  <a:pt x="26789" y="35719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4259461" y="3045023"/>
            <a:ext cx="71438" cy="35720"/>
          </a:xfrm>
          <a:custGeom>
            <a:avLst/>
            <a:gdLst/>
            <a:ahLst/>
            <a:cxnLst/>
            <a:rect l="0" t="0" r="0" b="0"/>
            <a:pathLst>
              <a:path w="71438" h="35720">
                <a:moveTo>
                  <a:pt x="26789" y="35719"/>
                </a:moveTo>
                <a:lnTo>
                  <a:pt x="17859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17859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0"/>
                </a:lnTo>
                <a:lnTo>
                  <a:pt x="44648" y="0"/>
                </a:lnTo>
                <a:lnTo>
                  <a:pt x="62508" y="8930"/>
                </a:lnTo>
                <a:lnTo>
                  <a:pt x="71437" y="8930"/>
                </a:lnTo>
                <a:lnTo>
                  <a:pt x="7143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393406" y="3036093"/>
            <a:ext cx="205384" cy="214314"/>
          </a:xfrm>
          <a:custGeom>
            <a:avLst/>
            <a:gdLst/>
            <a:ahLst/>
            <a:cxnLst/>
            <a:rect l="0" t="0" r="0" b="0"/>
            <a:pathLst>
              <a:path w="205384" h="214314">
                <a:moveTo>
                  <a:pt x="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30" y="80368"/>
                </a:lnTo>
                <a:lnTo>
                  <a:pt x="8930" y="116086"/>
                </a:lnTo>
                <a:lnTo>
                  <a:pt x="17860" y="142875"/>
                </a:lnTo>
                <a:lnTo>
                  <a:pt x="26789" y="178594"/>
                </a:lnTo>
                <a:lnTo>
                  <a:pt x="35719" y="196453"/>
                </a:lnTo>
                <a:lnTo>
                  <a:pt x="44649" y="214313"/>
                </a:lnTo>
                <a:lnTo>
                  <a:pt x="44649" y="214313"/>
                </a:lnTo>
                <a:lnTo>
                  <a:pt x="53578" y="205383"/>
                </a:lnTo>
                <a:lnTo>
                  <a:pt x="62508" y="178594"/>
                </a:lnTo>
                <a:lnTo>
                  <a:pt x="62508" y="151805"/>
                </a:lnTo>
                <a:lnTo>
                  <a:pt x="71438" y="125016"/>
                </a:lnTo>
                <a:lnTo>
                  <a:pt x="71438" y="89297"/>
                </a:lnTo>
                <a:lnTo>
                  <a:pt x="80367" y="53578"/>
                </a:lnTo>
                <a:lnTo>
                  <a:pt x="80367" y="26789"/>
                </a:lnTo>
                <a:lnTo>
                  <a:pt x="89297" y="0"/>
                </a:lnTo>
                <a:lnTo>
                  <a:pt x="98227" y="0"/>
                </a:lnTo>
                <a:lnTo>
                  <a:pt x="107157" y="8930"/>
                </a:lnTo>
                <a:lnTo>
                  <a:pt x="116086" y="26789"/>
                </a:lnTo>
                <a:lnTo>
                  <a:pt x="125016" y="53578"/>
                </a:lnTo>
                <a:lnTo>
                  <a:pt x="133946" y="89297"/>
                </a:lnTo>
                <a:lnTo>
                  <a:pt x="142875" y="116086"/>
                </a:lnTo>
                <a:lnTo>
                  <a:pt x="160735" y="142875"/>
                </a:lnTo>
                <a:lnTo>
                  <a:pt x="178594" y="151805"/>
                </a:lnTo>
                <a:lnTo>
                  <a:pt x="187524" y="160735"/>
                </a:lnTo>
                <a:lnTo>
                  <a:pt x="196453" y="151805"/>
                </a:lnTo>
                <a:lnTo>
                  <a:pt x="205383" y="133946"/>
                </a:lnTo>
                <a:lnTo>
                  <a:pt x="205383" y="116086"/>
                </a:lnTo>
                <a:lnTo>
                  <a:pt x="205383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4196953" y="5134570"/>
            <a:ext cx="205384" cy="250033"/>
          </a:xfrm>
          <a:custGeom>
            <a:avLst/>
            <a:gdLst/>
            <a:ahLst/>
            <a:cxnLst/>
            <a:rect l="0" t="0" r="0" b="0"/>
            <a:pathLst>
              <a:path w="205384" h="250033">
                <a:moveTo>
                  <a:pt x="0" y="125016"/>
                </a:moveTo>
                <a:lnTo>
                  <a:pt x="0" y="133946"/>
                </a:lnTo>
                <a:lnTo>
                  <a:pt x="0" y="133946"/>
                </a:lnTo>
                <a:lnTo>
                  <a:pt x="0" y="133946"/>
                </a:lnTo>
                <a:lnTo>
                  <a:pt x="0" y="142875"/>
                </a:lnTo>
                <a:lnTo>
                  <a:pt x="8930" y="142875"/>
                </a:lnTo>
                <a:lnTo>
                  <a:pt x="17860" y="142875"/>
                </a:lnTo>
                <a:lnTo>
                  <a:pt x="26789" y="142875"/>
                </a:lnTo>
                <a:lnTo>
                  <a:pt x="35719" y="133946"/>
                </a:lnTo>
                <a:lnTo>
                  <a:pt x="53578" y="116086"/>
                </a:lnTo>
                <a:lnTo>
                  <a:pt x="62508" y="98227"/>
                </a:lnTo>
                <a:lnTo>
                  <a:pt x="80367" y="71438"/>
                </a:lnTo>
                <a:lnTo>
                  <a:pt x="89297" y="53578"/>
                </a:lnTo>
                <a:lnTo>
                  <a:pt x="89297" y="26789"/>
                </a:lnTo>
                <a:lnTo>
                  <a:pt x="89297" y="8930"/>
                </a:lnTo>
                <a:lnTo>
                  <a:pt x="89297" y="0"/>
                </a:lnTo>
                <a:lnTo>
                  <a:pt x="80367" y="0"/>
                </a:lnTo>
                <a:lnTo>
                  <a:pt x="71438" y="0"/>
                </a:lnTo>
                <a:lnTo>
                  <a:pt x="53578" y="17860"/>
                </a:lnTo>
                <a:lnTo>
                  <a:pt x="44649" y="44649"/>
                </a:lnTo>
                <a:lnTo>
                  <a:pt x="35719" y="71438"/>
                </a:lnTo>
                <a:lnTo>
                  <a:pt x="26789" y="116086"/>
                </a:lnTo>
                <a:lnTo>
                  <a:pt x="26789" y="151805"/>
                </a:lnTo>
                <a:lnTo>
                  <a:pt x="35719" y="187524"/>
                </a:lnTo>
                <a:lnTo>
                  <a:pt x="44649" y="223243"/>
                </a:lnTo>
                <a:lnTo>
                  <a:pt x="62508" y="241102"/>
                </a:lnTo>
                <a:lnTo>
                  <a:pt x="80367" y="250032"/>
                </a:lnTo>
                <a:lnTo>
                  <a:pt x="107156" y="250032"/>
                </a:lnTo>
                <a:lnTo>
                  <a:pt x="125016" y="241102"/>
                </a:lnTo>
                <a:lnTo>
                  <a:pt x="151805" y="232172"/>
                </a:lnTo>
                <a:lnTo>
                  <a:pt x="169664" y="214313"/>
                </a:lnTo>
                <a:lnTo>
                  <a:pt x="187524" y="187524"/>
                </a:lnTo>
                <a:lnTo>
                  <a:pt x="196453" y="160735"/>
                </a:lnTo>
                <a:lnTo>
                  <a:pt x="205383" y="133946"/>
                </a:lnTo>
                <a:lnTo>
                  <a:pt x="196453" y="107157"/>
                </a:lnTo>
                <a:lnTo>
                  <a:pt x="187524" y="80368"/>
                </a:lnTo>
                <a:lnTo>
                  <a:pt x="187524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357688" y="5045273"/>
            <a:ext cx="125016" cy="232173"/>
          </a:xfrm>
          <a:custGeom>
            <a:avLst/>
            <a:gdLst/>
            <a:ahLst/>
            <a:cxnLst/>
            <a:rect l="0" t="0" r="0" b="0"/>
            <a:pathLst>
              <a:path w="125016" h="232173">
                <a:moveTo>
                  <a:pt x="0" y="80368"/>
                </a:moveTo>
                <a:lnTo>
                  <a:pt x="0" y="80368"/>
                </a:lnTo>
                <a:lnTo>
                  <a:pt x="0" y="80368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125016"/>
                </a:lnTo>
                <a:lnTo>
                  <a:pt x="35718" y="142875"/>
                </a:lnTo>
                <a:lnTo>
                  <a:pt x="53578" y="169665"/>
                </a:lnTo>
                <a:lnTo>
                  <a:pt x="71437" y="187524"/>
                </a:lnTo>
                <a:lnTo>
                  <a:pt x="80367" y="205383"/>
                </a:lnTo>
                <a:lnTo>
                  <a:pt x="98226" y="223243"/>
                </a:lnTo>
                <a:lnTo>
                  <a:pt x="107156" y="232172"/>
                </a:lnTo>
                <a:lnTo>
                  <a:pt x="116085" y="223243"/>
                </a:lnTo>
                <a:lnTo>
                  <a:pt x="125015" y="205383"/>
                </a:lnTo>
                <a:lnTo>
                  <a:pt x="125015" y="187524"/>
                </a:lnTo>
                <a:lnTo>
                  <a:pt x="125015" y="151805"/>
                </a:lnTo>
                <a:lnTo>
                  <a:pt x="116085" y="125016"/>
                </a:lnTo>
                <a:lnTo>
                  <a:pt x="107156" y="80368"/>
                </a:lnTo>
                <a:lnTo>
                  <a:pt x="98226" y="44649"/>
                </a:lnTo>
                <a:lnTo>
                  <a:pt x="89296" y="17860"/>
                </a:lnTo>
                <a:lnTo>
                  <a:pt x="80367" y="0"/>
                </a:lnTo>
                <a:lnTo>
                  <a:pt x="71437" y="0"/>
                </a:lnTo>
                <a:lnTo>
                  <a:pt x="71437" y="8930"/>
                </a:lnTo>
                <a:lnTo>
                  <a:pt x="80367" y="26790"/>
                </a:lnTo>
                <a:lnTo>
                  <a:pt x="80367" y="44649"/>
                </a:lnTo>
                <a:lnTo>
                  <a:pt x="98226" y="53579"/>
                </a:lnTo>
                <a:lnTo>
                  <a:pt x="107156" y="62508"/>
                </a:lnTo>
                <a:lnTo>
                  <a:pt x="125015" y="62508"/>
                </a:lnTo>
                <a:lnTo>
                  <a:pt x="12501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4509492" y="4598789"/>
            <a:ext cx="473275" cy="571501"/>
          </a:xfrm>
          <a:custGeom>
            <a:avLst/>
            <a:gdLst/>
            <a:ahLst/>
            <a:cxnLst/>
            <a:rect l="0" t="0" r="0" b="0"/>
            <a:pathLst>
              <a:path w="473275" h="571501">
                <a:moveTo>
                  <a:pt x="0" y="500063"/>
                </a:moveTo>
                <a:lnTo>
                  <a:pt x="8930" y="500063"/>
                </a:lnTo>
                <a:lnTo>
                  <a:pt x="17860" y="517922"/>
                </a:lnTo>
                <a:lnTo>
                  <a:pt x="26789" y="526852"/>
                </a:lnTo>
                <a:lnTo>
                  <a:pt x="35719" y="535781"/>
                </a:lnTo>
                <a:lnTo>
                  <a:pt x="53578" y="535781"/>
                </a:lnTo>
                <a:lnTo>
                  <a:pt x="71438" y="526852"/>
                </a:lnTo>
                <a:lnTo>
                  <a:pt x="80367" y="508992"/>
                </a:lnTo>
                <a:lnTo>
                  <a:pt x="89297" y="482203"/>
                </a:lnTo>
                <a:lnTo>
                  <a:pt x="98227" y="455414"/>
                </a:lnTo>
                <a:lnTo>
                  <a:pt x="107156" y="419695"/>
                </a:lnTo>
                <a:lnTo>
                  <a:pt x="107156" y="392906"/>
                </a:lnTo>
                <a:lnTo>
                  <a:pt x="98227" y="375047"/>
                </a:lnTo>
                <a:lnTo>
                  <a:pt x="98227" y="366117"/>
                </a:lnTo>
                <a:lnTo>
                  <a:pt x="89297" y="366117"/>
                </a:lnTo>
                <a:lnTo>
                  <a:pt x="80367" y="383977"/>
                </a:lnTo>
                <a:lnTo>
                  <a:pt x="71438" y="410766"/>
                </a:lnTo>
                <a:lnTo>
                  <a:pt x="71438" y="446484"/>
                </a:lnTo>
                <a:lnTo>
                  <a:pt x="71438" y="482203"/>
                </a:lnTo>
                <a:lnTo>
                  <a:pt x="89297" y="517922"/>
                </a:lnTo>
                <a:lnTo>
                  <a:pt x="98227" y="544711"/>
                </a:lnTo>
                <a:lnTo>
                  <a:pt x="116086" y="562570"/>
                </a:lnTo>
                <a:lnTo>
                  <a:pt x="125016" y="571500"/>
                </a:lnTo>
                <a:lnTo>
                  <a:pt x="142875" y="571500"/>
                </a:lnTo>
                <a:lnTo>
                  <a:pt x="160735" y="553641"/>
                </a:lnTo>
                <a:lnTo>
                  <a:pt x="169664" y="535781"/>
                </a:lnTo>
                <a:lnTo>
                  <a:pt x="178594" y="508992"/>
                </a:lnTo>
                <a:lnTo>
                  <a:pt x="178594" y="473274"/>
                </a:lnTo>
                <a:lnTo>
                  <a:pt x="178594" y="437555"/>
                </a:lnTo>
                <a:lnTo>
                  <a:pt x="169664" y="392906"/>
                </a:lnTo>
                <a:lnTo>
                  <a:pt x="169664" y="357188"/>
                </a:lnTo>
                <a:lnTo>
                  <a:pt x="160735" y="330399"/>
                </a:lnTo>
                <a:lnTo>
                  <a:pt x="160735" y="312539"/>
                </a:lnTo>
                <a:lnTo>
                  <a:pt x="151805" y="303609"/>
                </a:lnTo>
                <a:lnTo>
                  <a:pt x="151805" y="321469"/>
                </a:lnTo>
                <a:lnTo>
                  <a:pt x="160735" y="339328"/>
                </a:lnTo>
                <a:lnTo>
                  <a:pt x="160735" y="366117"/>
                </a:lnTo>
                <a:lnTo>
                  <a:pt x="169664" y="392906"/>
                </a:lnTo>
                <a:lnTo>
                  <a:pt x="178594" y="419695"/>
                </a:lnTo>
                <a:lnTo>
                  <a:pt x="187524" y="437555"/>
                </a:lnTo>
                <a:lnTo>
                  <a:pt x="196453" y="455414"/>
                </a:lnTo>
                <a:lnTo>
                  <a:pt x="205383" y="464344"/>
                </a:lnTo>
                <a:lnTo>
                  <a:pt x="214313" y="455414"/>
                </a:lnTo>
                <a:lnTo>
                  <a:pt x="214313" y="446484"/>
                </a:lnTo>
                <a:lnTo>
                  <a:pt x="214313" y="428625"/>
                </a:lnTo>
                <a:lnTo>
                  <a:pt x="223242" y="401836"/>
                </a:lnTo>
                <a:lnTo>
                  <a:pt x="223242" y="375047"/>
                </a:lnTo>
                <a:lnTo>
                  <a:pt x="223242" y="357188"/>
                </a:lnTo>
                <a:lnTo>
                  <a:pt x="223242" y="339328"/>
                </a:lnTo>
                <a:lnTo>
                  <a:pt x="223242" y="330399"/>
                </a:lnTo>
                <a:lnTo>
                  <a:pt x="232172" y="339328"/>
                </a:lnTo>
                <a:lnTo>
                  <a:pt x="241102" y="348258"/>
                </a:lnTo>
                <a:lnTo>
                  <a:pt x="250031" y="366117"/>
                </a:lnTo>
                <a:lnTo>
                  <a:pt x="258961" y="383977"/>
                </a:lnTo>
                <a:lnTo>
                  <a:pt x="267891" y="401836"/>
                </a:lnTo>
                <a:lnTo>
                  <a:pt x="276821" y="410766"/>
                </a:lnTo>
                <a:lnTo>
                  <a:pt x="285750" y="410766"/>
                </a:lnTo>
                <a:lnTo>
                  <a:pt x="285750" y="401836"/>
                </a:lnTo>
                <a:lnTo>
                  <a:pt x="294680" y="383977"/>
                </a:lnTo>
                <a:lnTo>
                  <a:pt x="294680" y="357188"/>
                </a:lnTo>
                <a:lnTo>
                  <a:pt x="294680" y="321469"/>
                </a:lnTo>
                <a:lnTo>
                  <a:pt x="294680" y="285750"/>
                </a:lnTo>
                <a:lnTo>
                  <a:pt x="294680" y="232172"/>
                </a:lnTo>
                <a:lnTo>
                  <a:pt x="294680" y="187523"/>
                </a:lnTo>
                <a:lnTo>
                  <a:pt x="294680" y="133945"/>
                </a:lnTo>
                <a:lnTo>
                  <a:pt x="294680" y="80367"/>
                </a:lnTo>
                <a:lnTo>
                  <a:pt x="285750" y="44648"/>
                </a:lnTo>
                <a:lnTo>
                  <a:pt x="285750" y="26789"/>
                </a:lnTo>
                <a:lnTo>
                  <a:pt x="276821" y="17859"/>
                </a:lnTo>
                <a:lnTo>
                  <a:pt x="276821" y="26789"/>
                </a:lnTo>
                <a:lnTo>
                  <a:pt x="267891" y="44648"/>
                </a:lnTo>
                <a:lnTo>
                  <a:pt x="267891" y="71437"/>
                </a:lnTo>
                <a:lnTo>
                  <a:pt x="267891" y="107156"/>
                </a:lnTo>
                <a:lnTo>
                  <a:pt x="267891" y="151804"/>
                </a:lnTo>
                <a:lnTo>
                  <a:pt x="285750" y="187523"/>
                </a:lnTo>
                <a:lnTo>
                  <a:pt x="294680" y="232172"/>
                </a:lnTo>
                <a:lnTo>
                  <a:pt x="312539" y="258961"/>
                </a:lnTo>
                <a:lnTo>
                  <a:pt x="330399" y="285750"/>
                </a:lnTo>
                <a:lnTo>
                  <a:pt x="348258" y="303609"/>
                </a:lnTo>
                <a:lnTo>
                  <a:pt x="357188" y="303609"/>
                </a:lnTo>
                <a:lnTo>
                  <a:pt x="366117" y="294680"/>
                </a:lnTo>
                <a:lnTo>
                  <a:pt x="375047" y="276820"/>
                </a:lnTo>
                <a:lnTo>
                  <a:pt x="383977" y="258961"/>
                </a:lnTo>
                <a:lnTo>
                  <a:pt x="392906" y="232172"/>
                </a:lnTo>
                <a:lnTo>
                  <a:pt x="401836" y="196453"/>
                </a:lnTo>
                <a:lnTo>
                  <a:pt x="410766" y="169664"/>
                </a:lnTo>
                <a:lnTo>
                  <a:pt x="419696" y="151804"/>
                </a:lnTo>
                <a:lnTo>
                  <a:pt x="437555" y="142875"/>
                </a:lnTo>
                <a:lnTo>
                  <a:pt x="446485" y="142875"/>
                </a:lnTo>
                <a:lnTo>
                  <a:pt x="464344" y="151804"/>
                </a:lnTo>
                <a:lnTo>
                  <a:pt x="473274" y="169664"/>
                </a:lnTo>
                <a:lnTo>
                  <a:pt x="473274" y="178593"/>
                </a:lnTo>
                <a:lnTo>
                  <a:pt x="473274" y="196453"/>
                </a:lnTo>
                <a:lnTo>
                  <a:pt x="473274" y="205382"/>
                </a:lnTo>
                <a:lnTo>
                  <a:pt x="464344" y="214312"/>
                </a:lnTo>
                <a:lnTo>
                  <a:pt x="455414" y="223242"/>
                </a:lnTo>
                <a:lnTo>
                  <a:pt x="437555" y="223242"/>
                </a:lnTo>
                <a:lnTo>
                  <a:pt x="428625" y="223242"/>
                </a:lnTo>
                <a:lnTo>
                  <a:pt x="401836" y="223242"/>
                </a:lnTo>
                <a:lnTo>
                  <a:pt x="375047" y="214312"/>
                </a:lnTo>
                <a:lnTo>
                  <a:pt x="339328" y="205382"/>
                </a:lnTo>
                <a:lnTo>
                  <a:pt x="294680" y="205382"/>
                </a:lnTo>
                <a:lnTo>
                  <a:pt x="250031" y="205382"/>
                </a:lnTo>
                <a:lnTo>
                  <a:pt x="205383" y="214312"/>
                </a:lnTo>
                <a:lnTo>
                  <a:pt x="178594" y="214312"/>
                </a:lnTo>
                <a:lnTo>
                  <a:pt x="151805" y="223242"/>
                </a:lnTo>
                <a:lnTo>
                  <a:pt x="142875" y="223242"/>
                </a:lnTo>
                <a:lnTo>
                  <a:pt x="151805" y="214312"/>
                </a:lnTo>
                <a:lnTo>
                  <a:pt x="169664" y="187523"/>
                </a:lnTo>
                <a:lnTo>
                  <a:pt x="196453" y="160734"/>
                </a:lnTo>
                <a:lnTo>
                  <a:pt x="232172" y="133945"/>
                </a:lnTo>
                <a:lnTo>
                  <a:pt x="276821" y="98226"/>
                </a:lnTo>
                <a:lnTo>
                  <a:pt x="321469" y="71437"/>
                </a:lnTo>
                <a:lnTo>
                  <a:pt x="375047" y="35718"/>
                </a:lnTo>
                <a:lnTo>
                  <a:pt x="410766" y="17859"/>
                </a:lnTo>
                <a:lnTo>
                  <a:pt x="446485" y="0"/>
                </a:lnTo>
                <a:lnTo>
                  <a:pt x="44648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5063133" y="4009429"/>
            <a:ext cx="473274" cy="589361"/>
          </a:xfrm>
          <a:custGeom>
            <a:avLst/>
            <a:gdLst/>
            <a:ahLst/>
            <a:cxnLst/>
            <a:rect l="0" t="0" r="0" b="0"/>
            <a:pathLst>
              <a:path w="473274" h="589361">
                <a:moveTo>
                  <a:pt x="44648" y="410766"/>
                </a:moveTo>
                <a:lnTo>
                  <a:pt x="35719" y="419696"/>
                </a:lnTo>
                <a:lnTo>
                  <a:pt x="26789" y="437555"/>
                </a:lnTo>
                <a:lnTo>
                  <a:pt x="17859" y="464344"/>
                </a:lnTo>
                <a:lnTo>
                  <a:pt x="8930" y="500063"/>
                </a:lnTo>
                <a:lnTo>
                  <a:pt x="0" y="535782"/>
                </a:lnTo>
                <a:lnTo>
                  <a:pt x="0" y="562571"/>
                </a:lnTo>
                <a:lnTo>
                  <a:pt x="0" y="580430"/>
                </a:lnTo>
                <a:lnTo>
                  <a:pt x="8930" y="589360"/>
                </a:lnTo>
                <a:lnTo>
                  <a:pt x="17859" y="589360"/>
                </a:lnTo>
                <a:lnTo>
                  <a:pt x="26789" y="589360"/>
                </a:lnTo>
                <a:lnTo>
                  <a:pt x="35719" y="571500"/>
                </a:lnTo>
                <a:lnTo>
                  <a:pt x="53578" y="553641"/>
                </a:lnTo>
                <a:lnTo>
                  <a:pt x="62508" y="526852"/>
                </a:lnTo>
                <a:lnTo>
                  <a:pt x="62508" y="500063"/>
                </a:lnTo>
                <a:lnTo>
                  <a:pt x="71437" y="482203"/>
                </a:lnTo>
                <a:lnTo>
                  <a:pt x="71437" y="455414"/>
                </a:lnTo>
                <a:lnTo>
                  <a:pt x="71437" y="428625"/>
                </a:lnTo>
                <a:lnTo>
                  <a:pt x="71437" y="401836"/>
                </a:lnTo>
                <a:lnTo>
                  <a:pt x="80367" y="375047"/>
                </a:lnTo>
                <a:lnTo>
                  <a:pt x="80367" y="357188"/>
                </a:lnTo>
                <a:lnTo>
                  <a:pt x="98226" y="357188"/>
                </a:lnTo>
                <a:lnTo>
                  <a:pt x="107156" y="366117"/>
                </a:lnTo>
                <a:lnTo>
                  <a:pt x="125015" y="383977"/>
                </a:lnTo>
                <a:lnTo>
                  <a:pt x="133945" y="410766"/>
                </a:lnTo>
                <a:lnTo>
                  <a:pt x="142875" y="446485"/>
                </a:lnTo>
                <a:lnTo>
                  <a:pt x="151805" y="473274"/>
                </a:lnTo>
                <a:lnTo>
                  <a:pt x="151805" y="508992"/>
                </a:lnTo>
                <a:lnTo>
                  <a:pt x="151805" y="526852"/>
                </a:lnTo>
                <a:lnTo>
                  <a:pt x="151805" y="544711"/>
                </a:lnTo>
                <a:lnTo>
                  <a:pt x="160734" y="544711"/>
                </a:lnTo>
                <a:lnTo>
                  <a:pt x="160734" y="526852"/>
                </a:lnTo>
                <a:lnTo>
                  <a:pt x="169664" y="508992"/>
                </a:lnTo>
                <a:lnTo>
                  <a:pt x="178594" y="473274"/>
                </a:lnTo>
                <a:lnTo>
                  <a:pt x="178594" y="437555"/>
                </a:lnTo>
                <a:lnTo>
                  <a:pt x="187523" y="401836"/>
                </a:lnTo>
                <a:lnTo>
                  <a:pt x="196453" y="375047"/>
                </a:lnTo>
                <a:lnTo>
                  <a:pt x="196453" y="357188"/>
                </a:lnTo>
                <a:lnTo>
                  <a:pt x="205383" y="357188"/>
                </a:lnTo>
                <a:lnTo>
                  <a:pt x="205383" y="366117"/>
                </a:lnTo>
                <a:lnTo>
                  <a:pt x="205383" y="383977"/>
                </a:lnTo>
                <a:lnTo>
                  <a:pt x="214312" y="401836"/>
                </a:lnTo>
                <a:lnTo>
                  <a:pt x="223242" y="419696"/>
                </a:lnTo>
                <a:lnTo>
                  <a:pt x="232172" y="437555"/>
                </a:lnTo>
                <a:lnTo>
                  <a:pt x="241101" y="437555"/>
                </a:lnTo>
                <a:lnTo>
                  <a:pt x="250031" y="437555"/>
                </a:lnTo>
                <a:lnTo>
                  <a:pt x="258961" y="419696"/>
                </a:lnTo>
                <a:lnTo>
                  <a:pt x="267890" y="392907"/>
                </a:lnTo>
                <a:lnTo>
                  <a:pt x="276820" y="366117"/>
                </a:lnTo>
                <a:lnTo>
                  <a:pt x="285750" y="330399"/>
                </a:lnTo>
                <a:lnTo>
                  <a:pt x="285750" y="285750"/>
                </a:lnTo>
                <a:lnTo>
                  <a:pt x="294680" y="241102"/>
                </a:lnTo>
                <a:lnTo>
                  <a:pt x="294680" y="187524"/>
                </a:lnTo>
                <a:lnTo>
                  <a:pt x="303609" y="125016"/>
                </a:lnTo>
                <a:lnTo>
                  <a:pt x="294680" y="71438"/>
                </a:lnTo>
                <a:lnTo>
                  <a:pt x="294680" y="35719"/>
                </a:lnTo>
                <a:lnTo>
                  <a:pt x="294680" y="8930"/>
                </a:lnTo>
                <a:lnTo>
                  <a:pt x="294680" y="0"/>
                </a:lnTo>
                <a:lnTo>
                  <a:pt x="276820" y="8930"/>
                </a:lnTo>
                <a:lnTo>
                  <a:pt x="267890" y="26789"/>
                </a:lnTo>
                <a:lnTo>
                  <a:pt x="267890" y="62508"/>
                </a:lnTo>
                <a:lnTo>
                  <a:pt x="258961" y="98227"/>
                </a:lnTo>
                <a:lnTo>
                  <a:pt x="267890" y="142875"/>
                </a:lnTo>
                <a:lnTo>
                  <a:pt x="276820" y="187524"/>
                </a:lnTo>
                <a:lnTo>
                  <a:pt x="294680" y="232172"/>
                </a:lnTo>
                <a:lnTo>
                  <a:pt x="321469" y="267891"/>
                </a:lnTo>
                <a:lnTo>
                  <a:pt x="357187" y="303610"/>
                </a:lnTo>
                <a:lnTo>
                  <a:pt x="392906" y="321469"/>
                </a:lnTo>
                <a:lnTo>
                  <a:pt x="419695" y="330399"/>
                </a:lnTo>
                <a:lnTo>
                  <a:pt x="446484" y="339328"/>
                </a:lnTo>
                <a:lnTo>
                  <a:pt x="464344" y="339328"/>
                </a:lnTo>
                <a:lnTo>
                  <a:pt x="473273" y="330399"/>
                </a:lnTo>
                <a:lnTo>
                  <a:pt x="464344" y="321469"/>
                </a:lnTo>
                <a:lnTo>
                  <a:pt x="446484" y="303610"/>
                </a:lnTo>
                <a:lnTo>
                  <a:pt x="419695" y="285750"/>
                </a:lnTo>
                <a:lnTo>
                  <a:pt x="375047" y="258961"/>
                </a:lnTo>
                <a:lnTo>
                  <a:pt x="321469" y="232172"/>
                </a:lnTo>
                <a:lnTo>
                  <a:pt x="258961" y="205383"/>
                </a:lnTo>
                <a:lnTo>
                  <a:pt x="258961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5259586" y="4000500"/>
            <a:ext cx="223243" cy="160735"/>
          </a:xfrm>
          <a:custGeom>
            <a:avLst/>
            <a:gdLst/>
            <a:ahLst/>
            <a:cxnLst/>
            <a:rect l="0" t="0" r="0" b="0"/>
            <a:pathLst>
              <a:path w="223243" h="160735">
                <a:moveTo>
                  <a:pt x="0" y="160734"/>
                </a:moveTo>
                <a:lnTo>
                  <a:pt x="8930" y="151804"/>
                </a:lnTo>
                <a:lnTo>
                  <a:pt x="35719" y="142875"/>
                </a:lnTo>
                <a:lnTo>
                  <a:pt x="71437" y="116086"/>
                </a:lnTo>
                <a:lnTo>
                  <a:pt x="107156" y="80367"/>
                </a:lnTo>
                <a:lnTo>
                  <a:pt x="151805" y="53578"/>
                </a:lnTo>
                <a:lnTo>
                  <a:pt x="187523" y="2678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473648" y="0"/>
            <a:ext cx="3161111" cy="6813352"/>
          </a:xfrm>
          <a:custGeom>
            <a:avLst/>
            <a:gdLst/>
            <a:ahLst/>
            <a:cxnLst/>
            <a:rect l="0" t="0" r="0" b="0"/>
            <a:pathLst>
              <a:path w="3161111" h="6813352">
                <a:moveTo>
                  <a:pt x="250032" y="35719"/>
                </a:moveTo>
                <a:lnTo>
                  <a:pt x="241102" y="17859"/>
                </a:lnTo>
                <a:lnTo>
                  <a:pt x="232172" y="0"/>
                </a:lnTo>
                <a:lnTo>
                  <a:pt x="223243" y="0"/>
                </a:lnTo>
                <a:lnTo>
                  <a:pt x="214313" y="0"/>
                </a:lnTo>
                <a:lnTo>
                  <a:pt x="205383" y="0"/>
                </a:lnTo>
                <a:lnTo>
                  <a:pt x="205383" y="0"/>
                </a:lnTo>
                <a:lnTo>
                  <a:pt x="196454" y="0"/>
                </a:lnTo>
                <a:lnTo>
                  <a:pt x="187524" y="0"/>
                </a:lnTo>
                <a:lnTo>
                  <a:pt x="178594" y="0"/>
                </a:lnTo>
                <a:lnTo>
                  <a:pt x="169665" y="0"/>
                </a:lnTo>
                <a:lnTo>
                  <a:pt x="160735" y="0"/>
                </a:lnTo>
                <a:lnTo>
                  <a:pt x="151805" y="0"/>
                </a:lnTo>
                <a:lnTo>
                  <a:pt x="142875" y="0"/>
                </a:lnTo>
                <a:lnTo>
                  <a:pt x="125016" y="8930"/>
                </a:lnTo>
                <a:lnTo>
                  <a:pt x="89297" y="80367"/>
                </a:lnTo>
                <a:lnTo>
                  <a:pt x="62508" y="160734"/>
                </a:lnTo>
                <a:lnTo>
                  <a:pt x="35719" y="241102"/>
                </a:lnTo>
                <a:lnTo>
                  <a:pt x="17860" y="312539"/>
                </a:lnTo>
                <a:lnTo>
                  <a:pt x="8930" y="383977"/>
                </a:lnTo>
                <a:lnTo>
                  <a:pt x="0" y="446484"/>
                </a:lnTo>
                <a:lnTo>
                  <a:pt x="0" y="508992"/>
                </a:lnTo>
                <a:lnTo>
                  <a:pt x="8930" y="589359"/>
                </a:lnTo>
                <a:lnTo>
                  <a:pt x="17860" y="660797"/>
                </a:lnTo>
                <a:lnTo>
                  <a:pt x="26790" y="741164"/>
                </a:lnTo>
                <a:lnTo>
                  <a:pt x="44649" y="821531"/>
                </a:lnTo>
                <a:lnTo>
                  <a:pt x="71438" y="892969"/>
                </a:lnTo>
                <a:lnTo>
                  <a:pt x="98227" y="964406"/>
                </a:lnTo>
                <a:lnTo>
                  <a:pt x="133946" y="1035844"/>
                </a:lnTo>
                <a:lnTo>
                  <a:pt x="169665" y="1107281"/>
                </a:lnTo>
                <a:lnTo>
                  <a:pt x="196454" y="1178719"/>
                </a:lnTo>
                <a:lnTo>
                  <a:pt x="232172" y="1259086"/>
                </a:lnTo>
                <a:lnTo>
                  <a:pt x="258961" y="1330523"/>
                </a:lnTo>
                <a:lnTo>
                  <a:pt x="294680" y="1419820"/>
                </a:lnTo>
                <a:lnTo>
                  <a:pt x="321469" y="1500187"/>
                </a:lnTo>
                <a:lnTo>
                  <a:pt x="357188" y="1598414"/>
                </a:lnTo>
                <a:lnTo>
                  <a:pt x="392907" y="1687711"/>
                </a:lnTo>
                <a:lnTo>
                  <a:pt x="428625" y="1785937"/>
                </a:lnTo>
                <a:lnTo>
                  <a:pt x="464344" y="1875234"/>
                </a:lnTo>
                <a:lnTo>
                  <a:pt x="500063" y="1973461"/>
                </a:lnTo>
                <a:lnTo>
                  <a:pt x="544711" y="2062758"/>
                </a:lnTo>
                <a:lnTo>
                  <a:pt x="580430" y="2143125"/>
                </a:lnTo>
                <a:lnTo>
                  <a:pt x="634008" y="2214562"/>
                </a:lnTo>
                <a:lnTo>
                  <a:pt x="678657" y="2277070"/>
                </a:lnTo>
                <a:lnTo>
                  <a:pt x="732235" y="2339578"/>
                </a:lnTo>
                <a:lnTo>
                  <a:pt x="785813" y="2402086"/>
                </a:lnTo>
                <a:lnTo>
                  <a:pt x="848321" y="2446734"/>
                </a:lnTo>
                <a:lnTo>
                  <a:pt x="910829" y="2500313"/>
                </a:lnTo>
                <a:lnTo>
                  <a:pt x="982266" y="2553891"/>
                </a:lnTo>
                <a:lnTo>
                  <a:pt x="1053704" y="2598539"/>
                </a:lnTo>
                <a:lnTo>
                  <a:pt x="1125141" y="2652117"/>
                </a:lnTo>
                <a:lnTo>
                  <a:pt x="1196579" y="2705695"/>
                </a:lnTo>
                <a:lnTo>
                  <a:pt x="1268016" y="2750344"/>
                </a:lnTo>
                <a:lnTo>
                  <a:pt x="1339454" y="2803921"/>
                </a:lnTo>
                <a:lnTo>
                  <a:pt x="1410891" y="2848570"/>
                </a:lnTo>
                <a:lnTo>
                  <a:pt x="1482329" y="2902148"/>
                </a:lnTo>
                <a:lnTo>
                  <a:pt x="1544836" y="2955726"/>
                </a:lnTo>
                <a:lnTo>
                  <a:pt x="1616274" y="3009304"/>
                </a:lnTo>
                <a:lnTo>
                  <a:pt x="1687711" y="3071812"/>
                </a:lnTo>
                <a:lnTo>
                  <a:pt x="1759149" y="3125390"/>
                </a:lnTo>
                <a:lnTo>
                  <a:pt x="1839516" y="3178968"/>
                </a:lnTo>
                <a:lnTo>
                  <a:pt x="1910954" y="3241476"/>
                </a:lnTo>
                <a:lnTo>
                  <a:pt x="1991321" y="3295054"/>
                </a:lnTo>
                <a:lnTo>
                  <a:pt x="2071688" y="3348632"/>
                </a:lnTo>
                <a:lnTo>
                  <a:pt x="2152055" y="3411140"/>
                </a:lnTo>
                <a:lnTo>
                  <a:pt x="2232422" y="3464718"/>
                </a:lnTo>
                <a:lnTo>
                  <a:pt x="2312790" y="3527226"/>
                </a:lnTo>
                <a:lnTo>
                  <a:pt x="2384227" y="3589734"/>
                </a:lnTo>
                <a:lnTo>
                  <a:pt x="2464594" y="3661171"/>
                </a:lnTo>
                <a:lnTo>
                  <a:pt x="2536032" y="3741539"/>
                </a:lnTo>
                <a:lnTo>
                  <a:pt x="2607469" y="3812976"/>
                </a:lnTo>
                <a:lnTo>
                  <a:pt x="2678907" y="3902273"/>
                </a:lnTo>
                <a:lnTo>
                  <a:pt x="2741415" y="3982640"/>
                </a:lnTo>
                <a:lnTo>
                  <a:pt x="2803922" y="4071937"/>
                </a:lnTo>
                <a:lnTo>
                  <a:pt x="2866430" y="4170164"/>
                </a:lnTo>
                <a:lnTo>
                  <a:pt x="2920008" y="4268390"/>
                </a:lnTo>
                <a:lnTo>
                  <a:pt x="2973586" y="4366617"/>
                </a:lnTo>
                <a:lnTo>
                  <a:pt x="3018235" y="4473773"/>
                </a:lnTo>
                <a:lnTo>
                  <a:pt x="3062883" y="4580929"/>
                </a:lnTo>
                <a:lnTo>
                  <a:pt x="3098602" y="4688086"/>
                </a:lnTo>
                <a:lnTo>
                  <a:pt x="3134321" y="4804171"/>
                </a:lnTo>
                <a:lnTo>
                  <a:pt x="3152180" y="4929188"/>
                </a:lnTo>
                <a:lnTo>
                  <a:pt x="3161110" y="5045273"/>
                </a:lnTo>
                <a:lnTo>
                  <a:pt x="3161110" y="5179219"/>
                </a:lnTo>
                <a:lnTo>
                  <a:pt x="3143250" y="5304234"/>
                </a:lnTo>
                <a:lnTo>
                  <a:pt x="3116461" y="5438180"/>
                </a:lnTo>
                <a:lnTo>
                  <a:pt x="3080743" y="5572125"/>
                </a:lnTo>
                <a:lnTo>
                  <a:pt x="3027165" y="5714999"/>
                </a:lnTo>
                <a:lnTo>
                  <a:pt x="2964657" y="5848945"/>
                </a:lnTo>
                <a:lnTo>
                  <a:pt x="2902149" y="5973960"/>
                </a:lnTo>
                <a:lnTo>
                  <a:pt x="2839641" y="6098976"/>
                </a:lnTo>
                <a:lnTo>
                  <a:pt x="2794993" y="6188273"/>
                </a:lnTo>
                <a:lnTo>
                  <a:pt x="2768204" y="6268640"/>
                </a:lnTo>
                <a:lnTo>
                  <a:pt x="2741415" y="6331148"/>
                </a:lnTo>
                <a:lnTo>
                  <a:pt x="2714625" y="6384726"/>
                </a:lnTo>
                <a:lnTo>
                  <a:pt x="2678907" y="6465093"/>
                </a:lnTo>
                <a:lnTo>
                  <a:pt x="2643188" y="6545460"/>
                </a:lnTo>
                <a:lnTo>
                  <a:pt x="2616399" y="6625827"/>
                </a:lnTo>
                <a:lnTo>
                  <a:pt x="2580680" y="6688335"/>
                </a:lnTo>
                <a:lnTo>
                  <a:pt x="2562821" y="6741913"/>
                </a:lnTo>
                <a:lnTo>
                  <a:pt x="2536032" y="6786562"/>
                </a:lnTo>
                <a:lnTo>
                  <a:pt x="2527102" y="6804421"/>
                </a:lnTo>
                <a:lnTo>
                  <a:pt x="2518172" y="6813351"/>
                </a:lnTo>
                <a:lnTo>
                  <a:pt x="2509243" y="6813351"/>
                </a:lnTo>
                <a:lnTo>
                  <a:pt x="2509243" y="68133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447109" y="723305"/>
            <a:ext cx="2303861" cy="250032"/>
          </a:xfrm>
          <a:custGeom>
            <a:avLst/>
            <a:gdLst/>
            <a:ahLst/>
            <a:cxnLst/>
            <a:rect l="0" t="0" r="0" b="0"/>
            <a:pathLst>
              <a:path w="2303861" h="250032">
                <a:moveTo>
                  <a:pt x="2303860" y="250031"/>
                </a:moveTo>
                <a:lnTo>
                  <a:pt x="2303860" y="250031"/>
                </a:lnTo>
                <a:lnTo>
                  <a:pt x="2294930" y="241101"/>
                </a:lnTo>
                <a:lnTo>
                  <a:pt x="2277071" y="241101"/>
                </a:lnTo>
                <a:lnTo>
                  <a:pt x="2268141" y="241101"/>
                </a:lnTo>
                <a:lnTo>
                  <a:pt x="2250282" y="232171"/>
                </a:lnTo>
                <a:lnTo>
                  <a:pt x="2232422" y="232171"/>
                </a:lnTo>
                <a:lnTo>
                  <a:pt x="2214563" y="223242"/>
                </a:lnTo>
                <a:lnTo>
                  <a:pt x="2205633" y="214312"/>
                </a:lnTo>
                <a:lnTo>
                  <a:pt x="2178844" y="214312"/>
                </a:lnTo>
                <a:lnTo>
                  <a:pt x="2160985" y="205382"/>
                </a:lnTo>
                <a:lnTo>
                  <a:pt x="2143125" y="196453"/>
                </a:lnTo>
                <a:lnTo>
                  <a:pt x="2116336" y="187523"/>
                </a:lnTo>
                <a:lnTo>
                  <a:pt x="2089547" y="178593"/>
                </a:lnTo>
                <a:lnTo>
                  <a:pt x="2053829" y="169664"/>
                </a:lnTo>
                <a:lnTo>
                  <a:pt x="2027039" y="160734"/>
                </a:lnTo>
                <a:lnTo>
                  <a:pt x="1991321" y="151804"/>
                </a:lnTo>
                <a:lnTo>
                  <a:pt x="1955602" y="133945"/>
                </a:lnTo>
                <a:lnTo>
                  <a:pt x="1919883" y="125015"/>
                </a:lnTo>
                <a:lnTo>
                  <a:pt x="1875235" y="107156"/>
                </a:lnTo>
                <a:lnTo>
                  <a:pt x="1830586" y="98226"/>
                </a:lnTo>
                <a:lnTo>
                  <a:pt x="1777008" y="80367"/>
                </a:lnTo>
                <a:lnTo>
                  <a:pt x="1723430" y="71437"/>
                </a:lnTo>
                <a:lnTo>
                  <a:pt x="1669852" y="62507"/>
                </a:lnTo>
                <a:lnTo>
                  <a:pt x="1607344" y="53578"/>
                </a:lnTo>
                <a:lnTo>
                  <a:pt x="1544836" y="44648"/>
                </a:lnTo>
                <a:lnTo>
                  <a:pt x="1491258" y="35718"/>
                </a:lnTo>
                <a:lnTo>
                  <a:pt x="1419821" y="26789"/>
                </a:lnTo>
                <a:lnTo>
                  <a:pt x="1357313" y="17859"/>
                </a:lnTo>
                <a:lnTo>
                  <a:pt x="1294805" y="17859"/>
                </a:lnTo>
                <a:lnTo>
                  <a:pt x="1223368" y="8929"/>
                </a:lnTo>
                <a:lnTo>
                  <a:pt x="1160860" y="0"/>
                </a:lnTo>
                <a:lnTo>
                  <a:pt x="1098352" y="0"/>
                </a:lnTo>
                <a:lnTo>
                  <a:pt x="1035844" y="0"/>
                </a:lnTo>
                <a:lnTo>
                  <a:pt x="964407" y="0"/>
                </a:lnTo>
                <a:lnTo>
                  <a:pt x="901899" y="0"/>
                </a:lnTo>
                <a:lnTo>
                  <a:pt x="839391" y="0"/>
                </a:lnTo>
                <a:lnTo>
                  <a:pt x="767954" y="0"/>
                </a:lnTo>
                <a:lnTo>
                  <a:pt x="705446" y="0"/>
                </a:lnTo>
                <a:lnTo>
                  <a:pt x="634008" y="0"/>
                </a:lnTo>
                <a:lnTo>
                  <a:pt x="562571" y="0"/>
                </a:lnTo>
                <a:lnTo>
                  <a:pt x="500063" y="0"/>
                </a:lnTo>
                <a:lnTo>
                  <a:pt x="428625" y="0"/>
                </a:lnTo>
                <a:lnTo>
                  <a:pt x="366118" y="0"/>
                </a:lnTo>
                <a:lnTo>
                  <a:pt x="303610" y="0"/>
                </a:lnTo>
                <a:lnTo>
                  <a:pt x="241102" y="0"/>
                </a:lnTo>
                <a:lnTo>
                  <a:pt x="178594" y="8929"/>
                </a:lnTo>
                <a:lnTo>
                  <a:pt x="116086" y="8929"/>
                </a:lnTo>
                <a:lnTo>
                  <a:pt x="53579" y="1785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4902398" y="767953"/>
            <a:ext cx="2803923" cy="598290"/>
          </a:xfrm>
          <a:custGeom>
            <a:avLst/>
            <a:gdLst/>
            <a:ahLst/>
            <a:cxnLst/>
            <a:rect l="0" t="0" r="0" b="0"/>
            <a:pathLst>
              <a:path w="2803923" h="598290">
                <a:moveTo>
                  <a:pt x="437555" y="0"/>
                </a:moveTo>
                <a:lnTo>
                  <a:pt x="383977" y="17859"/>
                </a:lnTo>
                <a:lnTo>
                  <a:pt x="330399" y="35719"/>
                </a:lnTo>
                <a:lnTo>
                  <a:pt x="285750" y="53578"/>
                </a:lnTo>
                <a:lnTo>
                  <a:pt x="241102" y="80367"/>
                </a:lnTo>
                <a:lnTo>
                  <a:pt x="196454" y="98227"/>
                </a:lnTo>
                <a:lnTo>
                  <a:pt x="160735" y="125016"/>
                </a:lnTo>
                <a:lnTo>
                  <a:pt x="125016" y="142875"/>
                </a:lnTo>
                <a:lnTo>
                  <a:pt x="98227" y="169664"/>
                </a:lnTo>
                <a:lnTo>
                  <a:pt x="62508" y="196453"/>
                </a:lnTo>
                <a:lnTo>
                  <a:pt x="44649" y="232172"/>
                </a:lnTo>
                <a:lnTo>
                  <a:pt x="26790" y="258961"/>
                </a:lnTo>
                <a:lnTo>
                  <a:pt x="8930" y="285750"/>
                </a:lnTo>
                <a:lnTo>
                  <a:pt x="0" y="312539"/>
                </a:lnTo>
                <a:lnTo>
                  <a:pt x="0" y="330398"/>
                </a:lnTo>
                <a:lnTo>
                  <a:pt x="8930" y="357188"/>
                </a:lnTo>
                <a:lnTo>
                  <a:pt x="17860" y="383977"/>
                </a:lnTo>
                <a:lnTo>
                  <a:pt x="35719" y="401836"/>
                </a:lnTo>
                <a:lnTo>
                  <a:pt x="53579" y="419695"/>
                </a:lnTo>
                <a:lnTo>
                  <a:pt x="71438" y="437555"/>
                </a:lnTo>
                <a:lnTo>
                  <a:pt x="98227" y="455414"/>
                </a:lnTo>
                <a:lnTo>
                  <a:pt x="133946" y="473274"/>
                </a:lnTo>
                <a:lnTo>
                  <a:pt x="169665" y="491133"/>
                </a:lnTo>
                <a:lnTo>
                  <a:pt x="205383" y="508992"/>
                </a:lnTo>
                <a:lnTo>
                  <a:pt x="250032" y="517922"/>
                </a:lnTo>
                <a:lnTo>
                  <a:pt x="294680" y="535781"/>
                </a:lnTo>
                <a:lnTo>
                  <a:pt x="348258" y="544711"/>
                </a:lnTo>
                <a:lnTo>
                  <a:pt x="401836" y="553641"/>
                </a:lnTo>
                <a:lnTo>
                  <a:pt x="455415" y="562570"/>
                </a:lnTo>
                <a:lnTo>
                  <a:pt x="517922" y="571500"/>
                </a:lnTo>
                <a:lnTo>
                  <a:pt x="580430" y="571500"/>
                </a:lnTo>
                <a:lnTo>
                  <a:pt x="651868" y="580430"/>
                </a:lnTo>
                <a:lnTo>
                  <a:pt x="723305" y="589360"/>
                </a:lnTo>
                <a:lnTo>
                  <a:pt x="794743" y="589360"/>
                </a:lnTo>
                <a:lnTo>
                  <a:pt x="875110" y="598289"/>
                </a:lnTo>
                <a:lnTo>
                  <a:pt x="955477" y="598289"/>
                </a:lnTo>
                <a:lnTo>
                  <a:pt x="1035844" y="598289"/>
                </a:lnTo>
                <a:lnTo>
                  <a:pt x="1125141" y="598289"/>
                </a:lnTo>
                <a:lnTo>
                  <a:pt x="1205508" y="598289"/>
                </a:lnTo>
                <a:lnTo>
                  <a:pt x="1285875" y="589360"/>
                </a:lnTo>
                <a:lnTo>
                  <a:pt x="1375172" y="589360"/>
                </a:lnTo>
                <a:lnTo>
                  <a:pt x="1455540" y="580430"/>
                </a:lnTo>
                <a:lnTo>
                  <a:pt x="1535907" y="580430"/>
                </a:lnTo>
                <a:lnTo>
                  <a:pt x="1616274" y="571500"/>
                </a:lnTo>
                <a:lnTo>
                  <a:pt x="1705571" y="571500"/>
                </a:lnTo>
                <a:lnTo>
                  <a:pt x="1785938" y="562570"/>
                </a:lnTo>
                <a:lnTo>
                  <a:pt x="1866305" y="562570"/>
                </a:lnTo>
                <a:lnTo>
                  <a:pt x="1946672" y="553641"/>
                </a:lnTo>
                <a:lnTo>
                  <a:pt x="2018110" y="544711"/>
                </a:lnTo>
                <a:lnTo>
                  <a:pt x="2098477" y="544711"/>
                </a:lnTo>
                <a:lnTo>
                  <a:pt x="2169915" y="535781"/>
                </a:lnTo>
                <a:lnTo>
                  <a:pt x="2241352" y="526852"/>
                </a:lnTo>
                <a:lnTo>
                  <a:pt x="2312790" y="517922"/>
                </a:lnTo>
                <a:lnTo>
                  <a:pt x="2366368" y="508992"/>
                </a:lnTo>
                <a:lnTo>
                  <a:pt x="2428875" y="500063"/>
                </a:lnTo>
                <a:lnTo>
                  <a:pt x="2482454" y="482203"/>
                </a:lnTo>
                <a:lnTo>
                  <a:pt x="2536032" y="464344"/>
                </a:lnTo>
                <a:lnTo>
                  <a:pt x="2580680" y="446484"/>
                </a:lnTo>
                <a:lnTo>
                  <a:pt x="2625329" y="428625"/>
                </a:lnTo>
                <a:lnTo>
                  <a:pt x="2669977" y="410766"/>
                </a:lnTo>
                <a:lnTo>
                  <a:pt x="2705696" y="383977"/>
                </a:lnTo>
                <a:lnTo>
                  <a:pt x="2732485" y="366117"/>
                </a:lnTo>
                <a:lnTo>
                  <a:pt x="2759274" y="348258"/>
                </a:lnTo>
                <a:lnTo>
                  <a:pt x="2786063" y="330398"/>
                </a:lnTo>
                <a:lnTo>
                  <a:pt x="2803922" y="303609"/>
                </a:lnTo>
                <a:lnTo>
                  <a:pt x="2803922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7545586" y="901898"/>
            <a:ext cx="187524" cy="98228"/>
          </a:xfrm>
          <a:custGeom>
            <a:avLst/>
            <a:gdLst/>
            <a:ahLst/>
            <a:cxnLst/>
            <a:rect l="0" t="0" r="0" b="0"/>
            <a:pathLst>
              <a:path w="187524" h="98228">
                <a:moveTo>
                  <a:pt x="187523" y="98227"/>
                </a:moveTo>
                <a:lnTo>
                  <a:pt x="187523" y="89297"/>
                </a:lnTo>
                <a:lnTo>
                  <a:pt x="178594" y="71438"/>
                </a:lnTo>
                <a:lnTo>
                  <a:pt x="160734" y="62508"/>
                </a:lnTo>
                <a:lnTo>
                  <a:pt x="142875" y="53578"/>
                </a:lnTo>
                <a:lnTo>
                  <a:pt x="107156" y="35719"/>
                </a:lnTo>
                <a:lnTo>
                  <a:pt x="80367" y="26789"/>
                </a:lnTo>
                <a:lnTo>
                  <a:pt x="44648" y="1786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7099102" y="884039"/>
            <a:ext cx="285751" cy="35720"/>
          </a:xfrm>
          <a:custGeom>
            <a:avLst/>
            <a:gdLst/>
            <a:ahLst/>
            <a:cxnLst/>
            <a:rect l="0" t="0" r="0" b="0"/>
            <a:pathLst>
              <a:path w="285751" h="35720">
                <a:moveTo>
                  <a:pt x="285750" y="0"/>
                </a:moveTo>
                <a:lnTo>
                  <a:pt x="223242" y="0"/>
                </a:lnTo>
                <a:lnTo>
                  <a:pt x="169664" y="8930"/>
                </a:lnTo>
                <a:lnTo>
                  <a:pt x="107156" y="17859"/>
                </a:lnTo>
                <a:lnTo>
                  <a:pt x="53578" y="2678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>
                <a:hlinkClick r:id="rId2"/>
              </a:rPr>
              <a:t>TestingGeek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hlinkClick r:id="rId3"/>
              </a:rPr>
              <a:t>Agile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Announcements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5"/>
              </a:rPr>
              <a:t>Automation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6"/>
              </a:rPr>
              <a:t>Case </a:t>
            </a:r>
            <a:r>
              <a:rPr lang="en-US" dirty="0">
                <a:hlinkClick r:id="rId6"/>
              </a:rPr>
              <a:t>studies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Certification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8"/>
              </a:rPr>
              <a:t>Conferences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9"/>
              </a:rPr>
              <a:t>Conversation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0"/>
              </a:rPr>
              <a:t>Guest </a:t>
            </a:r>
            <a:r>
              <a:rPr lang="en-US" dirty="0">
                <a:hlinkClick r:id="rId10"/>
              </a:rPr>
              <a:t>Posts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1"/>
              </a:rPr>
              <a:t>Humor</a:t>
            </a:r>
            <a:r>
              <a:rPr lang="en-US" dirty="0" smtClean="0"/>
              <a:t> </a:t>
            </a:r>
            <a:r>
              <a:rPr lang="en-US" dirty="0">
                <a:hlinkClick r:id="rId12"/>
              </a:rPr>
              <a:t>Measure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3"/>
              </a:rPr>
              <a:t>Mobile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4"/>
              </a:rPr>
              <a:t>Performance </a:t>
            </a:r>
            <a:r>
              <a:rPr lang="en-US" dirty="0">
                <a:hlinkClick r:id="rId14"/>
              </a:rPr>
              <a:t>Testing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5"/>
              </a:rPr>
              <a:t>Requirement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6"/>
              </a:rPr>
              <a:t>Security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17"/>
              </a:rPr>
              <a:t>Selenium</a:t>
            </a:r>
            <a:endParaRPr lang="en-US" dirty="0"/>
          </a:p>
          <a:p>
            <a:r>
              <a:rPr lang="en-US" dirty="0" smtClean="0">
                <a:hlinkClick r:id="rId18"/>
              </a:rPr>
              <a:t>Skills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9"/>
              </a:rPr>
              <a:t>Techniques </a:t>
            </a:r>
            <a:r>
              <a:rPr lang="en-US" dirty="0">
                <a:hlinkClick r:id="rId19"/>
              </a:rPr>
              <a:t>&amp; Tips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0"/>
              </a:rPr>
              <a:t>Templates </a:t>
            </a:r>
            <a:r>
              <a:rPr lang="en-US" dirty="0">
                <a:hlinkClick r:id="rId20"/>
              </a:rPr>
              <a:t>&amp; Checklists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1"/>
              </a:rPr>
              <a:t>Test </a:t>
            </a:r>
            <a:r>
              <a:rPr lang="en-US" dirty="0">
                <a:hlinkClick r:id="rId21"/>
              </a:rPr>
              <a:t>Management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2"/>
              </a:rPr>
              <a:t>Testing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3"/>
              </a:rPr>
              <a:t>Testing </a:t>
            </a:r>
            <a:r>
              <a:rPr lang="en-US" dirty="0">
                <a:hlinkClick r:id="rId23"/>
              </a:rPr>
              <a:t>Types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>
                <a:hlinkClick r:id="rId24"/>
              </a:rPr>
              <a:t>Testometer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5"/>
              </a:rPr>
              <a:t>Tools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6"/>
              </a:rPr>
              <a:t>Video </a:t>
            </a:r>
            <a:r>
              <a:rPr lang="en-US" dirty="0">
                <a:hlinkClick r:id="rId26"/>
              </a:rPr>
              <a:t>tutorials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7"/>
              </a:rPr>
              <a:t>Web </a:t>
            </a:r>
            <a:r>
              <a:rPr lang="en-US" dirty="0">
                <a:hlinkClick r:id="rId27"/>
              </a:rPr>
              <a:t>Applications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28"/>
              </a:rPr>
              <a:t>Workshops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3</a:t>
            </a:fld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1562695" y="1169789"/>
            <a:ext cx="303611" cy="223243"/>
          </a:xfrm>
          <a:custGeom>
            <a:avLst/>
            <a:gdLst/>
            <a:ahLst/>
            <a:cxnLst/>
            <a:rect l="0" t="0" r="0" b="0"/>
            <a:pathLst>
              <a:path w="303611" h="223243">
                <a:moveTo>
                  <a:pt x="8930" y="223242"/>
                </a:moveTo>
                <a:lnTo>
                  <a:pt x="8930" y="223242"/>
                </a:lnTo>
                <a:lnTo>
                  <a:pt x="8930" y="223242"/>
                </a:lnTo>
                <a:lnTo>
                  <a:pt x="8930" y="223242"/>
                </a:lnTo>
                <a:lnTo>
                  <a:pt x="8930" y="223242"/>
                </a:lnTo>
                <a:lnTo>
                  <a:pt x="0" y="223242"/>
                </a:lnTo>
                <a:lnTo>
                  <a:pt x="8930" y="214313"/>
                </a:lnTo>
                <a:lnTo>
                  <a:pt x="26789" y="196453"/>
                </a:lnTo>
                <a:lnTo>
                  <a:pt x="53578" y="169664"/>
                </a:lnTo>
                <a:lnTo>
                  <a:pt x="89297" y="133945"/>
                </a:lnTo>
                <a:lnTo>
                  <a:pt x="142875" y="89297"/>
                </a:lnTo>
                <a:lnTo>
                  <a:pt x="205383" y="53578"/>
                </a:lnTo>
                <a:lnTo>
                  <a:pt x="258961" y="26789"/>
                </a:lnTo>
                <a:lnTo>
                  <a:pt x="303610" y="0"/>
                </a:lnTo>
                <a:lnTo>
                  <a:pt x="30361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61297" y="1384102"/>
            <a:ext cx="2116337" cy="678657"/>
          </a:xfrm>
          <a:custGeom>
            <a:avLst/>
            <a:gdLst/>
            <a:ahLst/>
            <a:cxnLst/>
            <a:rect l="0" t="0" r="0" b="0"/>
            <a:pathLst>
              <a:path w="2116337" h="678657">
                <a:moveTo>
                  <a:pt x="1509117" y="80367"/>
                </a:moveTo>
                <a:lnTo>
                  <a:pt x="1509117" y="80367"/>
                </a:lnTo>
                <a:lnTo>
                  <a:pt x="1500187" y="80367"/>
                </a:lnTo>
                <a:lnTo>
                  <a:pt x="1491258" y="71437"/>
                </a:lnTo>
                <a:lnTo>
                  <a:pt x="1491258" y="71437"/>
                </a:lnTo>
                <a:lnTo>
                  <a:pt x="1482328" y="62507"/>
                </a:lnTo>
                <a:lnTo>
                  <a:pt x="1473398" y="53577"/>
                </a:lnTo>
                <a:lnTo>
                  <a:pt x="1464469" y="53577"/>
                </a:lnTo>
                <a:lnTo>
                  <a:pt x="1464469" y="44648"/>
                </a:lnTo>
                <a:lnTo>
                  <a:pt x="1455539" y="44648"/>
                </a:lnTo>
                <a:lnTo>
                  <a:pt x="1437680" y="35718"/>
                </a:lnTo>
                <a:lnTo>
                  <a:pt x="1419820" y="35718"/>
                </a:lnTo>
                <a:lnTo>
                  <a:pt x="1393031" y="26788"/>
                </a:lnTo>
                <a:lnTo>
                  <a:pt x="1375172" y="26788"/>
                </a:lnTo>
                <a:lnTo>
                  <a:pt x="1348383" y="26788"/>
                </a:lnTo>
                <a:lnTo>
                  <a:pt x="1321594" y="26788"/>
                </a:lnTo>
                <a:lnTo>
                  <a:pt x="1294805" y="17859"/>
                </a:lnTo>
                <a:lnTo>
                  <a:pt x="1259086" y="17859"/>
                </a:lnTo>
                <a:lnTo>
                  <a:pt x="1232297" y="8929"/>
                </a:lnTo>
                <a:lnTo>
                  <a:pt x="1196578" y="8929"/>
                </a:lnTo>
                <a:lnTo>
                  <a:pt x="1169789" y="8929"/>
                </a:lnTo>
                <a:lnTo>
                  <a:pt x="1134070" y="0"/>
                </a:lnTo>
                <a:lnTo>
                  <a:pt x="1098351" y="0"/>
                </a:lnTo>
                <a:lnTo>
                  <a:pt x="1053703" y="0"/>
                </a:lnTo>
                <a:lnTo>
                  <a:pt x="1017984" y="0"/>
                </a:lnTo>
                <a:lnTo>
                  <a:pt x="973336" y="0"/>
                </a:lnTo>
                <a:lnTo>
                  <a:pt x="928687" y="0"/>
                </a:lnTo>
                <a:lnTo>
                  <a:pt x="884039" y="0"/>
                </a:lnTo>
                <a:lnTo>
                  <a:pt x="839391" y="8929"/>
                </a:lnTo>
                <a:lnTo>
                  <a:pt x="794742" y="8929"/>
                </a:lnTo>
                <a:lnTo>
                  <a:pt x="741164" y="8929"/>
                </a:lnTo>
                <a:lnTo>
                  <a:pt x="696516" y="17859"/>
                </a:lnTo>
                <a:lnTo>
                  <a:pt x="651867" y="17859"/>
                </a:lnTo>
                <a:lnTo>
                  <a:pt x="607219" y="17859"/>
                </a:lnTo>
                <a:lnTo>
                  <a:pt x="571500" y="26788"/>
                </a:lnTo>
                <a:lnTo>
                  <a:pt x="526851" y="35718"/>
                </a:lnTo>
                <a:lnTo>
                  <a:pt x="482203" y="35718"/>
                </a:lnTo>
                <a:lnTo>
                  <a:pt x="437555" y="53577"/>
                </a:lnTo>
                <a:lnTo>
                  <a:pt x="392906" y="62507"/>
                </a:lnTo>
                <a:lnTo>
                  <a:pt x="348258" y="71437"/>
                </a:lnTo>
                <a:lnTo>
                  <a:pt x="312539" y="80367"/>
                </a:lnTo>
                <a:lnTo>
                  <a:pt x="276820" y="98226"/>
                </a:lnTo>
                <a:lnTo>
                  <a:pt x="241101" y="107156"/>
                </a:lnTo>
                <a:lnTo>
                  <a:pt x="205383" y="125015"/>
                </a:lnTo>
                <a:lnTo>
                  <a:pt x="169664" y="142874"/>
                </a:lnTo>
                <a:lnTo>
                  <a:pt x="142875" y="151804"/>
                </a:lnTo>
                <a:lnTo>
                  <a:pt x="116086" y="169663"/>
                </a:lnTo>
                <a:lnTo>
                  <a:pt x="89297" y="187523"/>
                </a:lnTo>
                <a:lnTo>
                  <a:pt x="71437" y="205382"/>
                </a:lnTo>
                <a:lnTo>
                  <a:pt x="53578" y="223242"/>
                </a:lnTo>
                <a:lnTo>
                  <a:pt x="35719" y="241101"/>
                </a:lnTo>
                <a:lnTo>
                  <a:pt x="17859" y="258960"/>
                </a:lnTo>
                <a:lnTo>
                  <a:pt x="8930" y="276820"/>
                </a:lnTo>
                <a:lnTo>
                  <a:pt x="8930" y="303609"/>
                </a:lnTo>
                <a:lnTo>
                  <a:pt x="0" y="321468"/>
                </a:lnTo>
                <a:lnTo>
                  <a:pt x="0" y="339327"/>
                </a:lnTo>
                <a:lnTo>
                  <a:pt x="0" y="366117"/>
                </a:lnTo>
                <a:lnTo>
                  <a:pt x="8930" y="383976"/>
                </a:lnTo>
                <a:lnTo>
                  <a:pt x="8930" y="401835"/>
                </a:lnTo>
                <a:lnTo>
                  <a:pt x="26789" y="410765"/>
                </a:lnTo>
                <a:lnTo>
                  <a:pt x="35719" y="428624"/>
                </a:lnTo>
                <a:lnTo>
                  <a:pt x="53578" y="446484"/>
                </a:lnTo>
                <a:lnTo>
                  <a:pt x="71437" y="464343"/>
                </a:lnTo>
                <a:lnTo>
                  <a:pt x="89297" y="482202"/>
                </a:lnTo>
                <a:lnTo>
                  <a:pt x="116086" y="491132"/>
                </a:lnTo>
                <a:lnTo>
                  <a:pt x="142875" y="508992"/>
                </a:lnTo>
                <a:lnTo>
                  <a:pt x="169664" y="517921"/>
                </a:lnTo>
                <a:lnTo>
                  <a:pt x="205383" y="535781"/>
                </a:lnTo>
                <a:lnTo>
                  <a:pt x="232172" y="544710"/>
                </a:lnTo>
                <a:lnTo>
                  <a:pt x="267891" y="562570"/>
                </a:lnTo>
                <a:lnTo>
                  <a:pt x="303609" y="571499"/>
                </a:lnTo>
                <a:lnTo>
                  <a:pt x="339328" y="580429"/>
                </a:lnTo>
                <a:lnTo>
                  <a:pt x="383976" y="589359"/>
                </a:lnTo>
                <a:lnTo>
                  <a:pt x="419695" y="598288"/>
                </a:lnTo>
                <a:lnTo>
                  <a:pt x="464344" y="598288"/>
                </a:lnTo>
                <a:lnTo>
                  <a:pt x="508992" y="607218"/>
                </a:lnTo>
                <a:lnTo>
                  <a:pt x="553641" y="616148"/>
                </a:lnTo>
                <a:lnTo>
                  <a:pt x="598289" y="625077"/>
                </a:lnTo>
                <a:lnTo>
                  <a:pt x="642937" y="634007"/>
                </a:lnTo>
                <a:lnTo>
                  <a:pt x="687586" y="634007"/>
                </a:lnTo>
                <a:lnTo>
                  <a:pt x="732234" y="642937"/>
                </a:lnTo>
                <a:lnTo>
                  <a:pt x="776883" y="642937"/>
                </a:lnTo>
                <a:lnTo>
                  <a:pt x="821531" y="651867"/>
                </a:lnTo>
                <a:lnTo>
                  <a:pt x="875109" y="651867"/>
                </a:lnTo>
                <a:lnTo>
                  <a:pt x="919758" y="651867"/>
                </a:lnTo>
                <a:lnTo>
                  <a:pt x="964406" y="660796"/>
                </a:lnTo>
                <a:lnTo>
                  <a:pt x="1017984" y="660796"/>
                </a:lnTo>
                <a:lnTo>
                  <a:pt x="1062633" y="669726"/>
                </a:lnTo>
                <a:lnTo>
                  <a:pt x="1116211" y="669726"/>
                </a:lnTo>
                <a:lnTo>
                  <a:pt x="1160859" y="669726"/>
                </a:lnTo>
                <a:lnTo>
                  <a:pt x="1214437" y="669726"/>
                </a:lnTo>
                <a:lnTo>
                  <a:pt x="1259086" y="669726"/>
                </a:lnTo>
                <a:lnTo>
                  <a:pt x="1312664" y="678656"/>
                </a:lnTo>
                <a:lnTo>
                  <a:pt x="1357312" y="678656"/>
                </a:lnTo>
                <a:lnTo>
                  <a:pt x="1401961" y="678656"/>
                </a:lnTo>
                <a:lnTo>
                  <a:pt x="1455539" y="678656"/>
                </a:lnTo>
                <a:lnTo>
                  <a:pt x="1500187" y="678656"/>
                </a:lnTo>
                <a:lnTo>
                  <a:pt x="1553766" y="678656"/>
                </a:lnTo>
                <a:lnTo>
                  <a:pt x="1598414" y="669726"/>
                </a:lnTo>
                <a:lnTo>
                  <a:pt x="1643062" y="669726"/>
                </a:lnTo>
                <a:lnTo>
                  <a:pt x="1687711" y="660796"/>
                </a:lnTo>
                <a:lnTo>
                  <a:pt x="1732359" y="651867"/>
                </a:lnTo>
                <a:lnTo>
                  <a:pt x="1768078" y="651867"/>
                </a:lnTo>
                <a:lnTo>
                  <a:pt x="1812726" y="642937"/>
                </a:lnTo>
                <a:lnTo>
                  <a:pt x="1848445" y="634007"/>
                </a:lnTo>
                <a:lnTo>
                  <a:pt x="1893094" y="625077"/>
                </a:lnTo>
                <a:lnTo>
                  <a:pt x="1919883" y="616148"/>
                </a:lnTo>
                <a:lnTo>
                  <a:pt x="1955601" y="607218"/>
                </a:lnTo>
                <a:lnTo>
                  <a:pt x="1991320" y="598288"/>
                </a:lnTo>
                <a:lnTo>
                  <a:pt x="2018109" y="580429"/>
                </a:lnTo>
                <a:lnTo>
                  <a:pt x="2044898" y="562570"/>
                </a:lnTo>
                <a:lnTo>
                  <a:pt x="2062758" y="544710"/>
                </a:lnTo>
                <a:lnTo>
                  <a:pt x="2080617" y="535781"/>
                </a:lnTo>
                <a:lnTo>
                  <a:pt x="2098476" y="517921"/>
                </a:lnTo>
                <a:lnTo>
                  <a:pt x="2107406" y="500062"/>
                </a:lnTo>
                <a:lnTo>
                  <a:pt x="2116336" y="473273"/>
                </a:lnTo>
                <a:lnTo>
                  <a:pt x="2116336" y="455413"/>
                </a:lnTo>
                <a:lnTo>
                  <a:pt x="2116336" y="437554"/>
                </a:lnTo>
                <a:lnTo>
                  <a:pt x="2116336" y="410765"/>
                </a:lnTo>
                <a:lnTo>
                  <a:pt x="2107406" y="392906"/>
                </a:lnTo>
                <a:lnTo>
                  <a:pt x="2098476" y="366117"/>
                </a:lnTo>
                <a:lnTo>
                  <a:pt x="2089547" y="348257"/>
                </a:lnTo>
                <a:lnTo>
                  <a:pt x="2071687" y="321468"/>
                </a:lnTo>
                <a:lnTo>
                  <a:pt x="2053828" y="294679"/>
                </a:lnTo>
                <a:lnTo>
                  <a:pt x="2035969" y="276820"/>
                </a:lnTo>
                <a:lnTo>
                  <a:pt x="2009180" y="250031"/>
                </a:lnTo>
                <a:lnTo>
                  <a:pt x="1973461" y="223242"/>
                </a:lnTo>
                <a:lnTo>
                  <a:pt x="1946672" y="205382"/>
                </a:lnTo>
                <a:lnTo>
                  <a:pt x="1910953" y="187523"/>
                </a:lnTo>
                <a:lnTo>
                  <a:pt x="1866305" y="160734"/>
                </a:lnTo>
                <a:lnTo>
                  <a:pt x="1830586" y="142874"/>
                </a:lnTo>
                <a:lnTo>
                  <a:pt x="1785937" y="125015"/>
                </a:lnTo>
                <a:lnTo>
                  <a:pt x="1741289" y="107156"/>
                </a:lnTo>
                <a:lnTo>
                  <a:pt x="1687711" y="89296"/>
                </a:lnTo>
                <a:lnTo>
                  <a:pt x="1634133" y="71437"/>
                </a:lnTo>
                <a:lnTo>
                  <a:pt x="1580555" y="62507"/>
                </a:lnTo>
                <a:lnTo>
                  <a:pt x="1518047" y="44648"/>
                </a:lnTo>
                <a:lnTo>
                  <a:pt x="1455539" y="35718"/>
                </a:lnTo>
                <a:lnTo>
                  <a:pt x="1384101" y="26788"/>
                </a:lnTo>
                <a:lnTo>
                  <a:pt x="1312664" y="17859"/>
                </a:lnTo>
                <a:lnTo>
                  <a:pt x="1241226" y="8929"/>
                </a:lnTo>
                <a:lnTo>
                  <a:pt x="1169789" y="17859"/>
                </a:lnTo>
                <a:lnTo>
                  <a:pt x="1089422" y="17859"/>
                </a:lnTo>
                <a:lnTo>
                  <a:pt x="1009055" y="26788"/>
                </a:lnTo>
                <a:lnTo>
                  <a:pt x="919758" y="35718"/>
                </a:lnTo>
                <a:lnTo>
                  <a:pt x="821531" y="44648"/>
                </a:lnTo>
                <a:lnTo>
                  <a:pt x="821531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143750" y="4973836"/>
            <a:ext cx="133946" cy="71438"/>
          </a:xfrm>
          <a:custGeom>
            <a:avLst/>
            <a:gdLst/>
            <a:ahLst/>
            <a:cxnLst/>
            <a:rect l="0" t="0" r="0" b="0"/>
            <a:pathLst>
              <a:path w="133946" h="71438">
                <a:moveTo>
                  <a:pt x="133945" y="71437"/>
                </a:moveTo>
                <a:lnTo>
                  <a:pt x="133945" y="62508"/>
                </a:lnTo>
                <a:lnTo>
                  <a:pt x="133945" y="62508"/>
                </a:lnTo>
                <a:lnTo>
                  <a:pt x="125016" y="62508"/>
                </a:lnTo>
                <a:lnTo>
                  <a:pt x="125016" y="53578"/>
                </a:lnTo>
                <a:lnTo>
                  <a:pt x="116086" y="44648"/>
                </a:lnTo>
                <a:lnTo>
                  <a:pt x="107156" y="44648"/>
                </a:lnTo>
                <a:lnTo>
                  <a:pt x="98227" y="35719"/>
                </a:lnTo>
                <a:lnTo>
                  <a:pt x="89297" y="26789"/>
                </a:lnTo>
                <a:lnTo>
                  <a:pt x="80367" y="26789"/>
                </a:lnTo>
                <a:lnTo>
                  <a:pt x="71438" y="17859"/>
                </a:lnTo>
                <a:lnTo>
                  <a:pt x="53578" y="8930"/>
                </a:lnTo>
                <a:lnTo>
                  <a:pt x="35719" y="8930"/>
                </a:lnTo>
                <a:lnTo>
                  <a:pt x="17859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866680" y="4875609"/>
            <a:ext cx="2786063" cy="535783"/>
          </a:xfrm>
          <a:custGeom>
            <a:avLst/>
            <a:gdLst/>
            <a:ahLst/>
            <a:cxnLst/>
            <a:rect l="0" t="0" r="0" b="0"/>
            <a:pathLst>
              <a:path w="2786063" h="535783">
                <a:moveTo>
                  <a:pt x="2223492" y="98227"/>
                </a:moveTo>
                <a:lnTo>
                  <a:pt x="2196703" y="98227"/>
                </a:lnTo>
                <a:lnTo>
                  <a:pt x="2169914" y="89297"/>
                </a:lnTo>
                <a:lnTo>
                  <a:pt x="2143125" y="89297"/>
                </a:lnTo>
                <a:lnTo>
                  <a:pt x="2116336" y="89297"/>
                </a:lnTo>
                <a:lnTo>
                  <a:pt x="2089547" y="89297"/>
                </a:lnTo>
                <a:lnTo>
                  <a:pt x="2062758" y="80368"/>
                </a:lnTo>
                <a:lnTo>
                  <a:pt x="2027039" y="80368"/>
                </a:lnTo>
                <a:lnTo>
                  <a:pt x="1991320" y="80368"/>
                </a:lnTo>
                <a:lnTo>
                  <a:pt x="1955601" y="71438"/>
                </a:lnTo>
                <a:lnTo>
                  <a:pt x="1919883" y="71438"/>
                </a:lnTo>
                <a:lnTo>
                  <a:pt x="1893093" y="71438"/>
                </a:lnTo>
                <a:lnTo>
                  <a:pt x="1857375" y="71438"/>
                </a:lnTo>
                <a:lnTo>
                  <a:pt x="1821656" y="62508"/>
                </a:lnTo>
                <a:lnTo>
                  <a:pt x="1777008" y="62508"/>
                </a:lnTo>
                <a:lnTo>
                  <a:pt x="1741289" y="53579"/>
                </a:lnTo>
                <a:lnTo>
                  <a:pt x="1705570" y="53579"/>
                </a:lnTo>
                <a:lnTo>
                  <a:pt x="1669851" y="53579"/>
                </a:lnTo>
                <a:lnTo>
                  <a:pt x="1634133" y="53579"/>
                </a:lnTo>
                <a:lnTo>
                  <a:pt x="1589484" y="53579"/>
                </a:lnTo>
                <a:lnTo>
                  <a:pt x="1553765" y="44649"/>
                </a:lnTo>
                <a:lnTo>
                  <a:pt x="1509117" y="44649"/>
                </a:lnTo>
                <a:lnTo>
                  <a:pt x="1473398" y="44649"/>
                </a:lnTo>
                <a:lnTo>
                  <a:pt x="1437679" y="44649"/>
                </a:lnTo>
                <a:lnTo>
                  <a:pt x="1393031" y="35719"/>
                </a:lnTo>
                <a:lnTo>
                  <a:pt x="1357312" y="35719"/>
                </a:lnTo>
                <a:lnTo>
                  <a:pt x="1312664" y="35719"/>
                </a:lnTo>
                <a:lnTo>
                  <a:pt x="1268015" y="26789"/>
                </a:lnTo>
                <a:lnTo>
                  <a:pt x="1223367" y="26789"/>
                </a:lnTo>
                <a:lnTo>
                  <a:pt x="1178718" y="26789"/>
                </a:lnTo>
                <a:lnTo>
                  <a:pt x="1134070" y="26789"/>
                </a:lnTo>
                <a:lnTo>
                  <a:pt x="1089422" y="26789"/>
                </a:lnTo>
                <a:lnTo>
                  <a:pt x="1053703" y="26789"/>
                </a:lnTo>
                <a:lnTo>
                  <a:pt x="1009054" y="17860"/>
                </a:lnTo>
                <a:lnTo>
                  <a:pt x="964406" y="17860"/>
                </a:lnTo>
                <a:lnTo>
                  <a:pt x="919758" y="17860"/>
                </a:lnTo>
                <a:lnTo>
                  <a:pt x="875109" y="17860"/>
                </a:lnTo>
                <a:lnTo>
                  <a:pt x="839390" y="17860"/>
                </a:lnTo>
                <a:lnTo>
                  <a:pt x="803672" y="17860"/>
                </a:lnTo>
                <a:lnTo>
                  <a:pt x="759023" y="8930"/>
                </a:lnTo>
                <a:lnTo>
                  <a:pt x="723304" y="8930"/>
                </a:lnTo>
                <a:lnTo>
                  <a:pt x="687586" y="8930"/>
                </a:lnTo>
                <a:lnTo>
                  <a:pt x="642937" y="0"/>
                </a:lnTo>
                <a:lnTo>
                  <a:pt x="607218" y="8930"/>
                </a:lnTo>
                <a:lnTo>
                  <a:pt x="571500" y="8930"/>
                </a:lnTo>
                <a:lnTo>
                  <a:pt x="535781" y="8930"/>
                </a:lnTo>
                <a:lnTo>
                  <a:pt x="491133" y="17860"/>
                </a:lnTo>
                <a:lnTo>
                  <a:pt x="455414" y="17860"/>
                </a:lnTo>
                <a:lnTo>
                  <a:pt x="419695" y="17860"/>
                </a:lnTo>
                <a:lnTo>
                  <a:pt x="383976" y="17860"/>
                </a:lnTo>
                <a:lnTo>
                  <a:pt x="348258" y="17860"/>
                </a:lnTo>
                <a:lnTo>
                  <a:pt x="312539" y="26789"/>
                </a:lnTo>
                <a:lnTo>
                  <a:pt x="285750" y="26789"/>
                </a:lnTo>
                <a:lnTo>
                  <a:pt x="250031" y="26789"/>
                </a:lnTo>
                <a:lnTo>
                  <a:pt x="223242" y="26789"/>
                </a:lnTo>
                <a:lnTo>
                  <a:pt x="196453" y="35719"/>
                </a:lnTo>
                <a:lnTo>
                  <a:pt x="169664" y="35719"/>
                </a:lnTo>
                <a:lnTo>
                  <a:pt x="142875" y="44649"/>
                </a:lnTo>
                <a:lnTo>
                  <a:pt x="116086" y="44649"/>
                </a:lnTo>
                <a:lnTo>
                  <a:pt x="98226" y="44649"/>
                </a:lnTo>
                <a:lnTo>
                  <a:pt x="80367" y="44649"/>
                </a:lnTo>
                <a:lnTo>
                  <a:pt x="62508" y="53579"/>
                </a:lnTo>
                <a:lnTo>
                  <a:pt x="44648" y="53579"/>
                </a:lnTo>
                <a:lnTo>
                  <a:pt x="35718" y="62508"/>
                </a:lnTo>
                <a:lnTo>
                  <a:pt x="26789" y="71438"/>
                </a:lnTo>
                <a:lnTo>
                  <a:pt x="17859" y="80368"/>
                </a:lnTo>
                <a:lnTo>
                  <a:pt x="8929" y="89297"/>
                </a:lnTo>
                <a:lnTo>
                  <a:pt x="8929" y="107157"/>
                </a:lnTo>
                <a:lnTo>
                  <a:pt x="8929" y="116086"/>
                </a:lnTo>
                <a:lnTo>
                  <a:pt x="0" y="133946"/>
                </a:lnTo>
                <a:lnTo>
                  <a:pt x="0" y="142875"/>
                </a:lnTo>
                <a:lnTo>
                  <a:pt x="8929" y="160735"/>
                </a:lnTo>
                <a:lnTo>
                  <a:pt x="17859" y="178594"/>
                </a:lnTo>
                <a:lnTo>
                  <a:pt x="26789" y="196454"/>
                </a:lnTo>
                <a:lnTo>
                  <a:pt x="35718" y="205383"/>
                </a:lnTo>
                <a:lnTo>
                  <a:pt x="44648" y="223243"/>
                </a:lnTo>
                <a:lnTo>
                  <a:pt x="53578" y="241102"/>
                </a:lnTo>
                <a:lnTo>
                  <a:pt x="71437" y="258961"/>
                </a:lnTo>
                <a:lnTo>
                  <a:pt x="89297" y="276821"/>
                </a:lnTo>
                <a:lnTo>
                  <a:pt x="98226" y="294680"/>
                </a:lnTo>
                <a:lnTo>
                  <a:pt x="116086" y="312539"/>
                </a:lnTo>
                <a:lnTo>
                  <a:pt x="142875" y="330399"/>
                </a:lnTo>
                <a:lnTo>
                  <a:pt x="169664" y="348258"/>
                </a:lnTo>
                <a:lnTo>
                  <a:pt x="196453" y="357188"/>
                </a:lnTo>
                <a:lnTo>
                  <a:pt x="223242" y="375047"/>
                </a:lnTo>
                <a:lnTo>
                  <a:pt x="250031" y="383977"/>
                </a:lnTo>
                <a:lnTo>
                  <a:pt x="267890" y="401836"/>
                </a:lnTo>
                <a:lnTo>
                  <a:pt x="303609" y="410766"/>
                </a:lnTo>
                <a:lnTo>
                  <a:pt x="330398" y="419696"/>
                </a:lnTo>
                <a:lnTo>
                  <a:pt x="357187" y="419696"/>
                </a:lnTo>
                <a:lnTo>
                  <a:pt x="392906" y="428625"/>
                </a:lnTo>
                <a:lnTo>
                  <a:pt x="428625" y="437555"/>
                </a:lnTo>
                <a:lnTo>
                  <a:pt x="464343" y="437555"/>
                </a:lnTo>
                <a:lnTo>
                  <a:pt x="500062" y="446485"/>
                </a:lnTo>
                <a:lnTo>
                  <a:pt x="544711" y="446485"/>
                </a:lnTo>
                <a:lnTo>
                  <a:pt x="589359" y="446485"/>
                </a:lnTo>
                <a:lnTo>
                  <a:pt x="634008" y="455414"/>
                </a:lnTo>
                <a:lnTo>
                  <a:pt x="678656" y="455414"/>
                </a:lnTo>
                <a:lnTo>
                  <a:pt x="723304" y="455414"/>
                </a:lnTo>
                <a:lnTo>
                  <a:pt x="767953" y="455414"/>
                </a:lnTo>
                <a:lnTo>
                  <a:pt x="812601" y="455414"/>
                </a:lnTo>
                <a:lnTo>
                  <a:pt x="866179" y="455414"/>
                </a:lnTo>
                <a:lnTo>
                  <a:pt x="910828" y="464344"/>
                </a:lnTo>
                <a:lnTo>
                  <a:pt x="964406" y="464344"/>
                </a:lnTo>
                <a:lnTo>
                  <a:pt x="1017984" y="464344"/>
                </a:lnTo>
                <a:lnTo>
                  <a:pt x="1071562" y="464344"/>
                </a:lnTo>
                <a:lnTo>
                  <a:pt x="1116211" y="464344"/>
                </a:lnTo>
                <a:lnTo>
                  <a:pt x="1169789" y="464344"/>
                </a:lnTo>
                <a:lnTo>
                  <a:pt x="1223367" y="464344"/>
                </a:lnTo>
                <a:lnTo>
                  <a:pt x="1276945" y="473274"/>
                </a:lnTo>
                <a:lnTo>
                  <a:pt x="1330523" y="473274"/>
                </a:lnTo>
                <a:lnTo>
                  <a:pt x="1384101" y="482204"/>
                </a:lnTo>
                <a:lnTo>
                  <a:pt x="1428750" y="482204"/>
                </a:lnTo>
                <a:lnTo>
                  <a:pt x="1482328" y="482204"/>
                </a:lnTo>
                <a:lnTo>
                  <a:pt x="1526976" y="491133"/>
                </a:lnTo>
                <a:lnTo>
                  <a:pt x="1571625" y="491133"/>
                </a:lnTo>
                <a:lnTo>
                  <a:pt x="1625203" y="500063"/>
                </a:lnTo>
                <a:lnTo>
                  <a:pt x="1678781" y="500063"/>
                </a:lnTo>
                <a:lnTo>
                  <a:pt x="1723429" y="508993"/>
                </a:lnTo>
                <a:lnTo>
                  <a:pt x="1777008" y="508993"/>
                </a:lnTo>
                <a:lnTo>
                  <a:pt x="1821656" y="517922"/>
                </a:lnTo>
                <a:lnTo>
                  <a:pt x="1866304" y="517922"/>
                </a:lnTo>
                <a:lnTo>
                  <a:pt x="1910953" y="517922"/>
                </a:lnTo>
                <a:lnTo>
                  <a:pt x="1955601" y="526852"/>
                </a:lnTo>
                <a:lnTo>
                  <a:pt x="2000250" y="526852"/>
                </a:lnTo>
                <a:lnTo>
                  <a:pt x="2044898" y="526852"/>
                </a:lnTo>
                <a:lnTo>
                  <a:pt x="2080617" y="535782"/>
                </a:lnTo>
                <a:lnTo>
                  <a:pt x="2125265" y="535782"/>
                </a:lnTo>
                <a:lnTo>
                  <a:pt x="2169914" y="535782"/>
                </a:lnTo>
                <a:lnTo>
                  <a:pt x="2214562" y="535782"/>
                </a:lnTo>
                <a:lnTo>
                  <a:pt x="2250281" y="526852"/>
                </a:lnTo>
                <a:lnTo>
                  <a:pt x="2294929" y="526852"/>
                </a:lnTo>
                <a:lnTo>
                  <a:pt x="2330648" y="526852"/>
                </a:lnTo>
                <a:lnTo>
                  <a:pt x="2375297" y="526852"/>
                </a:lnTo>
                <a:lnTo>
                  <a:pt x="2411015" y="526852"/>
                </a:lnTo>
                <a:lnTo>
                  <a:pt x="2446734" y="517922"/>
                </a:lnTo>
                <a:lnTo>
                  <a:pt x="2482453" y="517922"/>
                </a:lnTo>
                <a:lnTo>
                  <a:pt x="2518172" y="508993"/>
                </a:lnTo>
                <a:lnTo>
                  <a:pt x="2544961" y="500063"/>
                </a:lnTo>
                <a:lnTo>
                  <a:pt x="2580679" y="491133"/>
                </a:lnTo>
                <a:lnTo>
                  <a:pt x="2607468" y="482204"/>
                </a:lnTo>
                <a:lnTo>
                  <a:pt x="2634258" y="473274"/>
                </a:lnTo>
                <a:lnTo>
                  <a:pt x="2661047" y="464344"/>
                </a:lnTo>
                <a:lnTo>
                  <a:pt x="2687836" y="455414"/>
                </a:lnTo>
                <a:lnTo>
                  <a:pt x="2705695" y="455414"/>
                </a:lnTo>
                <a:lnTo>
                  <a:pt x="2723554" y="437555"/>
                </a:lnTo>
                <a:lnTo>
                  <a:pt x="2741414" y="428625"/>
                </a:lnTo>
                <a:lnTo>
                  <a:pt x="2750343" y="419696"/>
                </a:lnTo>
                <a:lnTo>
                  <a:pt x="2759273" y="401836"/>
                </a:lnTo>
                <a:lnTo>
                  <a:pt x="2768203" y="392907"/>
                </a:lnTo>
                <a:lnTo>
                  <a:pt x="2777133" y="375047"/>
                </a:lnTo>
                <a:lnTo>
                  <a:pt x="2777133" y="357188"/>
                </a:lnTo>
                <a:lnTo>
                  <a:pt x="2786062" y="348258"/>
                </a:lnTo>
                <a:lnTo>
                  <a:pt x="2786062" y="330399"/>
                </a:lnTo>
                <a:lnTo>
                  <a:pt x="2777133" y="312539"/>
                </a:lnTo>
                <a:lnTo>
                  <a:pt x="2777133" y="303610"/>
                </a:lnTo>
                <a:lnTo>
                  <a:pt x="2768203" y="285750"/>
                </a:lnTo>
                <a:lnTo>
                  <a:pt x="2759273" y="267891"/>
                </a:lnTo>
                <a:lnTo>
                  <a:pt x="2741414" y="258961"/>
                </a:lnTo>
                <a:lnTo>
                  <a:pt x="2723554" y="241102"/>
                </a:lnTo>
                <a:lnTo>
                  <a:pt x="2705695" y="232172"/>
                </a:lnTo>
                <a:lnTo>
                  <a:pt x="2687836" y="214313"/>
                </a:lnTo>
                <a:lnTo>
                  <a:pt x="2669976" y="205383"/>
                </a:lnTo>
                <a:lnTo>
                  <a:pt x="2643187" y="196454"/>
                </a:lnTo>
                <a:lnTo>
                  <a:pt x="2625328" y="187524"/>
                </a:lnTo>
                <a:lnTo>
                  <a:pt x="2598539" y="178594"/>
                </a:lnTo>
                <a:lnTo>
                  <a:pt x="2562820" y="169664"/>
                </a:lnTo>
                <a:lnTo>
                  <a:pt x="2536031" y="169664"/>
                </a:lnTo>
                <a:lnTo>
                  <a:pt x="2500312" y="169664"/>
                </a:lnTo>
                <a:lnTo>
                  <a:pt x="2473523" y="169664"/>
                </a:lnTo>
                <a:lnTo>
                  <a:pt x="2446734" y="160735"/>
                </a:lnTo>
                <a:lnTo>
                  <a:pt x="2419945" y="169664"/>
                </a:lnTo>
                <a:lnTo>
                  <a:pt x="2393156" y="169664"/>
                </a:lnTo>
                <a:lnTo>
                  <a:pt x="2366367" y="178594"/>
                </a:lnTo>
                <a:lnTo>
                  <a:pt x="2348508" y="178594"/>
                </a:lnTo>
                <a:lnTo>
                  <a:pt x="2330648" y="187524"/>
                </a:lnTo>
                <a:lnTo>
                  <a:pt x="2312789" y="187524"/>
                </a:lnTo>
                <a:lnTo>
                  <a:pt x="2303859" y="178594"/>
                </a:lnTo>
                <a:lnTo>
                  <a:pt x="230385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884789" y="4000500"/>
            <a:ext cx="803673" cy="687587"/>
          </a:xfrm>
          <a:custGeom>
            <a:avLst/>
            <a:gdLst/>
            <a:ahLst/>
            <a:cxnLst/>
            <a:rect l="0" t="0" r="0" b="0"/>
            <a:pathLst>
              <a:path w="803673" h="687587">
                <a:moveTo>
                  <a:pt x="8930" y="687586"/>
                </a:moveTo>
                <a:lnTo>
                  <a:pt x="0" y="687586"/>
                </a:lnTo>
                <a:lnTo>
                  <a:pt x="0" y="687586"/>
                </a:lnTo>
                <a:lnTo>
                  <a:pt x="0" y="678656"/>
                </a:lnTo>
                <a:lnTo>
                  <a:pt x="0" y="678656"/>
                </a:lnTo>
                <a:lnTo>
                  <a:pt x="0" y="669726"/>
                </a:lnTo>
                <a:lnTo>
                  <a:pt x="8930" y="660796"/>
                </a:lnTo>
                <a:lnTo>
                  <a:pt x="8930" y="651867"/>
                </a:lnTo>
                <a:lnTo>
                  <a:pt x="17859" y="642937"/>
                </a:lnTo>
                <a:lnTo>
                  <a:pt x="35719" y="634007"/>
                </a:lnTo>
                <a:lnTo>
                  <a:pt x="44649" y="616148"/>
                </a:lnTo>
                <a:lnTo>
                  <a:pt x="62508" y="607218"/>
                </a:lnTo>
                <a:lnTo>
                  <a:pt x="89297" y="580429"/>
                </a:lnTo>
                <a:lnTo>
                  <a:pt x="107156" y="562570"/>
                </a:lnTo>
                <a:lnTo>
                  <a:pt x="133945" y="535781"/>
                </a:lnTo>
                <a:lnTo>
                  <a:pt x="160734" y="508992"/>
                </a:lnTo>
                <a:lnTo>
                  <a:pt x="196453" y="482203"/>
                </a:lnTo>
                <a:lnTo>
                  <a:pt x="232172" y="455414"/>
                </a:lnTo>
                <a:lnTo>
                  <a:pt x="267891" y="419695"/>
                </a:lnTo>
                <a:lnTo>
                  <a:pt x="312539" y="392906"/>
                </a:lnTo>
                <a:lnTo>
                  <a:pt x="348258" y="357187"/>
                </a:lnTo>
                <a:lnTo>
                  <a:pt x="392906" y="321468"/>
                </a:lnTo>
                <a:lnTo>
                  <a:pt x="437555" y="285750"/>
                </a:lnTo>
                <a:lnTo>
                  <a:pt x="482203" y="241101"/>
                </a:lnTo>
                <a:lnTo>
                  <a:pt x="535781" y="196453"/>
                </a:lnTo>
                <a:lnTo>
                  <a:pt x="580430" y="151804"/>
                </a:lnTo>
                <a:lnTo>
                  <a:pt x="634008" y="116086"/>
                </a:lnTo>
                <a:lnTo>
                  <a:pt x="678656" y="80367"/>
                </a:lnTo>
                <a:lnTo>
                  <a:pt x="723305" y="53578"/>
                </a:lnTo>
                <a:lnTo>
                  <a:pt x="759024" y="35718"/>
                </a:lnTo>
                <a:lnTo>
                  <a:pt x="785813" y="17859"/>
                </a:lnTo>
                <a:lnTo>
                  <a:pt x="803672" y="0"/>
                </a:lnTo>
                <a:lnTo>
                  <a:pt x="8036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8703" y="4384476"/>
            <a:ext cx="276821" cy="401837"/>
          </a:xfrm>
          <a:custGeom>
            <a:avLst/>
            <a:gdLst/>
            <a:ahLst/>
            <a:cxnLst/>
            <a:rect l="0" t="0" r="0" b="0"/>
            <a:pathLst>
              <a:path w="276821" h="401837">
                <a:moveTo>
                  <a:pt x="223242" y="0"/>
                </a:moveTo>
                <a:lnTo>
                  <a:pt x="223242" y="0"/>
                </a:lnTo>
                <a:lnTo>
                  <a:pt x="214313" y="0"/>
                </a:lnTo>
                <a:lnTo>
                  <a:pt x="205383" y="0"/>
                </a:lnTo>
                <a:lnTo>
                  <a:pt x="196453" y="0"/>
                </a:lnTo>
                <a:lnTo>
                  <a:pt x="187524" y="8930"/>
                </a:lnTo>
                <a:lnTo>
                  <a:pt x="178594" y="26789"/>
                </a:lnTo>
                <a:lnTo>
                  <a:pt x="160735" y="44649"/>
                </a:lnTo>
                <a:lnTo>
                  <a:pt x="151805" y="71438"/>
                </a:lnTo>
                <a:lnTo>
                  <a:pt x="142875" y="107156"/>
                </a:lnTo>
                <a:lnTo>
                  <a:pt x="133945" y="142875"/>
                </a:lnTo>
                <a:lnTo>
                  <a:pt x="116086" y="178594"/>
                </a:lnTo>
                <a:lnTo>
                  <a:pt x="98227" y="223242"/>
                </a:lnTo>
                <a:lnTo>
                  <a:pt x="80367" y="258961"/>
                </a:lnTo>
                <a:lnTo>
                  <a:pt x="62508" y="294680"/>
                </a:lnTo>
                <a:lnTo>
                  <a:pt x="44649" y="330399"/>
                </a:lnTo>
                <a:lnTo>
                  <a:pt x="26789" y="357188"/>
                </a:lnTo>
                <a:lnTo>
                  <a:pt x="17860" y="375047"/>
                </a:lnTo>
                <a:lnTo>
                  <a:pt x="8930" y="383977"/>
                </a:lnTo>
                <a:lnTo>
                  <a:pt x="0" y="392906"/>
                </a:lnTo>
                <a:lnTo>
                  <a:pt x="0" y="392906"/>
                </a:lnTo>
                <a:lnTo>
                  <a:pt x="0" y="401836"/>
                </a:lnTo>
                <a:lnTo>
                  <a:pt x="8930" y="401836"/>
                </a:lnTo>
                <a:lnTo>
                  <a:pt x="17860" y="401836"/>
                </a:lnTo>
                <a:lnTo>
                  <a:pt x="35719" y="401836"/>
                </a:lnTo>
                <a:lnTo>
                  <a:pt x="62508" y="401836"/>
                </a:lnTo>
                <a:lnTo>
                  <a:pt x="89297" y="401836"/>
                </a:lnTo>
                <a:lnTo>
                  <a:pt x="116086" y="392906"/>
                </a:lnTo>
                <a:lnTo>
                  <a:pt x="151805" y="375047"/>
                </a:lnTo>
                <a:lnTo>
                  <a:pt x="196453" y="357188"/>
                </a:lnTo>
                <a:lnTo>
                  <a:pt x="232172" y="339328"/>
                </a:lnTo>
                <a:lnTo>
                  <a:pt x="276820" y="321469"/>
                </a:lnTo>
                <a:lnTo>
                  <a:pt x="276820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840266" y="2509242"/>
            <a:ext cx="339329" cy="196454"/>
          </a:xfrm>
          <a:custGeom>
            <a:avLst/>
            <a:gdLst/>
            <a:ahLst/>
            <a:cxnLst/>
            <a:rect l="0" t="0" r="0" b="0"/>
            <a:pathLst>
              <a:path w="339329" h="196454">
                <a:moveTo>
                  <a:pt x="0" y="196453"/>
                </a:moveTo>
                <a:lnTo>
                  <a:pt x="8929" y="187524"/>
                </a:lnTo>
                <a:lnTo>
                  <a:pt x="26789" y="169664"/>
                </a:lnTo>
                <a:lnTo>
                  <a:pt x="62507" y="142875"/>
                </a:lnTo>
                <a:lnTo>
                  <a:pt x="116086" y="116086"/>
                </a:lnTo>
                <a:lnTo>
                  <a:pt x="178593" y="80367"/>
                </a:lnTo>
                <a:lnTo>
                  <a:pt x="258961" y="4464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919758" y="4205882"/>
            <a:ext cx="1259087" cy="214314"/>
          </a:xfrm>
          <a:custGeom>
            <a:avLst/>
            <a:gdLst/>
            <a:ahLst/>
            <a:cxnLst/>
            <a:rect l="0" t="0" r="0" b="0"/>
            <a:pathLst>
              <a:path w="1259087" h="214314">
                <a:moveTo>
                  <a:pt x="1223367" y="0"/>
                </a:moveTo>
                <a:lnTo>
                  <a:pt x="1223367" y="0"/>
                </a:lnTo>
                <a:lnTo>
                  <a:pt x="1223367" y="0"/>
                </a:lnTo>
                <a:lnTo>
                  <a:pt x="1223367" y="0"/>
                </a:lnTo>
                <a:lnTo>
                  <a:pt x="1223367" y="0"/>
                </a:lnTo>
                <a:lnTo>
                  <a:pt x="1223367" y="8930"/>
                </a:lnTo>
                <a:lnTo>
                  <a:pt x="1214437" y="8930"/>
                </a:lnTo>
                <a:lnTo>
                  <a:pt x="1214437" y="8930"/>
                </a:lnTo>
                <a:lnTo>
                  <a:pt x="1214437" y="17860"/>
                </a:lnTo>
                <a:lnTo>
                  <a:pt x="1214437" y="17860"/>
                </a:lnTo>
                <a:lnTo>
                  <a:pt x="1214437" y="26789"/>
                </a:lnTo>
                <a:lnTo>
                  <a:pt x="1214437" y="35719"/>
                </a:lnTo>
                <a:lnTo>
                  <a:pt x="1223367" y="35719"/>
                </a:lnTo>
                <a:lnTo>
                  <a:pt x="1223367" y="44649"/>
                </a:lnTo>
                <a:lnTo>
                  <a:pt x="1223367" y="53579"/>
                </a:lnTo>
                <a:lnTo>
                  <a:pt x="1223367" y="62508"/>
                </a:lnTo>
                <a:lnTo>
                  <a:pt x="1223367" y="71438"/>
                </a:lnTo>
                <a:lnTo>
                  <a:pt x="1232297" y="80368"/>
                </a:lnTo>
                <a:lnTo>
                  <a:pt x="1232297" y="98227"/>
                </a:lnTo>
                <a:lnTo>
                  <a:pt x="1232297" y="116086"/>
                </a:lnTo>
                <a:lnTo>
                  <a:pt x="1241226" y="125016"/>
                </a:lnTo>
                <a:lnTo>
                  <a:pt x="1241226" y="133946"/>
                </a:lnTo>
                <a:lnTo>
                  <a:pt x="1241226" y="142875"/>
                </a:lnTo>
                <a:lnTo>
                  <a:pt x="1250156" y="160735"/>
                </a:lnTo>
                <a:lnTo>
                  <a:pt x="1250156" y="160735"/>
                </a:lnTo>
                <a:lnTo>
                  <a:pt x="1250156" y="169664"/>
                </a:lnTo>
                <a:lnTo>
                  <a:pt x="1259086" y="169664"/>
                </a:lnTo>
                <a:lnTo>
                  <a:pt x="1259086" y="169664"/>
                </a:lnTo>
                <a:lnTo>
                  <a:pt x="1250156" y="169664"/>
                </a:lnTo>
                <a:lnTo>
                  <a:pt x="1250156" y="169664"/>
                </a:lnTo>
                <a:lnTo>
                  <a:pt x="1250156" y="178594"/>
                </a:lnTo>
                <a:lnTo>
                  <a:pt x="1241226" y="178594"/>
                </a:lnTo>
                <a:lnTo>
                  <a:pt x="1232297" y="178594"/>
                </a:lnTo>
                <a:lnTo>
                  <a:pt x="1223367" y="178594"/>
                </a:lnTo>
                <a:lnTo>
                  <a:pt x="1223367" y="178594"/>
                </a:lnTo>
                <a:lnTo>
                  <a:pt x="1214437" y="178594"/>
                </a:lnTo>
                <a:lnTo>
                  <a:pt x="1205508" y="178594"/>
                </a:lnTo>
                <a:lnTo>
                  <a:pt x="1196578" y="178594"/>
                </a:lnTo>
                <a:lnTo>
                  <a:pt x="1187648" y="178594"/>
                </a:lnTo>
                <a:lnTo>
                  <a:pt x="1169789" y="178594"/>
                </a:lnTo>
                <a:lnTo>
                  <a:pt x="1160859" y="178594"/>
                </a:lnTo>
                <a:lnTo>
                  <a:pt x="1143000" y="178594"/>
                </a:lnTo>
                <a:lnTo>
                  <a:pt x="1134070" y="178594"/>
                </a:lnTo>
                <a:lnTo>
                  <a:pt x="1116211" y="178594"/>
                </a:lnTo>
                <a:lnTo>
                  <a:pt x="1098351" y="169664"/>
                </a:lnTo>
                <a:lnTo>
                  <a:pt x="1080492" y="169664"/>
                </a:lnTo>
                <a:lnTo>
                  <a:pt x="1071562" y="169664"/>
                </a:lnTo>
                <a:lnTo>
                  <a:pt x="1053703" y="169664"/>
                </a:lnTo>
                <a:lnTo>
                  <a:pt x="1035844" y="178594"/>
                </a:lnTo>
                <a:lnTo>
                  <a:pt x="1017984" y="178594"/>
                </a:lnTo>
                <a:lnTo>
                  <a:pt x="1000125" y="178594"/>
                </a:lnTo>
                <a:lnTo>
                  <a:pt x="982265" y="187524"/>
                </a:lnTo>
                <a:lnTo>
                  <a:pt x="964406" y="178594"/>
                </a:lnTo>
                <a:lnTo>
                  <a:pt x="955476" y="178594"/>
                </a:lnTo>
                <a:lnTo>
                  <a:pt x="937617" y="178594"/>
                </a:lnTo>
                <a:lnTo>
                  <a:pt x="919758" y="178594"/>
                </a:lnTo>
                <a:lnTo>
                  <a:pt x="892969" y="178594"/>
                </a:lnTo>
                <a:lnTo>
                  <a:pt x="875109" y="178594"/>
                </a:lnTo>
                <a:lnTo>
                  <a:pt x="857250" y="178594"/>
                </a:lnTo>
                <a:lnTo>
                  <a:pt x="839390" y="178594"/>
                </a:lnTo>
                <a:lnTo>
                  <a:pt x="812601" y="187524"/>
                </a:lnTo>
                <a:lnTo>
                  <a:pt x="794742" y="187524"/>
                </a:lnTo>
                <a:lnTo>
                  <a:pt x="776883" y="187524"/>
                </a:lnTo>
                <a:lnTo>
                  <a:pt x="759023" y="187524"/>
                </a:lnTo>
                <a:lnTo>
                  <a:pt x="741164" y="187524"/>
                </a:lnTo>
                <a:lnTo>
                  <a:pt x="723305" y="178594"/>
                </a:lnTo>
                <a:lnTo>
                  <a:pt x="705445" y="178594"/>
                </a:lnTo>
                <a:lnTo>
                  <a:pt x="696515" y="178594"/>
                </a:lnTo>
                <a:lnTo>
                  <a:pt x="678656" y="169664"/>
                </a:lnTo>
                <a:lnTo>
                  <a:pt x="660797" y="169664"/>
                </a:lnTo>
                <a:lnTo>
                  <a:pt x="642937" y="169664"/>
                </a:lnTo>
                <a:lnTo>
                  <a:pt x="616148" y="169664"/>
                </a:lnTo>
                <a:lnTo>
                  <a:pt x="598289" y="169664"/>
                </a:lnTo>
                <a:lnTo>
                  <a:pt x="580430" y="178594"/>
                </a:lnTo>
                <a:lnTo>
                  <a:pt x="562570" y="178594"/>
                </a:lnTo>
                <a:lnTo>
                  <a:pt x="544711" y="178594"/>
                </a:lnTo>
                <a:lnTo>
                  <a:pt x="526851" y="187524"/>
                </a:lnTo>
                <a:lnTo>
                  <a:pt x="508992" y="178594"/>
                </a:lnTo>
                <a:lnTo>
                  <a:pt x="491133" y="178594"/>
                </a:lnTo>
                <a:lnTo>
                  <a:pt x="482203" y="178594"/>
                </a:lnTo>
                <a:lnTo>
                  <a:pt x="464344" y="178594"/>
                </a:lnTo>
                <a:lnTo>
                  <a:pt x="446484" y="178594"/>
                </a:lnTo>
                <a:lnTo>
                  <a:pt x="428625" y="178594"/>
                </a:lnTo>
                <a:lnTo>
                  <a:pt x="419695" y="178594"/>
                </a:lnTo>
                <a:lnTo>
                  <a:pt x="401836" y="178594"/>
                </a:lnTo>
                <a:lnTo>
                  <a:pt x="383976" y="178594"/>
                </a:lnTo>
                <a:lnTo>
                  <a:pt x="375047" y="178594"/>
                </a:lnTo>
                <a:lnTo>
                  <a:pt x="357187" y="178594"/>
                </a:lnTo>
                <a:lnTo>
                  <a:pt x="339328" y="178594"/>
                </a:lnTo>
                <a:lnTo>
                  <a:pt x="321469" y="178594"/>
                </a:lnTo>
                <a:lnTo>
                  <a:pt x="312539" y="169664"/>
                </a:lnTo>
                <a:lnTo>
                  <a:pt x="294680" y="169664"/>
                </a:lnTo>
                <a:lnTo>
                  <a:pt x="285750" y="169664"/>
                </a:lnTo>
                <a:lnTo>
                  <a:pt x="267891" y="169664"/>
                </a:lnTo>
                <a:lnTo>
                  <a:pt x="250031" y="169664"/>
                </a:lnTo>
                <a:lnTo>
                  <a:pt x="241101" y="169664"/>
                </a:lnTo>
                <a:lnTo>
                  <a:pt x="223242" y="169664"/>
                </a:lnTo>
                <a:lnTo>
                  <a:pt x="214312" y="169664"/>
                </a:lnTo>
                <a:lnTo>
                  <a:pt x="196453" y="178594"/>
                </a:lnTo>
                <a:lnTo>
                  <a:pt x="178594" y="178594"/>
                </a:lnTo>
                <a:lnTo>
                  <a:pt x="160734" y="178594"/>
                </a:lnTo>
                <a:lnTo>
                  <a:pt x="151805" y="178594"/>
                </a:lnTo>
                <a:lnTo>
                  <a:pt x="133945" y="178594"/>
                </a:lnTo>
                <a:lnTo>
                  <a:pt x="125016" y="178594"/>
                </a:lnTo>
                <a:lnTo>
                  <a:pt x="107156" y="178594"/>
                </a:lnTo>
                <a:lnTo>
                  <a:pt x="98226" y="178594"/>
                </a:lnTo>
                <a:lnTo>
                  <a:pt x="89297" y="178594"/>
                </a:lnTo>
                <a:lnTo>
                  <a:pt x="71437" y="178594"/>
                </a:lnTo>
                <a:lnTo>
                  <a:pt x="62508" y="178594"/>
                </a:lnTo>
                <a:lnTo>
                  <a:pt x="53578" y="178594"/>
                </a:lnTo>
                <a:lnTo>
                  <a:pt x="44648" y="178594"/>
                </a:lnTo>
                <a:lnTo>
                  <a:pt x="35719" y="178594"/>
                </a:lnTo>
                <a:lnTo>
                  <a:pt x="35719" y="178594"/>
                </a:lnTo>
                <a:lnTo>
                  <a:pt x="26789" y="169664"/>
                </a:lnTo>
                <a:lnTo>
                  <a:pt x="17859" y="169664"/>
                </a:lnTo>
                <a:lnTo>
                  <a:pt x="17859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0735"/>
                </a:lnTo>
                <a:lnTo>
                  <a:pt x="0" y="169664"/>
                </a:lnTo>
                <a:lnTo>
                  <a:pt x="0" y="169664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17859" y="169664"/>
                </a:lnTo>
                <a:lnTo>
                  <a:pt x="17859" y="169664"/>
                </a:lnTo>
                <a:lnTo>
                  <a:pt x="26789" y="178594"/>
                </a:lnTo>
                <a:lnTo>
                  <a:pt x="35719" y="178594"/>
                </a:lnTo>
                <a:lnTo>
                  <a:pt x="35719" y="178594"/>
                </a:lnTo>
                <a:lnTo>
                  <a:pt x="35719" y="187524"/>
                </a:lnTo>
                <a:lnTo>
                  <a:pt x="44648" y="187524"/>
                </a:lnTo>
                <a:lnTo>
                  <a:pt x="44648" y="187524"/>
                </a:lnTo>
                <a:lnTo>
                  <a:pt x="53578" y="196454"/>
                </a:lnTo>
                <a:lnTo>
                  <a:pt x="62508" y="196454"/>
                </a:lnTo>
                <a:lnTo>
                  <a:pt x="62508" y="196454"/>
                </a:lnTo>
                <a:lnTo>
                  <a:pt x="71437" y="196454"/>
                </a:lnTo>
                <a:lnTo>
                  <a:pt x="71437" y="205383"/>
                </a:lnTo>
                <a:lnTo>
                  <a:pt x="80367" y="205383"/>
                </a:lnTo>
                <a:lnTo>
                  <a:pt x="80367" y="205383"/>
                </a:lnTo>
                <a:lnTo>
                  <a:pt x="80367" y="205383"/>
                </a:lnTo>
                <a:lnTo>
                  <a:pt x="89297" y="205383"/>
                </a:lnTo>
                <a:lnTo>
                  <a:pt x="89297" y="205383"/>
                </a:lnTo>
                <a:lnTo>
                  <a:pt x="89297" y="205383"/>
                </a:lnTo>
                <a:lnTo>
                  <a:pt x="89297" y="205383"/>
                </a:lnTo>
                <a:lnTo>
                  <a:pt x="89297" y="205383"/>
                </a:lnTo>
                <a:lnTo>
                  <a:pt x="89297" y="205383"/>
                </a:lnTo>
                <a:lnTo>
                  <a:pt x="89297" y="205383"/>
                </a:lnTo>
                <a:lnTo>
                  <a:pt x="80367" y="205383"/>
                </a:lnTo>
                <a:lnTo>
                  <a:pt x="80367" y="205383"/>
                </a:lnTo>
                <a:lnTo>
                  <a:pt x="80367" y="205383"/>
                </a:lnTo>
                <a:lnTo>
                  <a:pt x="71437" y="205383"/>
                </a:lnTo>
                <a:lnTo>
                  <a:pt x="71437" y="196454"/>
                </a:lnTo>
                <a:lnTo>
                  <a:pt x="62508" y="196454"/>
                </a:lnTo>
                <a:lnTo>
                  <a:pt x="62508" y="187524"/>
                </a:lnTo>
                <a:lnTo>
                  <a:pt x="53578" y="187524"/>
                </a:lnTo>
                <a:lnTo>
                  <a:pt x="44648" y="178594"/>
                </a:lnTo>
                <a:lnTo>
                  <a:pt x="44648" y="178594"/>
                </a:lnTo>
                <a:lnTo>
                  <a:pt x="35719" y="169664"/>
                </a:lnTo>
                <a:lnTo>
                  <a:pt x="26789" y="160735"/>
                </a:lnTo>
                <a:lnTo>
                  <a:pt x="26789" y="160735"/>
                </a:lnTo>
                <a:lnTo>
                  <a:pt x="17859" y="151805"/>
                </a:lnTo>
                <a:lnTo>
                  <a:pt x="17859" y="151805"/>
                </a:lnTo>
                <a:lnTo>
                  <a:pt x="8930" y="151805"/>
                </a:lnTo>
                <a:lnTo>
                  <a:pt x="8930" y="151805"/>
                </a:lnTo>
                <a:lnTo>
                  <a:pt x="8930" y="15180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8930" y="151805"/>
                </a:lnTo>
                <a:lnTo>
                  <a:pt x="8930" y="151805"/>
                </a:lnTo>
                <a:lnTo>
                  <a:pt x="17859" y="151805"/>
                </a:lnTo>
                <a:lnTo>
                  <a:pt x="26789" y="151805"/>
                </a:lnTo>
                <a:lnTo>
                  <a:pt x="26789" y="151805"/>
                </a:lnTo>
                <a:lnTo>
                  <a:pt x="35719" y="151805"/>
                </a:lnTo>
                <a:lnTo>
                  <a:pt x="44648" y="151805"/>
                </a:lnTo>
                <a:lnTo>
                  <a:pt x="44648" y="151805"/>
                </a:lnTo>
                <a:lnTo>
                  <a:pt x="53578" y="151805"/>
                </a:lnTo>
                <a:lnTo>
                  <a:pt x="62508" y="151805"/>
                </a:lnTo>
                <a:lnTo>
                  <a:pt x="71437" y="151805"/>
                </a:lnTo>
                <a:lnTo>
                  <a:pt x="80367" y="151805"/>
                </a:lnTo>
                <a:lnTo>
                  <a:pt x="89297" y="151805"/>
                </a:lnTo>
                <a:lnTo>
                  <a:pt x="98226" y="151805"/>
                </a:lnTo>
                <a:lnTo>
                  <a:pt x="107156" y="151805"/>
                </a:lnTo>
                <a:lnTo>
                  <a:pt x="116086" y="151805"/>
                </a:lnTo>
                <a:lnTo>
                  <a:pt x="125016" y="151805"/>
                </a:lnTo>
                <a:lnTo>
                  <a:pt x="125016" y="151805"/>
                </a:lnTo>
                <a:lnTo>
                  <a:pt x="133945" y="151805"/>
                </a:lnTo>
                <a:lnTo>
                  <a:pt x="142875" y="142875"/>
                </a:lnTo>
                <a:lnTo>
                  <a:pt x="151805" y="142875"/>
                </a:lnTo>
                <a:lnTo>
                  <a:pt x="151805" y="142875"/>
                </a:lnTo>
                <a:lnTo>
                  <a:pt x="160734" y="142875"/>
                </a:lnTo>
                <a:lnTo>
                  <a:pt x="160734" y="151805"/>
                </a:lnTo>
                <a:lnTo>
                  <a:pt x="160734" y="151805"/>
                </a:lnTo>
                <a:lnTo>
                  <a:pt x="169664" y="151805"/>
                </a:lnTo>
                <a:lnTo>
                  <a:pt x="169664" y="151805"/>
                </a:lnTo>
                <a:lnTo>
                  <a:pt x="169664" y="151805"/>
                </a:lnTo>
                <a:lnTo>
                  <a:pt x="169664" y="151805"/>
                </a:lnTo>
                <a:lnTo>
                  <a:pt x="169664" y="151805"/>
                </a:lnTo>
                <a:lnTo>
                  <a:pt x="169664" y="151805"/>
                </a:lnTo>
                <a:lnTo>
                  <a:pt x="169664" y="142875"/>
                </a:lnTo>
                <a:lnTo>
                  <a:pt x="169664" y="142875"/>
                </a:lnTo>
                <a:lnTo>
                  <a:pt x="169664" y="142875"/>
                </a:lnTo>
                <a:lnTo>
                  <a:pt x="169664" y="142875"/>
                </a:lnTo>
                <a:lnTo>
                  <a:pt x="169664" y="142875"/>
                </a:lnTo>
                <a:lnTo>
                  <a:pt x="169664" y="151805"/>
                </a:lnTo>
                <a:lnTo>
                  <a:pt x="169664" y="151805"/>
                </a:lnTo>
                <a:lnTo>
                  <a:pt x="169664" y="151805"/>
                </a:lnTo>
                <a:lnTo>
                  <a:pt x="160734" y="151805"/>
                </a:lnTo>
                <a:lnTo>
                  <a:pt x="160734" y="160735"/>
                </a:lnTo>
                <a:lnTo>
                  <a:pt x="160734" y="160735"/>
                </a:lnTo>
                <a:lnTo>
                  <a:pt x="151805" y="169664"/>
                </a:lnTo>
                <a:lnTo>
                  <a:pt x="151805" y="178594"/>
                </a:lnTo>
                <a:lnTo>
                  <a:pt x="142875" y="187524"/>
                </a:lnTo>
                <a:lnTo>
                  <a:pt x="133945" y="196454"/>
                </a:lnTo>
                <a:lnTo>
                  <a:pt x="125016" y="205383"/>
                </a:lnTo>
                <a:lnTo>
                  <a:pt x="125016" y="205383"/>
                </a:lnTo>
                <a:lnTo>
                  <a:pt x="125016" y="214313"/>
                </a:lnTo>
                <a:lnTo>
                  <a:pt x="125016" y="214313"/>
                </a:lnTo>
                <a:lnTo>
                  <a:pt x="125016" y="214313"/>
                </a:lnTo>
                <a:lnTo>
                  <a:pt x="125016" y="214313"/>
                </a:lnTo>
                <a:lnTo>
                  <a:pt x="125016" y="205383"/>
                </a:lnTo>
                <a:lnTo>
                  <a:pt x="125016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2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Web Application - Functional Testing Checklist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</a:p>
          <a:p>
            <a:r>
              <a:rPr lang="en-US" dirty="0" smtClean="0"/>
              <a:t>Forms</a:t>
            </a:r>
          </a:p>
          <a:p>
            <a:r>
              <a:rPr lang="en-US" dirty="0"/>
              <a:t>DATA VERIFICATION AND </a:t>
            </a:r>
            <a:r>
              <a:rPr lang="en-US" dirty="0" smtClean="0"/>
              <a:t>VALIDATION</a:t>
            </a:r>
          </a:p>
          <a:p>
            <a:r>
              <a:rPr lang="en-US" dirty="0"/>
              <a:t>DATA </a:t>
            </a:r>
            <a:r>
              <a:rPr lang="en-US" dirty="0" smtClean="0"/>
              <a:t>INTEGRATION</a:t>
            </a:r>
          </a:p>
          <a:p>
            <a:r>
              <a:rPr lang="en-US" dirty="0" smtClean="0"/>
              <a:t>NUMERIC FIELDS</a:t>
            </a:r>
          </a:p>
          <a:p>
            <a:r>
              <a:rPr lang="en-US" dirty="0"/>
              <a:t>ALPHANUMERIC FIELDS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/>
              <a:t>http://www.testinggeek.com/web-application-functional-testing-checklist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4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1902023" y="1589484"/>
            <a:ext cx="276822" cy="285751"/>
          </a:xfrm>
          <a:custGeom>
            <a:avLst/>
            <a:gdLst/>
            <a:ahLst/>
            <a:cxnLst/>
            <a:rect l="0" t="0" r="0" b="0"/>
            <a:pathLst>
              <a:path w="276822" h="285751">
                <a:moveTo>
                  <a:pt x="0" y="214313"/>
                </a:moveTo>
                <a:lnTo>
                  <a:pt x="0" y="214313"/>
                </a:lnTo>
                <a:lnTo>
                  <a:pt x="0" y="214313"/>
                </a:lnTo>
                <a:lnTo>
                  <a:pt x="0" y="214313"/>
                </a:lnTo>
                <a:lnTo>
                  <a:pt x="0" y="214313"/>
                </a:lnTo>
                <a:lnTo>
                  <a:pt x="0" y="223242"/>
                </a:lnTo>
                <a:lnTo>
                  <a:pt x="8930" y="232172"/>
                </a:lnTo>
                <a:lnTo>
                  <a:pt x="8930" y="241102"/>
                </a:lnTo>
                <a:lnTo>
                  <a:pt x="8930" y="258961"/>
                </a:lnTo>
                <a:lnTo>
                  <a:pt x="8930" y="276820"/>
                </a:lnTo>
                <a:lnTo>
                  <a:pt x="17860" y="285750"/>
                </a:lnTo>
                <a:lnTo>
                  <a:pt x="26790" y="285750"/>
                </a:lnTo>
                <a:lnTo>
                  <a:pt x="44649" y="267891"/>
                </a:lnTo>
                <a:lnTo>
                  <a:pt x="80368" y="232172"/>
                </a:lnTo>
                <a:lnTo>
                  <a:pt x="125016" y="178594"/>
                </a:lnTo>
                <a:lnTo>
                  <a:pt x="178594" y="116086"/>
                </a:lnTo>
                <a:lnTo>
                  <a:pt x="232172" y="53578"/>
                </a:lnTo>
                <a:lnTo>
                  <a:pt x="276821" y="0"/>
                </a:lnTo>
                <a:lnTo>
                  <a:pt x="27682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2071688" y="1982390"/>
            <a:ext cx="642938" cy="437556"/>
          </a:xfrm>
          <a:custGeom>
            <a:avLst/>
            <a:gdLst/>
            <a:ahLst/>
            <a:cxnLst/>
            <a:rect l="0" t="0" r="0" b="0"/>
            <a:pathLst>
              <a:path w="642938" h="437556">
                <a:moveTo>
                  <a:pt x="0" y="383977"/>
                </a:moveTo>
                <a:lnTo>
                  <a:pt x="0" y="375047"/>
                </a:lnTo>
                <a:lnTo>
                  <a:pt x="0" y="375047"/>
                </a:lnTo>
                <a:lnTo>
                  <a:pt x="8929" y="366118"/>
                </a:lnTo>
                <a:lnTo>
                  <a:pt x="8929" y="357188"/>
                </a:lnTo>
                <a:lnTo>
                  <a:pt x="8929" y="357188"/>
                </a:lnTo>
                <a:lnTo>
                  <a:pt x="17859" y="366118"/>
                </a:lnTo>
                <a:lnTo>
                  <a:pt x="17859" y="375047"/>
                </a:lnTo>
                <a:lnTo>
                  <a:pt x="26789" y="401836"/>
                </a:lnTo>
                <a:lnTo>
                  <a:pt x="35718" y="428625"/>
                </a:lnTo>
                <a:lnTo>
                  <a:pt x="53578" y="437555"/>
                </a:lnTo>
                <a:lnTo>
                  <a:pt x="89296" y="437555"/>
                </a:lnTo>
                <a:lnTo>
                  <a:pt x="133945" y="410766"/>
                </a:lnTo>
                <a:lnTo>
                  <a:pt x="205382" y="366118"/>
                </a:lnTo>
                <a:lnTo>
                  <a:pt x="294679" y="294680"/>
                </a:lnTo>
                <a:lnTo>
                  <a:pt x="401835" y="205383"/>
                </a:lnTo>
                <a:lnTo>
                  <a:pt x="517921" y="107157"/>
                </a:lnTo>
                <a:lnTo>
                  <a:pt x="642937" y="0"/>
                </a:lnTo>
                <a:lnTo>
                  <a:pt x="6429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Links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Check that the link takes you to the page it said it would.</a:t>
            </a:r>
          </a:p>
          <a:p>
            <a:r>
              <a:rPr lang="en-US" dirty="0"/>
              <a:t>Ensure to have no orphan pages (a page that has no links to it)</a:t>
            </a:r>
          </a:p>
          <a:p>
            <a:r>
              <a:rPr lang="en-US" dirty="0"/>
              <a:t>Check all of your links to other websites</a:t>
            </a:r>
          </a:p>
          <a:p>
            <a:r>
              <a:rPr lang="en-US" dirty="0"/>
              <a:t>Are all referenced web sites or email addresses hyperlinked?</a:t>
            </a:r>
          </a:p>
          <a:p>
            <a:r>
              <a:rPr lang="en-US" dirty="0"/>
              <a:t>If we have removed some of the pages from our own site, set up a custom 404 page that redirects your visitors to your home page (or a search page) when the user try to access a page that no longer exists.</a:t>
            </a:r>
          </a:p>
          <a:p>
            <a:r>
              <a:rPr lang="en-US" dirty="0"/>
              <a:t>Check all mailto links and whether it reaches properly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5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3223617" y="1973461"/>
            <a:ext cx="660798" cy="35719"/>
          </a:xfrm>
          <a:custGeom>
            <a:avLst/>
            <a:gdLst/>
            <a:ahLst/>
            <a:cxnLst/>
            <a:rect l="0" t="0" r="0" b="0"/>
            <a:pathLst>
              <a:path w="660798" h="35719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44649" y="8929"/>
                </a:lnTo>
                <a:lnTo>
                  <a:pt x="62508" y="8929"/>
                </a:lnTo>
                <a:lnTo>
                  <a:pt x="89297" y="8929"/>
                </a:lnTo>
                <a:lnTo>
                  <a:pt x="116086" y="0"/>
                </a:lnTo>
                <a:lnTo>
                  <a:pt x="133946" y="0"/>
                </a:lnTo>
                <a:lnTo>
                  <a:pt x="160735" y="0"/>
                </a:lnTo>
                <a:lnTo>
                  <a:pt x="196453" y="0"/>
                </a:lnTo>
                <a:lnTo>
                  <a:pt x="223242" y="0"/>
                </a:lnTo>
                <a:lnTo>
                  <a:pt x="258961" y="8929"/>
                </a:lnTo>
                <a:lnTo>
                  <a:pt x="294680" y="8929"/>
                </a:lnTo>
                <a:lnTo>
                  <a:pt x="339328" y="8929"/>
                </a:lnTo>
                <a:lnTo>
                  <a:pt x="383977" y="17859"/>
                </a:lnTo>
                <a:lnTo>
                  <a:pt x="428625" y="26789"/>
                </a:lnTo>
                <a:lnTo>
                  <a:pt x="482203" y="26789"/>
                </a:lnTo>
                <a:lnTo>
                  <a:pt x="535781" y="35718"/>
                </a:lnTo>
                <a:lnTo>
                  <a:pt x="598289" y="35718"/>
                </a:lnTo>
                <a:lnTo>
                  <a:pt x="660797" y="35718"/>
                </a:lnTo>
                <a:lnTo>
                  <a:pt x="660797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080867" y="2018109"/>
            <a:ext cx="794743" cy="35720"/>
          </a:xfrm>
          <a:custGeom>
            <a:avLst/>
            <a:gdLst/>
            <a:ahLst/>
            <a:cxnLst/>
            <a:rect l="0" t="0" r="0" b="0"/>
            <a:pathLst>
              <a:path w="794743" h="35720">
                <a:moveTo>
                  <a:pt x="0" y="0"/>
                </a:moveTo>
                <a:lnTo>
                  <a:pt x="71438" y="0"/>
                </a:lnTo>
                <a:lnTo>
                  <a:pt x="142875" y="0"/>
                </a:lnTo>
                <a:lnTo>
                  <a:pt x="223242" y="0"/>
                </a:lnTo>
                <a:lnTo>
                  <a:pt x="303610" y="0"/>
                </a:lnTo>
                <a:lnTo>
                  <a:pt x="383977" y="0"/>
                </a:lnTo>
                <a:lnTo>
                  <a:pt x="464344" y="0"/>
                </a:lnTo>
                <a:lnTo>
                  <a:pt x="544711" y="0"/>
                </a:lnTo>
                <a:lnTo>
                  <a:pt x="625078" y="8930"/>
                </a:lnTo>
                <a:lnTo>
                  <a:pt x="696516" y="17860"/>
                </a:lnTo>
                <a:lnTo>
                  <a:pt x="750094" y="26789"/>
                </a:lnTo>
                <a:lnTo>
                  <a:pt x="794742" y="35719"/>
                </a:lnTo>
                <a:lnTo>
                  <a:pt x="79474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3795117" y="4741664"/>
            <a:ext cx="1384103" cy="196454"/>
          </a:xfrm>
          <a:custGeom>
            <a:avLst/>
            <a:gdLst/>
            <a:ahLst/>
            <a:cxnLst/>
            <a:rect l="0" t="0" r="0" b="0"/>
            <a:pathLst>
              <a:path w="1384103" h="196454">
                <a:moveTo>
                  <a:pt x="17860" y="71437"/>
                </a:moveTo>
                <a:lnTo>
                  <a:pt x="17860" y="62507"/>
                </a:lnTo>
                <a:lnTo>
                  <a:pt x="17860" y="62507"/>
                </a:lnTo>
                <a:lnTo>
                  <a:pt x="17860" y="62507"/>
                </a:lnTo>
                <a:lnTo>
                  <a:pt x="17860" y="62507"/>
                </a:lnTo>
                <a:lnTo>
                  <a:pt x="17860" y="62507"/>
                </a:lnTo>
                <a:lnTo>
                  <a:pt x="17860" y="62507"/>
                </a:lnTo>
                <a:lnTo>
                  <a:pt x="17860" y="53578"/>
                </a:lnTo>
                <a:lnTo>
                  <a:pt x="17860" y="53578"/>
                </a:lnTo>
                <a:lnTo>
                  <a:pt x="17860" y="53578"/>
                </a:lnTo>
                <a:lnTo>
                  <a:pt x="17860" y="53578"/>
                </a:lnTo>
                <a:lnTo>
                  <a:pt x="17860" y="62507"/>
                </a:lnTo>
                <a:lnTo>
                  <a:pt x="17860" y="62507"/>
                </a:lnTo>
                <a:lnTo>
                  <a:pt x="17860" y="62507"/>
                </a:lnTo>
                <a:lnTo>
                  <a:pt x="8930" y="7143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89297"/>
                </a:lnTo>
                <a:lnTo>
                  <a:pt x="0" y="107156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0" y="151805"/>
                </a:lnTo>
                <a:lnTo>
                  <a:pt x="0" y="160734"/>
                </a:lnTo>
                <a:lnTo>
                  <a:pt x="0" y="169664"/>
                </a:lnTo>
                <a:lnTo>
                  <a:pt x="0" y="178594"/>
                </a:lnTo>
                <a:lnTo>
                  <a:pt x="0" y="178594"/>
                </a:lnTo>
                <a:lnTo>
                  <a:pt x="8930" y="187524"/>
                </a:lnTo>
                <a:lnTo>
                  <a:pt x="8930" y="187524"/>
                </a:lnTo>
                <a:lnTo>
                  <a:pt x="8930" y="187524"/>
                </a:lnTo>
                <a:lnTo>
                  <a:pt x="17860" y="196453"/>
                </a:lnTo>
                <a:lnTo>
                  <a:pt x="17860" y="196453"/>
                </a:lnTo>
                <a:lnTo>
                  <a:pt x="26789" y="196453"/>
                </a:lnTo>
                <a:lnTo>
                  <a:pt x="35719" y="187524"/>
                </a:lnTo>
                <a:lnTo>
                  <a:pt x="44649" y="187524"/>
                </a:lnTo>
                <a:lnTo>
                  <a:pt x="53578" y="187524"/>
                </a:lnTo>
                <a:lnTo>
                  <a:pt x="62508" y="187524"/>
                </a:lnTo>
                <a:lnTo>
                  <a:pt x="80367" y="187524"/>
                </a:lnTo>
                <a:lnTo>
                  <a:pt x="89297" y="178594"/>
                </a:lnTo>
                <a:lnTo>
                  <a:pt x="107156" y="178594"/>
                </a:lnTo>
                <a:lnTo>
                  <a:pt x="125016" y="178594"/>
                </a:lnTo>
                <a:lnTo>
                  <a:pt x="142875" y="178594"/>
                </a:lnTo>
                <a:lnTo>
                  <a:pt x="160735" y="169664"/>
                </a:lnTo>
                <a:lnTo>
                  <a:pt x="178594" y="169664"/>
                </a:lnTo>
                <a:lnTo>
                  <a:pt x="205383" y="169664"/>
                </a:lnTo>
                <a:lnTo>
                  <a:pt x="232172" y="169664"/>
                </a:lnTo>
                <a:lnTo>
                  <a:pt x="250031" y="160734"/>
                </a:lnTo>
                <a:lnTo>
                  <a:pt x="276821" y="160734"/>
                </a:lnTo>
                <a:lnTo>
                  <a:pt x="303610" y="160734"/>
                </a:lnTo>
                <a:lnTo>
                  <a:pt x="330399" y="160734"/>
                </a:lnTo>
                <a:lnTo>
                  <a:pt x="357188" y="151805"/>
                </a:lnTo>
                <a:lnTo>
                  <a:pt x="383977" y="151805"/>
                </a:lnTo>
                <a:lnTo>
                  <a:pt x="410766" y="151805"/>
                </a:lnTo>
                <a:lnTo>
                  <a:pt x="446485" y="151805"/>
                </a:lnTo>
                <a:lnTo>
                  <a:pt x="473274" y="151805"/>
                </a:lnTo>
                <a:lnTo>
                  <a:pt x="508992" y="151805"/>
                </a:lnTo>
                <a:lnTo>
                  <a:pt x="535781" y="151805"/>
                </a:lnTo>
                <a:lnTo>
                  <a:pt x="571500" y="160734"/>
                </a:lnTo>
                <a:lnTo>
                  <a:pt x="607219" y="160734"/>
                </a:lnTo>
                <a:lnTo>
                  <a:pt x="634008" y="160734"/>
                </a:lnTo>
                <a:lnTo>
                  <a:pt x="669727" y="160734"/>
                </a:lnTo>
                <a:lnTo>
                  <a:pt x="696516" y="160734"/>
                </a:lnTo>
                <a:lnTo>
                  <a:pt x="732235" y="160734"/>
                </a:lnTo>
                <a:lnTo>
                  <a:pt x="767953" y="160734"/>
                </a:lnTo>
                <a:lnTo>
                  <a:pt x="794742" y="160734"/>
                </a:lnTo>
                <a:lnTo>
                  <a:pt x="830461" y="160734"/>
                </a:lnTo>
                <a:lnTo>
                  <a:pt x="866180" y="160734"/>
                </a:lnTo>
                <a:lnTo>
                  <a:pt x="892969" y="160734"/>
                </a:lnTo>
                <a:lnTo>
                  <a:pt x="919758" y="160734"/>
                </a:lnTo>
                <a:lnTo>
                  <a:pt x="946547" y="160734"/>
                </a:lnTo>
                <a:lnTo>
                  <a:pt x="973336" y="160734"/>
                </a:lnTo>
                <a:lnTo>
                  <a:pt x="1000125" y="169664"/>
                </a:lnTo>
                <a:lnTo>
                  <a:pt x="1026914" y="169664"/>
                </a:lnTo>
                <a:lnTo>
                  <a:pt x="1053703" y="178594"/>
                </a:lnTo>
                <a:lnTo>
                  <a:pt x="1080492" y="178594"/>
                </a:lnTo>
                <a:lnTo>
                  <a:pt x="1098352" y="187524"/>
                </a:lnTo>
                <a:lnTo>
                  <a:pt x="1116211" y="187524"/>
                </a:lnTo>
                <a:lnTo>
                  <a:pt x="1143000" y="187524"/>
                </a:lnTo>
                <a:lnTo>
                  <a:pt x="1160860" y="196453"/>
                </a:lnTo>
                <a:lnTo>
                  <a:pt x="1178719" y="196453"/>
                </a:lnTo>
                <a:lnTo>
                  <a:pt x="1196578" y="196453"/>
                </a:lnTo>
                <a:lnTo>
                  <a:pt x="1214438" y="196453"/>
                </a:lnTo>
                <a:lnTo>
                  <a:pt x="1232297" y="196453"/>
                </a:lnTo>
                <a:lnTo>
                  <a:pt x="1250156" y="196453"/>
                </a:lnTo>
                <a:lnTo>
                  <a:pt x="1259086" y="196453"/>
                </a:lnTo>
                <a:lnTo>
                  <a:pt x="1276946" y="196453"/>
                </a:lnTo>
                <a:lnTo>
                  <a:pt x="1294805" y="196453"/>
                </a:lnTo>
                <a:lnTo>
                  <a:pt x="1303735" y="196453"/>
                </a:lnTo>
                <a:lnTo>
                  <a:pt x="1321594" y="196453"/>
                </a:lnTo>
                <a:lnTo>
                  <a:pt x="1330524" y="196453"/>
                </a:lnTo>
                <a:lnTo>
                  <a:pt x="1339453" y="196453"/>
                </a:lnTo>
                <a:lnTo>
                  <a:pt x="1357313" y="196453"/>
                </a:lnTo>
                <a:lnTo>
                  <a:pt x="1357313" y="196453"/>
                </a:lnTo>
                <a:lnTo>
                  <a:pt x="1366242" y="196453"/>
                </a:lnTo>
                <a:lnTo>
                  <a:pt x="1375172" y="196453"/>
                </a:lnTo>
                <a:lnTo>
                  <a:pt x="1375172" y="196453"/>
                </a:lnTo>
                <a:lnTo>
                  <a:pt x="1375172" y="196453"/>
                </a:lnTo>
                <a:lnTo>
                  <a:pt x="1375172" y="196453"/>
                </a:lnTo>
                <a:lnTo>
                  <a:pt x="1375172" y="196453"/>
                </a:lnTo>
                <a:lnTo>
                  <a:pt x="1375172" y="196453"/>
                </a:lnTo>
                <a:lnTo>
                  <a:pt x="1375172" y="196453"/>
                </a:lnTo>
                <a:lnTo>
                  <a:pt x="1375172" y="196453"/>
                </a:lnTo>
                <a:lnTo>
                  <a:pt x="1375172" y="187524"/>
                </a:lnTo>
                <a:lnTo>
                  <a:pt x="1375172" y="178594"/>
                </a:lnTo>
                <a:lnTo>
                  <a:pt x="1375172" y="178594"/>
                </a:lnTo>
                <a:lnTo>
                  <a:pt x="1375172" y="169664"/>
                </a:lnTo>
                <a:lnTo>
                  <a:pt x="1375172" y="151805"/>
                </a:lnTo>
                <a:lnTo>
                  <a:pt x="1375172" y="142875"/>
                </a:lnTo>
                <a:lnTo>
                  <a:pt x="1384102" y="125015"/>
                </a:lnTo>
                <a:lnTo>
                  <a:pt x="1384102" y="98226"/>
                </a:lnTo>
                <a:lnTo>
                  <a:pt x="1384102" y="62507"/>
                </a:lnTo>
                <a:lnTo>
                  <a:pt x="1384102" y="26789"/>
                </a:lnTo>
                <a:lnTo>
                  <a:pt x="1375172" y="0"/>
                </a:lnTo>
                <a:lnTo>
                  <a:pt x="1375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6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Acceptance of invalid input</a:t>
            </a:r>
          </a:p>
          <a:p>
            <a:r>
              <a:rPr lang="en-US" dirty="0"/>
              <a:t>Optional versus mandatory fields</a:t>
            </a:r>
          </a:p>
          <a:p>
            <a:r>
              <a:rPr lang="en-US" dirty="0"/>
              <a:t>Input longer than field allows</a:t>
            </a:r>
          </a:p>
          <a:p>
            <a:r>
              <a:rPr lang="en-US" dirty="0"/>
              <a:t>Radio buttons</a:t>
            </a:r>
          </a:p>
          <a:p>
            <a:r>
              <a:rPr lang="en-US" dirty="0"/>
              <a:t>Default values on page load/reload(Also terms and conditions should be disabled)</a:t>
            </a:r>
          </a:p>
          <a:p>
            <a:r>
              <a:rPr lang="en-US" dirty="0"/>
              <a:t>Is Command Button can be used for </a:t>
            </a:r>
            <a:r>
              <a:rPr lang="en-US" dirty="0" err="1"/>
              <a:t>HyperLinks</a:t>
            </a:r>
            <a:r>
              <a:rPr lang="en-US" dirty="0"/>
              <a:t> and Continue Links ?</a:t>
            </a:r>
          </a:p>
          <a:p>
            <a:r>
              <a:rPr lang="en-US" dirty="0"/>
              <a:t>Is all the </a:t>
            </a:r>
            <a:r>
              <a:rPr lang="en-US" dirty="0" err="1"/>
              <a:t>datas</a:t>
            </a:r>
            <a:r>
              <a:rPr lang="en-US" dirty="0"/>
              <a:t> inside combo/list box are arranged in </a:t>
            </a:r>
            <a:r>
              <a:rPr lang="en-US" dirty="0" err="1"/>
              <a:t>chronolgical</a:t>
            </a:r>
            <a:r>
              <a:rPr lang="en-US" dirty="0"/>
              <a:t> order?</a:t>
            </a:r>
          </a:p>
          <a:p>
            <a:r>
              <a:rPr lang="en-US" dirty="0"/>
              <a:t>Are all of the parts of a table or form present? Correctly laid out? Can you confirm that selected texts are in the "right place?</a:t>
            </a:r>
          </a:p>
          <a:p>
            <a:r>
              <a:rPr lang="en-US" dirty="0"/>
              <a:t>Does a scrollbar appear if required?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6</a:t>
            </a:fld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964906" y="1553765"/>
            <a:ext cx="1294806" cy="17861"/>
          </a:xfrm>
          <a:custGeom>
            <a:avLst/>
            <a:gdLst/>
            <a:ahLst/>
            <a:cxnLst/>
            <a:rect l="0" t="0" r="0" b="0"/>
            <a:pathLst>
              <a:path w="1294806" h="17861">
                <a:moveTo>
                  <a:pt x="17860" y="1786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9297" y="17860"/>
                </a:lnTo>
                <a:lnTo>
                  <a:pt x="116086" y="8930"/>
                </a:lnTo>
                <a:lnTo>
                  <a:pt x="151805" y="8930"/>
                </a:lnTo>
                <a:lnTo>
                  <a:pt x="187524" y="8930"/>
                </a:lnTo>
                <a:lnTo>
                  <a:pt x="223242" y="8930"/>
                </a:lnTo>
                <a:lnTo>
                  <a:pt x="258961" y="0"/>
                </a:lnTo>
                <a:lnTo>
                  <a:pt x="294680" y="0"/>
                </a:lnTo>
                <a:lnTo>
                  <a:pt x="339328" y="8930"/>
                </a:lnTo>
                <a:lnTo>
                  <a:pt x="383977" y="8930"/>
                </a:lnTo>
                <a:lnTo>
                  <a:pt x="428625" y="8930"/>
                </a:lnTo>
                <a:lnTo>
                  <a:pt x="482203" y="8930"/>
                </a:lnTo>
                <a:lnTo>
                  <a:pt x="526852" y="8930"/>
                </a:lnTo>
                <a:lnTo>
                  <a:pt x="589360" y="8930"/>
                </a:lnTo>
                <a:lnTo>
                  <a:pt x="642938" y="0"/>
                </a:lnTo>
                <a:lnTo>
                  <a:pt x="696516" y="0"/>
                </a:lnTo>
                <a:lnTo>
                  <a:pt x="750094" y="0"/>
                </a:lnTo>
                <a:lnTo>
                  <a:pt x="794742" y="0"/>
                </a:lnTo>
                <a:lnTo>
                  <a:pt x="848321" y="0"/>
                </a:lnTo>
                <a:lnTo>
                  <a:pt x="901899" y="0"/>
                </a:lnTo>
                <a:lnTo>
                  <a:pt x="946547" y="0"/>
                </a:lnTo>
                <a:lnTo>
                  <a:pt x="1000125" y="0"/>
                </a:lnTo>
                <a:lnTo>
                  <a:pt x="1044774" y="8930"/>
                </a:lnTo>
                <a:lnTo>
                  <a:pt x="1089422" y="8930"/>
                </a:lnTo>
                <a:lnTo>
                  <a:pt x="1134071" y="8930"/>
                </a:lnTo>
                <a:lnTo>
                  <a:pt x="1169789" y="8930"/>
                </a:lnTo>
                <a:lnTo>
                  <a:pt x="1205508" y="0"/>
                </a:lnTo>
                <a:lnTo>
                  <a:pt x="1241227" y="0"/>
                </a:lnTo>
                <a:lnTo>
                  <a:pt x="1259086" y="0"/>
                </a:lnTo>
                <a:lnTo>
                  <a:pt x="1276946" y="0"/>
                </a:lnTo>
                <a:lnTo>
                  <a:pt x="1294805" y="0"/>
                </a:lnTo>
                <a:lnTo>
                  <a:pt x="1294805" y="0"/>
                </a:lnTo>
                <a:lnTo>
                  <a:pt x="1294805" y="0"/>
                </a:lnTo>
                <a:lnTo>
                  <a:pt x="1294805" y="0"/>
                </a:lnTo>
                <a:lnTo>
                  <a:pt x="1285875" y="8930"/>
                </a:lnTo>
                <a:lnTo>
                  <a:pt x="1276946" y="8930"/>
                </a:lnTo>
                <a:lnTo>
                  <a:pt x="1268016" y="8930"/>
                </a:lnTo>
                <a:lnTo>
                  <a:pt x="126801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6286500" y="1214437"/>
            <a:ext cx="312540" cy="375048"/>
          </a:xfrm>
          <a:custGeom>
            <a:avLst/>
            <a:gdLst/>
            <a:ahLst/>
            <a:cxnLst/>
            <a:rect l="0" t="0" r="0" b="0"/>
            <a:pathLst>
              <a:path w="312540" h="375048">
                <a:moveTo>
                  <a:pt x="169664" y="214313"/>
                </a:moveTo>
                <a:lnTo>
                  <a:pt x="169664" y="214313"/>
                </a:lnTo>
                <a:lnTo>
                  <a:pt x="169664" y="214313"/>
                </a:lnTo>
                <a:lnTo>
                  <a:pt x="169664" y="214313"/>
                </a:lnTo>
                <a:lnTo>
                  <a:pt x="169664" y="205383"/>
                </a:lnTo>
                <a:lnTo>
                  <a:pt x="178594" y="205383"/>
                </a:lnTo>
                <a:lnTo>
                  <a:pt x="178594" y="196453"/>
                </a:lnTo>
                <a:lnTo>
                  <a:pt x="178594" y="187524"/>
                </a:lnTo>
                <a:lnTo>
                  <a:pt x="178594" y="178594"/>
                </a:lnTo>
                <a:lnTo>
                  <a:pt x="187523" y="160735"/>
                </a:lnTo>
                <a:lnTo>
                  <a:pt x="187523" y="151805"/>
                </a:lnTo>
                <a:lnTo>
                  <a:pt x="178594" y="142876"/>
                </a:lnTo>
                <a:lnTo>
                  <a:pt x="178594" y="133946"/>
                </a:lnTo>
                <a:lnTo>
                  <a:pt x="169664" y="125016"/>
                </a:lnTo>
                <a:lnTo>
                  <a:pt x="169664" y="125016"/>
                </a:lnTo>
                <a:lnTo>
                  <a:pt x="160734" y="125016"/>
                </a:lnTo>
                <a:lnTo>
                  <a:pt x="151805" y="125016"/>
                </a:lnTo>
                <a:lnTo>
                  <a:pt x="142875" y="125016"/>
                </a:lnTo>
                <a:lnTo>
                  <a:pt x="125016" y="133946"/>
                </a:lnTo>
                <a:lnTo>
                  <a:pt x="116086" y="151805"/>
                </a:lnTo>
                <a:lnTo>
                  <a:pt x="107156" y="160735"/>
                </a:lnTo>
                <a:lnTo>
                  <a:pt x="89297" y="187524"/>
                </a:lnTo>
                <a:lnTo>
                  <a:pt x="80367" y="214313"/>
                </a:lnTo>
                <a:lnTo>
                  <a:pt x="80367" y="241102"/>
                </a:lnTo>
                <a:lnTo>
                  <a:pt x="80367" y="267891"/>
                </a:lnTo>
                <a:lnTo>
                  <a:pt x="80367" y="285750"/>
                </a:lnTo>
                <a:lnTo>
                  <a:pt x="89297" y="303610"/>
                </a:lnTo>
                <a:lnTo>
                  <a:pt x="98227" y="312539"/>
                </a:lnTo>
                <a:lnTo>
                  <a:pt x="107156" y="321469"/>
                </a:lnTo>
                <a:lnTo>
                  <a:pt x="125016" y="312539"/>
                </a:lnTo>
                <a:lnTo>
                  <a:pt x="133945" y="303610"/>
                </a:lnTo>
                <a:lnTo>
                  <a:pt x="151805" y="285750"/>
                </a:lnTo>
                <a:lnTo>
                  <a:pt x="160734" y="267891"/>
                </a:lnTo>
                <a:lnTo>
                  <a:pt x="169664" y="250032"/>
                </a:lnTo>
                <a:lnTo>
                  <a:pt x="178594" y="232172"/>
                </a:lnTo>
                <a:lnTo>
                  <a:pt x="178594" y="214313"/>
                </a:lnTo>
                <a:lnTo>
                  <a:pt x="187523" y="205383"/>
                </a:lnTo>
                <a:lnTo>
                  <a:pt x="187523" y="196453"/>
                </a:lnTo>
                <a:lnTo>
                  <a:pt x="187523" y="205383"/>
                </a:lnTo>
                <a:lnTo>
                  <a:pt x="178594" y="214313"/>
                </a:lnTo>
                <a:lnTo>
                  <a:pt x="178594" y="232172"/>
                </a:lnTo>
                <a:lnTo>
                  <a:pt x="178594" y="250032"/>
                </a:lnTo>
                <a:lnTo>
                  <a:pt x="178594" y="276821"/>
                </a:lnTo>
                <a:lnTo>
                  <a:pt x="178594" y="285750"/>
                </a:lnTo>
                <a:lnTo>
                  <a:pt x="187523" y="312539"/>
                </a:lnTo>
                <a:lnTo>
                  <a:pt x="196453" y="321469"/>
                </a:lnTo>
                <a:lnTo>
                  <a:pt x="205383" y="330399"/>
                </a:lnTo>
                <a:lnTo>
                  <a:pt x="223242" y="339328"/>
                </a:lnTo>
                <a:lnTo>
                  <a:pt x="241102" y="339328"/>
                </a:lnTo>
                <a:lnTo>
                  <a:pt x="258961" y="330399"/>
                </a:lnTo>
                <a:lnTo>
                  <a:pt x="267891" y="321469"/>
                </a:lnTo>
                <a:lnTo>
                  <a:pt x="285750" y="303610"/>
                </a:lnTo>
                <a:lnTo>
                  <a:pt x="294680" y="285750"/>
                </a:lnTo>
                <a:lnTo>
                  <a:pt x="303609" y="258961"/>
                </a:lnTo>
                <a:lnTo>
                  <a:pt x="303609" y="232172"/>
                </a:lnTo>
                <a:lnTo>
                  <a:pt x="312539" y="196453"/>
                </a:lnTo>
                <a:lnTo>
                  <a:pt x="312539" y="160735"/>
                </a:lnTo>
                <a:lnTo>
                  <a:pt x="312539" y="125016"/>
                </a:lnTo>
                <a:lnTo>
                  <a:pt x="303609" y="98227"/>
                </a:lnTo>
                <a:lnTo>
                  <a:pt x="303609" y="71438"/>
                </a:lnTo>
                <a:lnTo>
                  <a:pt x="294680" y="44649"/>
                </a:lnTo>
                <a:lnTo>
                  <a:pt x="285750" y="26790"/>
                </a:lnTo>
                <a:lnTo>
                  <a:pt x="267891" y="17860"/>
                </a:lnTo>
                <a:lnTo>
                  <a:pt x="250031" y="8930"/>
                </a:lnTo>
                <a:lnTo>
                  <a:pt x="232172" y="0"/>
                </a:lnTo>
                <a:lnTo>
                  <a:pt x="205383" y="0"/>
                </a:lnTo>
                <a:lnTo>
                  <a:pt x="178594" y="8930"/>
                </a:lnTo>
                <a:lnTo>
                  <a:pt x="151805" y="17860"/>
                </a:lnTo>
                <a:lnTo>
                  <a:pt x="125016" y="26790"/>
                </a:lnTo>
                <a:lnTo>
                  <a:pt x="98227" y="44649"/>
                </a:lnTo>
                <a:lnTo>
                  <a:pt x="80367" y="62508"/>
                </a:lnTo>
                <a:lnTo>
                  <a:pt x="53578" y="89297"/>
                </a:lnTo>
                <a:lnTo>
                  <a:pt x="35719" y="116086"/>
                </a:lnTo>
                <a:lnTo>
                  <a:pt x="17859" y="151805"/>
                </a:lnTo>
                <a:lnTo>
                  <a:pt x="0" y="196453"/>
                </a:lnTo>
                <a:lnTo>
                  <a:pt x="0" y="241102"/>
                </a:lnTo>
                <a:lnTo>
                  <a:pt x="0" y="285750"/>
                </a:lnTo>
                <a:lnTo>
                  <a:pt x="17859" y="321469"/>
                </a:lnTo>
                <a:lnTo>
                  <a:pt x="35719" y="348258"/>
                </a:lnTo>
                <a:lnTo>
                  <a:pt x="71438" y="366117"/>
                </a:lnTo>
                <a:lnTo>
                  <a:pt x="107156" y="375047"/>
                </a:lnTo>
                <a:lnTo>
                  <a:pt x="142875" y="375047"/>
                </a:lnTo>
                <a:lnTo>
                  <a:pt x="178594" y="375047"/>
                </a:lnTo>
                <a:lnTo>
                  <a:pt x="205383" y="366117"/>
                </a:lnTo>
                <a:lnTo>
                  <a:pt x="205383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768703" y="1535906"/>
            <a:ext cx="616150" cy="26790"/>
          </a:xfrm>
          <a:custGeom>
            <a:avLst/>
            <a:gdLst/>
            <a:ahLst/>
            <a:cxnLst/>
            <a:rect l="0" t="0" r="0" b="0"/>
            <a:pathLst>
              <a:path w="616150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17859"/>
                </a:lnTo>
                <a:lnTo>
                  <a:pt x="44649" y="17859"/>
                </a:lnTo>
                <a:lnTo>
                  <a:pt x="62508" y="17859"/>
                </a:lnTo>
                <a:lnTo>
                  <a:pt x="80367" y="17859"/>
                </a:lnTo>
                <a:lnTo>
                  <a:pt x="107156" y="17859"/>
                </a:lnTo>
                <a:lnTo>
                  <a:pt x="142875" y="17859"/>
                </a:lnTo>
                <a:lnTo>
                  <a:pt x="169664" y="17859"/>
                </a:lnTo>
                <a:lnTo>
                  <a:pt x="205383" y="17859"/>
                </a:lnTo>
                <a:lnTo>
                  <a:pt x="241102" y="8930"/>
                </a:lnTo>
                <a:lnTo>
                  <a:pt x="276820" y="8930"/>
                </a:lnTo>
                <a:lnTo>
                  <a:pt x="312539" y="8930"/>
                </a:lnTo>
                <a:lnTo>
                  <a:pt x="348258" y="0"/>
                </a:lnTo>
                <a:lnTo>
                  <a:pt x="383977" y="0"/>
                </a:lnTo>
                <a:lnTo>
                  <a:pt x="419695" y="0"/>
                </a:lnTo>
                <a:lnTo>
                  <a:pt x="455414" y="0"/>
                </a:lnTo>
                <a:lnTo>
                  <a:pt x="482203" y="0"/>
                </a:lnTo>
                <a:lnTo>
                  <a:pt x="517922" y="8930"/>
                </a:lnTo>
                <a:lnTo>
                  <a:pt x="544711" y="8930"/>
                </a:lnTo>
                <a:lnTo>
                  <a:pt x="571500" y="17859"/>
                </a:lnTo>
                <a:lnTo>
                  <a:pt x="589360" y="17859"/>
                </a:lnTo>
                <a:lnTo>
                  <a:pt x="598289" y="17859"/>
                </a:lnTo>
                <a:lnTo>
                  <a:pt x="607219" y="17859"/>
                </a:lnTo>
                <a:lnTo>
                  <a:pt x="607219" y="17859"/>
                </a:lnTo>
                <a:lnTo>
                  <a:pt x="616149" y="17859"/>
                </a:lnTo>
                <a:lnTo>
                  <a:pt x="61614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590234" y="1518047"/>
            <a:ext cx="26790" cy="1"/>
          </a:xfrm>
          <a:custGeom>
            <a:avLst/>
            <a:gdLst/>
            <a:ahLst/>
            <a:cxnLst/>
            <a:rect l="0" t="0" r="0" b="0"/>
            <a:pathLst>
              <a:path w="26790" h="1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893844" y="1509117"/>
            <a:ext cx="642937" cy="26790"/>
          </a:xfrm>
          <a:custGeom>
            <a:avLst/>
            <a:gdLst/>
            <a:ahLst/>
            <a:cxnLst/>
            <a:rect l="0" t="0" r="0" b="0"/>
            <a:pathLst>
              <a:path w="642937" h="26790">
                <a:moveTo>
                  <a:pt x="8929" y="26789"/>
                </a:move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17859" y="17859"/>
                </a:lnTo>
                <a:lnTo>
                  <a:pt x="35719" y="17859"/>
                </a:lnTo>
                <a:lnTo>
                  <a:pt x="62508" y="8930"/>
                </a:lnTo>
                <a:lnTo>
                  <a:pt x="107156" y="8930"/>
                </a:lnTo>
                <a:lnTo>
                  <a:pt x="151804" y="0"/>
                </a:lnTo>
                <a:lnTo>
                  <a:pt x="214312" y="0"/>
                </a:lnTo>
                <a:lnTo>
                  <a:pt x="276820" y="0"/>
                </a:lnTo>
                <a:lnTo>
                  <a:pt x="330397" y="0"/>
                </a:lnTo>
                <a:lnTo>
                  <a:pt x="392905" y="0"/>
                </a:lnTo>
                <a:lnTo>
                  <a:pt x="446483" y="0"/>
                </a:lnTo>
                <a:lnTo>
                  <a:pt x="482202" y="0"/>
                </a:lnTo>
                <a:lnTo>
                  <a:pt x="517921" y="0"/>
                </a:lnTo>
                <a:lnTo>
                  <a:pt x="553640" y="0"/>
                </a:lnTo>
                <a:lnTo>
                  <a:pt x="571499" y="8930"/>
                </a:lnTo>
                <a:lnTo>
                  <a:pt x="598288" y="8930"/>
                </a:lnTo>
                <a:lnTo>
                  <a:pt x="616147" y="8930"/>
                </a:lnTo>
                <a:lnTo>
                  <a:pt x="634007" y="17859"/>
                </a:lnTo>
                <a:lnTo>
                  <a:pt x="634007" y="17859"/>
                </a:lnTo>
                <a:lnTo>
                  <a:pt x="642936" y="17859"/>
                </a:lnTo>
                <a:lnTo>
                  <a:pt x="64293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688585" y="1473398"/>
            <a:ext cx="17861" cy="26790"/>
          </a:xfrm>
          <a:custGeom>
            <a:avLst/>
            <a:gdLst/>
            <a:ahLst/>
            <a:cxnLst/>
            <a:rect l="0" t="0" r="0" b="0"/>
            <a:pathLst>
              <a:path w="17861" h="26790">
                <a:moveTo>
                  <a:pt x="0" y="26789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911827" y="1518047"/>
            <a:ext cx="17861" cy="1"/>
          </a:xfrm>
          <a:custGeom>
            <a:avLst/>
            <a:gdLst/>
            <a:ahLst/>
            <a:cxnLst/>
            <a:rect l="0" t="0" r="0" b="0"/>
            <a:pathLst>
              <a:path w="1786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9018984" y="1509117"/>
            <a:ext cx="53579" cy="8931"/>
          </a:xfrm>
          <a:custGeom>
            <a:avLst/>
            <a:gdLst/>
            <a:ahLst/>
            <a:cxnLst/>
            <a:rect l="0" t="0" r="0" b="0"/>
            <a:pathLst>
              <a:path w="53579" h="8931">
                <a:moveTo>
                  <a:pt x="0" y="8930"/>
                </a:move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9135070" y="1526976"/>
            <a:ext cx="1" cy="17861"/>
          </a:xfrm>
          <a:custGeom>
            <a:avLst/>
            <a:gdLst/>
            <a:ahLst/>
            <a:cxnLst/>
            <a:rect l="0" t="0" r="0" b="0"/>
            <a:pathLst>
              <a:path w="1" h="17861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465219" y="2134195"/>
            <a:ext cx="428626" cy="241103"/>
          </a:xfrm>
          <a:custGeom>
            <a:avLst/>
            <a:gdLst/>
            <a:ahLst/>
            <a:cxnLst/>
            <a:rect l="0" t="0" r="0" b="0"/>
            <a:pathLst>
              <a:path w="428626" h="241103">
                <a:moveTo>
                  <a:pt x="17859" y="35719"/>
                </a:moveTo>
                <a:lnTo>
                  <a:pt x="8929" y="35719"/>
                </a:lnTo>
                <a:lnTo>
                  <a:pt x="8929" y="44649"/>
                </a:lnTo>
                <a:lnTo>
                  <a:pt x="8929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29" y="107156"/>
                </a:lnTo>
                <a:lnTo>
                  <a:pt x="17859" y="116086"/>
                </a:lnTo>
                <a:lnTo>
                  <a:pt x="35719" y="116086"/>
                </a:lnTo>
                <a:lnTo>
                  <a:pt x="62508" y="116086"/>
                </a:lnTo>
                <a:lnTo>
                  <a:pt x="98226" y="107156"/>
                </a:lnTo>
                <a:lnTo>
                  <a:pt x="133945" y="89297"/>
                </a:lnTo>
                <a:lnTo>
                  <a:pt x="160734" y="71438"/>
                </a:lnTo>
                <a:lnTo>
                  <a:pt x="187523" y="53578"/>
                </a:lnTo>
                <a:lnTo>
                  <a:pt x="205383" y="35719"/>
                </a:lnTo>
                <a:lnTo>
                  <a:pt x="205383" y="26789"/>
                </a:lnTo>
                <a:lnTo>
                  <a:pt x="205383" y="8930"/>
                </a:lnTo>
                <a:lnTo>
                  <a:pt x="187523" y="8930"/>
                </a:lnTo>
                <a:lnTo>
                  <a:pt x="169664" y="0"/>
                </a:lnTo>
                <a:lnTo>
                  <a:pt x="133945" y="8930"/>
                </a:lnTo>
                <a:lnTo>
                  <a:pt x="107156" y="26789"/>
                </a:lnTo>
                <a:lnTo>
                  <a:pt x="71437" y="53578"/>
                </a:lnTo>
                <a:lnTo>
                  <a:pt x="44648" y="89297"/>
                </a:lnTo>
                <a:lnTo>
                  <a:pt x="17859" y="133945"/>
                </a:lnTo>
                <a:lnTo>
                  <a:pt x="0" y="169664"/>
                </a:lnTo>
                <a:lnTo>
                  <a:pt x="0" y="205383"/>
                </a:lnTo>
                <a:lnTo>
                  <a:pt x="17859" y="223242"/>
                </a:lnTo>
                <a:lnTo>
                  <a:pt x="53578" y="241102"/>
                </a:lnTo>
                <a:lnTo>
                  <a:pt x="98226" y="241102"/>
                </a:lnTo>
                <a:lnTo>
                  <a:pt x="151804" y="241102"/>
                </a:lnTo>
                <a:lnTo>
                  <a:pt x="214312" y="232172"/>
                </a:lnTo>
                <a:lnTo>
                  <a:pt x="276820" y="214313"/>
                </a:lnTo>
                <a:lnTo>
                  <a:pt x="339328" y="196453"/>
                </a:lnTo>
                <a:lnTo>
                  <a:pt x="383976" y="160734"/>
                </a:lnTo>
                <a:lnTo>
                  <a:pt x="428625" y="125016"/>
                </a:lnTo>
                <a:lnTo>
                  <a:pt x="42862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795617" y="2035969"/>
            <a:ext cx="428625" cy="401836"/>
          </a:xfrm>
          <a:custGeom>
            <a:avLst/>
            <a:gdLst/>
            <a:ahLst/>
            <a:cxnLst/>
            <a:rect l="0" t="0" r="0" b="0"/>
            <a:pathLst>
              <a:path w="428625" h="401836">
                <a:moveTo>
                  <a:pt x="44649" y="125015"/>
                </a:moveTo>
                <a:lnTo>
                  <a:pt x="44649" y="133945"/>
                </a:lnTo>
                <a:lnTo>
                  <a:pt x="26789" y="142875"/>
                </a:lnTo>
                <a:lnTo>
                  <a:pt x="17860" y="169664"/>
                </a:lnTo>
                <a:lnTo>
                  <a:pt x="8930" y="196453"/>
                </a:lnTo>
                <a:lnTo>
                  <a:pt x="0" y="223242"/>
                </a:lnTo>
                <a:lnTo>
                  <a:pt x="0" y="250031"/>
                </a:lnTo>
                <a:lnTo>
                  <a:pt x="0" y="276820"/>
                </a:lnTo>
                <a:lnTo>
                  <a:pt x="8930" y="285750"/>
                </a:lnTo>
                <a:lnTo>
                  <a:pt x="26789" y="294679"/>
                </a:lnTo>
                <a:lnTo>
                  <a:pt x="44649" y="294679"/>
                </a:lnTo>
                <a:lnTo>
                  <a:pt x="62508" y="276820"/>
                </a:lnTo>
                <a:lnTo>
                  <a:pt x="80367" y="267890"/>
                </a:lnTo>
                <a:lnTo>
                  <a:pt x="98227" y="241101"/>
                </a:lnTo>
                <a:lnTo>
                  <a:pt x="107156" y="223242"/>
                </a:lnTo>
                <a:lnTo>
                  <a:pt x="125016" y="187523"/>
                </a:lnTo>
                <a:lnTo>
                  <a:pt x="133946" y="151804"/>
                </a:lnTo>
                <a:lnTo>
                  <a:pt x="142875" y="116085"/>
                </a:lnTo>
                <a:lnTo>
                  <a:pt x="151805" y="80367"/>
                </a:lnTo>
                <a:lnTo>
                  <a:pt x="160735" y="44648"/>
                </a:lnTo>
                <a:lnTo>
                  <a:pt x="160735" y="17859"/>
                </a:lnTo>
                <a:lnTo>
                  <a:pt x="151805" y="0"/>
                </a:lnTo>
                <a:lnTo>
                  <a:pt x="142875" y="0"/>
                </a:lnTo>
                <a:lnTo>
                  <a:pt x="133946" y="8929"/>
                </a:lnTo>
                <a:lnTo>
                  <a:pt x="125016" y="35718"/>
                </a:lnTo>
                <a:lnTo>
                  <a:pt x="107156" y="62507"/>
                </a:lnTo>
                <a:lnTo>
                  <a:pt x="98227" y="107156"/>
                </a:lnTo>
                <a:lnTo>
                  <a:pt x="89297" y="151804"/>
                </a:lnTo>
                <a:lnTo>
                  <a:pt x="80367" y="196453"/>
                </a:lnTo>
                <a:lnTo>
                  <a:pt x="89297" y="241101"/>
                </a:lnTo>
                <a:lnTo>
                  <a:pt x="107156" y="267890"/>
                </a:lnTo>
                <a:lnTo>
                  <a:pt x="125016" y="285750"/>
                </a:lnTo>
                <a:lnTo>
                  <a:pt x="142875" y="303609"/>
                </a:lnTo>
                <a:lnTo>
                  <a:pt x="169664" y="294679"/>
                </a:lnTo>
                <a:lnTo>
                  <a:pt x="187524" y="285750"/>
                </a:lnTo>
                <a:lnTo>
                  <a:pt x="214313" y="267890"/>
                </a:lnTo>
                <a:lnTo>
                  <a:pt x="232172" y="241101"/>
                </a:lnTo>
                <a:lnTo>
                  <a:pt x="250031" y="214312"/>
                </a:lnTo>
                <a:lnTo>
                  <a:pt x="258961" y="178593"/>
                </a:lnTo>
                <a:lnTo>
                  <a:pt x="276821" y="151804"/>
                </a:lnTo>
                <a:lnTo>
                  <a:pt x="276821" y="133945"/>
                </a:lnTo>
                <a:lnTo>
                  <a:pt x="276821" y="133945"/>
                </a:lnTo>
                <a:lnTo>
                  <a:pt x="276821" y="133945"/>
                </a:lnTo>
                <a:lnTo>
                  <a:pt x="258961" y="160734"/>
                </a:lnTo>
                <a:lnTo>
                  <a:pt x="250031" y="187523"/>
                </a:lnTo>
                <a:lnTo>
                  <a:pt x="232172" y="223242"/>
                </a:lnTo>
                <a:lnTo>
                  <a:pt x="232172" y="258960"/>
                </a:lnTo>
                <a:lnTo>
                  <a:pt x="223242" y="285750"/>
                </a:lnTo>
                <a:lnTo>
                  <a:pt x="232172" y="303609"/>
                </a:lnTo>
                <a:lnTo>
                  <a:pt x="232172" y="312539"/>
                </a:lnTo>
                <a:lnTo>
                  <a:pt x="250031" y="312539"/>
                </a:lnTo>
                <a:lnTo>
                  <a:pt x="267891" y="303609"/>
                </a:lnTo>
                <a:lnTo>
                  <a:pt x="294680" y="285750"/>
                </a:lnTo>
                <a:lnTo>
                  <a:pt x="321469" y="258960"/>
                </a:lnTo>
                <a:lnTo>
                  <a:pt x="348258" y="223242"/>
                </a:lnTo>
                <a:lnTo>
                  <a:pt x="366117" y="196453"/>
                </a:lnTo>
                <a:lnTo>
                  <a:pt x="383977" y="160734"/>
                </a:lnTo>
                <a:lnTo>
                  <a:pt x="401835" y="151804"/>
                </a:lnTo>
                <a:lnTo>
                  <a:pt x="401835" y="151804"/>
                </a:lnTo>
                <a:lnTo>
                  <a:pt x="392906" y="160734"/>
                </a:lnTo>
                <a:lnTo>
                  <a:pt x="375047" y="196453"/>
                </a:lnTo>
                <a:lnTo>
                  <a:pt x="366117" y="241101"/>
                </a:lnTo>
                <a:lnTo>
                  <a:pt x="357188" y="285750"/>
                </a:lnTo>
                <a:lnTo>
                  <a:pt x="357188" y="330398"/>
                </a:lnTo>
                <a:lnTo>
                  <a:pt x="357188" y="366117"/>
                </a:lnTo>
                <a:lnTo>
                  <a:pt x="375047" y="392906"/>
                </a:lnTo>
                <a:lnTo>
                  <a:pt x="392906" y="401835"/>
                </a:lnTo>
                <a:lnTo>
                  <a:pt x="428624" y="392906"/>
                </a:lnTo>
                <a:lnTo>
                  <a:pt x="428624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376046" y="2357437"/>
            <a:ext cx="80368" cy="62509"/>
          </a:xfrm>
          <a:custGeom>
            <a:avLst/>
            <a:gdLst/>
            <a:ahLst/>
            <a:cxnLst/>
            <a:rect l="0" t="0" r="0" b="0"/>
            <a:pathLst>
              <a:path w="80368" h="62509">
                <a:moveTo>
                  <a:pt x="0" y="62508"/>
                </a:moveTo>
                <a:lnTo>
                  <a:pt x="0" y="62508"/>
                </a:lnTo>
                <a:lnTo>
                  <a:pt x="0" y="53578"/>
                </a:lnTo>
                <a:lnTo>
                  <a:pt x="8930" y="44649"/>
                </a:lnTo>
                <a:lnTo>
                  <a:pt x="17859" y="35719"/>
                </a:lnTo>
                <a:lnTo>
                  <a:pt x="35719" y="26789"/>
                </a:lnTo>
                <a:lnTo>
                  <a:pt x="62508" y="893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661796" y="2357437"/>
            <a:ext cx="80368" cy="8931"/>
          </a:xfrm>
          <a:custGeom>
            <a:avLst/>
            <a:gdLst/>
            <a:ahLst/>
            <a:cxnLst/>
            <a:rect l="0" t="0" r="0" b="0"/>
            <a:pathLst>
              <a:path w="80368" h="8931">
                <a:moveTo>
                  <a:pt x="0" y="8930"/>
                </a:move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840390" y="2384226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893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0" y="17860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384727" y="5018484"/>
            <a:ext cx="1884164" cy="80369"/>
          </a:xfrm>
          <a:custGeom>
            <a:avLst/>
            <a:gdLst/>
            <a:ahLst/>
            <a:cxnLst/>
            <a:rect l="0" t="0" r="0" b="0"/>
            <a:pathLst>
              <a:path w="1884164" h="80369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892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0"/>
                </a:lnTo>
                <a:lnTo>
                  <a:pt x="71437" y="0"/>
                </a:lnTo>
                <a:lnTo>
                  <a:pt x="80367" y="0"/>
                </a:lnTo>
                <a:lnTo>
                  <a:pt x="98226" y="0"/>
                </a:lnTo>
                <a:lnTo>
                  <a:pt x="125015" y="0"/>
                </a:lnTo>
                <a:lnTo>
                  <a:pt x="142875" y="0"/>
                </a:lnTo>
                <a:lnTo>
                  <a:pt x="160734" y="0"/>
                </a:lnTo>
                <a:lnTo>
                  <a:pt x="187523" y="8930"/>
                </a:lnTo>
                <a:lnTo>
                  <a:pt x="214312" y="8930"/>
                </a:lnTo>
                <a:lnTo>
                  <a:pt x="241101" y="17860"/>
                </a:lnTo>
                <a:lnTo>
                  <a:pt x="267890" y="17860"/>
                </a:lnTo>
                <a:lnTo>
                  <a:pt x="294679" y="26789"/>
                </a:lnTo>
                <a:lnTo>
                  <a:pt x="330398" y="26789"/>
                </a:lnTo>
                <a:lnTo>
                  <a:pt x="357187" y="26789"/>
                </a:lnTo>
                <a:lnTo>
                  <a:pt x="392906" y="26789"/>
                </a:lnTo>
                <a:lnTo>
                  <a:pt x="428625" y="26789"/>
                </a:lnTo>
                <a:lnTo>
                  <a:pt x="464343" y="26789"/>
                </a:lnTo>
                <a:lnTo>
                  <a:pt x="500062" y="17860"/>
                </a:lnTo>
                <a:lnTo>
                  <a:pt x="535781" y="17860"/>
                </a:lnTo>
                <a:lnTo>
                  <a:pt x="571500" y="17860"/>
                </a:lnTo>
                <a:lnTo>
                  <a:pt x="607218" y="17860"/>
                </a:lnTo>
                <a:lnTo>
                  <a:pt x="651867" y="17860"/>
                </a:lnTo>
                <a:lnTo>
                  <a:pt x="687586" y="8930"/>
                </a:lnTo>
                <a:lnTo>
                  <a:pt x="732234" y="8930"/>
                </a:lnTo>
                <a:lnTo>
                  <a:pt x="767953" y="8930"/>
                </a:lnTo>
                <a:lnTo>
                  <a:pt x="812601" y="8930"/>
                </a:lnTo>
                <a:lnTo>
                  <a:pt x="848320" y="8930"/>
                </a:lnTo>
                <a:lnTo>
                  <a:pt x="892968" y="8930"/>
                </a:lnTo>
                <a:lnTo>
                  <a:pt x="928687" y="8930"/>
                </a:lnTo>
                <a:lnTo>
                  <a:pt x="973336" y="8930"/>
                </a:lnTo>
                <a:lnTo>
                  <a:pt x="1009054" y="17860"/>
                </a:lnTo>
                <a:lnTo>
                  <a:pt x="1053703" y="17860"/>
                </a:lnTo>
                <a:lnTo>
                  <a:pt x="1089421" y="17860"/>
                </a:lnTo>
                <a:lnTo>
                  <a:pt x="1134070" y="26789"/>
                </a:lnTo>
                <a:lnTo>
                  <a:pt x="1178718" y="26789"/>
                </a:lnTo>
                <a:lnTo>
                  <a:pt x="1223367" y="35719"/>
                </a:lnTo>
                <a:lnTo>
                  <a:pt x="1259086" y="44649"/>
                </a:lnTo>
                <a:lnTo>
                  <a:pt x="1303734" y="53579"/>
                </a:lnTo>
                <a:lnTo>
                  <a:pt x="1339453" y="71438"/>
                </a:lnTo>
                <a:lnTo>
                  <a:pt x="1384101" y="71438"/>
                </a:lnTo>
                <a:lnTo>
                  <a:pt x="1428750" y="80368"/>
                </a:lnTo>
                <a:lnTo>
                  <a:pt x="1473398" y="80368"/>
                </a:lnTo>
                <a:lnTo>
                  <a:pt x="1518046" y="80368"/>
                </a:lnTo>
                <a:lnTo>
                  <a:pt x="1571625" y="80368"/>
                </a:lnTo>
                <a:lnTo>
                  <a:pt x="1616273" y="71438"/>
                </a:lnTo>
                <a:lnTo>
                  <a:pt x="1669851" y="71438"/>
                </a:lnTo>
                <a:lnTo>
                  <a:pt x="1714500" y="62508"/>
                </a:lnTo>
                <a:lnTo>
                  <a:pt x="1759148" y="62508"/>
                </a:lnTo>
                <a:lnTo>
                  <a:pt x="1803796" y="62508"/>
                </a:lnTo>
                <a:lnTo>
                  <a:pt x="1848444" y="62508"/>
                </a:lnTo>
                <a:lnTo>
                  <a:pt x="1884163" y="71438"/>
                </a:lnTo>
                <a:lnTo>
                  <a:pt x="188416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DATA VERIFICATION AND VALIDATION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/>
              <a:t>the Privacy Policy clearly defined and available for user access?</a:t>
            </a:r>
          </a:p>
          <a:p>
            <a:r>
              <a:rPr lang="en-US" dirty="0"/>
              <a:t>At no point of time the system should behave awkwardly when an invalid data is fed</a:t>
            </a:r>
          </a:p>
          <a:p>
            <a:r>
              <a:rPr lang="en-US" dirty="0"/>
              <a:t>Check to see what happens if a user deletes cookies while in site</a:t>
            </a:r>
          </a:p>
          <a:p>
            <a:r>
              <a:rPr lang="en-US" dirty="0"/>
              <a:t>Check to see what happens if a user deletes cookies after visiting a site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0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DATA INTEGRATION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Check the maximum field lengths to ensure that there are no truncated characters?</a:t>
            </a:r>
          </a:p>
          <a:p>
            <a:r>
              <a:rPr lang="en-US" dirty="0"/>
              <a:t>If numeric fields accept negative values can these be stored correctly on the database and does it make sense for the field to accept negative numbers?</a:t>
            </a:r>
          </a:p>
          <a:p>
            <a:r>
              <a:rPr lang="en-US" dirty="0"/>
              <a:t>If a particular set of data is saved to the database check that each value gets saved fully to the database. (i.e.) Beware of truncation (of strings) and rounding of numeric values.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NUMERIC FIELDS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Assure that lowest and highest values are handled correctly.</a:t>
            </a:r>
          </a:p>
          <a:p>
            <a:r>
              <a:rPr lang="en-US" dirty="0"/>
              <a:t>Assure that numeric fields with a blank in position 1 are processed or reported as an error.</a:t>
            </a:r>
          </a:p>
          <a:p>
            <a:r>
              <a:rPr lang="en-US" dirty="0"/>
              <a:t>Assure that fields with a blank in the last position are processed or reported as an error an error.</a:t>
            </a:r>
          </a:p>
          <a:p>
            <a:r>
              <a:rPr lang="en-US" dirty="0"/>
              <a:t>Assure that both + and - values are correctly processed.</a:t>
            </a:r>
          </a:p>
          <a:p>
            <a:r>
              <a:rPr lang="en-US" dirty="0"/>
              <a:t>Assure that division by zero does not occur.</a:t>
            </a:r>
          </a:p>
          <a:p>
            <a:r>
              <a:rPr lang="en-US" dirty="0"/>
              <a:t>Include value zero in all calculations.</a:t>
            </a:r>
          </a:p>
          <a:p>
            <a:r>
              <a:rPr lang="en-US" dirty="0"/>
              <a:t>Assure that upper and lower values in ranges are handled correctly. (Using BVA)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http://www.testinggeek.com/web-application-functional-testing-checklist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9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2536031" y="1919883"/>
            <a:ext cx="910829" cy="160735"/>
          </a:xfrm>
          <a:custGeom>
            <a:avLst/>
            <a:gdLst/>
            <a:ahLst/>
            <a:cxnLst/>
            <a:rect l="0" t="0" r="0" b="0"/>
            <a:pathLst>
              <a:path w="910829" h="160735">
                <a:moveTo>
                  <a:pt x="35719" y="17859"/>
                </a:moveTo>
                <a:lnTo>
                  <a:pt x="35719" y="17859"/>
                </a:lnTo>
                <a:lnTo>
                  <a:pt x="35719" y="17859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17860" y="8929"/>
                </a:lnTo>
                <a:lnTo>
                  <a:pt x="17860" y="0"/>
                </a:lnTo>
                <a:lnTo>
                  <a:pt x="1786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8929"/>
                </a:lnTo>
                <a:lnTo>
                  <a:pt x="44649" y="0"/>
                </a:lnTo>
                <a:lnTo>
                  <a:pt x="53578" y="0"/>
                </a:lnTo>
                <a:lnTo>
                  <a:pt x="62508" y="8929"/>
                </a:lnTo>
                <a:lnTo>
                  <a:pt x="80367" y="8929"/>
                </a:lnTo>
                <a:lnTo>
                  <a:pt x="98227" y="8929"/>
                </a:lnTo>
                <a:lnTo>
                  <a:pt x="116086" y="17859"/>
                </a:lnTo>
                <a:lnTo>
                  <a:pt x="133946" y="26789"/>
                </a:lnTo>
                <a:lnTo>
                  <a:pt x="160735" y="26789"/>
                </a:lnTo>
                <a:lnTo>
                  <a:pt x="178594" y="35718"/>
                </a:lnTo>
                <a:lnTo>
                  <a:pt x="205383" y="44648"/>
                </a:lnTo>
                <a:lnTo>
                  <a:pt x="232172" y="53578"/>
                </a:lnTo>
                <a:lnTo>
                  <a:pt x="258961" y="62507"/>
                </a:lnTo>
                <a:lnTo>
                  <a:pt x="294680" y="80367"/>
                </a:lnTo>
                <a:lnTo>
                  <a:pt x="330399" y="89296"/>
                </a:lnTo>
                <a:lnTo>
                  <a:pt x="375047" y="98226"/>
                </a:lnTo>
                <a:lnTo>
                  <a:pt x="410766" y="107156"/>
                </a:lnTo>
                <a:lnTo>
                  <a:pt x="455414" y="116086"/>
                </a:lnTo>
                <a:lnTo>
                  <a:pt x="508992" y="125015"/>
                </a:lnTo>
                <a:lnTo>
                  <a:pt x="562571" y="133945"/>
                </a:lnTo>
                <a:lnTo>
                  <a:pt x="625078" y="133945"/>
                </a:lnTo>
                <a:lnTo>
                  <a:pt x="687586" y="142875"/>
                </a:lnTo>
                <a:lnTo>
                  <a:pt x="759024" y="151804"/>
                </a:lnTo>
                <a:lnTo>
                  <a:pt x="830461" y="160734"/>
                </a:lnTo>
                <a:lnTo>
                  <a:pt x="910828" y="160734"/>
                </a:lnTo>
                <a:lnTo>
                  <a:pt x="910828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607594" y="2089547"/>
            <a:ext cx="1357313" cy="8930"/>
          </a:xfrm>
          <a:custGeom>
            <a:avLst/>
            <a:gdLst/>
            <a:ahLst/>
            <a:cxnLst/>
            <a:rect l="0" t="0" r="0" b="0"/>
            <a:pathLst>
              <a:path w="1357313" h="8930">
                <a:moveTo>
                  <a:pt x="0" y="0"/>
                </a:moveTo>
                <a:lnTo>
                  <a:pt x="80367" y="0"/>
                </a:lnTo>
                <a:lnTo>
                  <a:pt x="160734" y="0"/>
                </a:lnTo>
                <a:lnTo>
                  <a:pt x="241101" y="0"/>
                </a:lnTo>
                <a:lnTo>
                  <a:pt x="330398" y="0"/>
                </a:lnTo>
                <a:lnTo>
                  <a:pt x="419695" y="0"/>
                </a:lnTo>
                <a:lnTo>
                  <a:pt x="508992" y="8929"/>
                </a:lnTo>
                <a:lnTo>
                  <a:pt x="589359" y="8929"/>
                </a:lnTo>
                <a:lnTo>
                  <a:pt x="678656" y="8929"/>
                </a:lnTo>
                <a:lnTo>
                  <a:pt x="767953" y="8929"/>
                </a:lnTo>
                <a:lnTo>
                  <a:pt x="848320" y="8929"/>
                </a:lnTo>
                <a:lnTo>
                  <a:pt x="928687" y="8929"/>
                </a:lnTo>
                <a:lnTo>
                  <a:pt x="1009054" y="8929"/>
                </a:lnTo>
                <a:lnTo>
                  <a:pt x="1080492" y="8929"/>
                </a:lnTo>
                <a:lnTo>
                  <a:pt x="1151929" y="0"/>
                </a:lnTo>
                <a:lnTo>
                  <a:pt x="1214437" y="0"/>
                </a:lnTo>
                <a:lnTo>
                  <a:pt x="1276945" y="0"/>
                </a:lnTo>
                <a:lnTo>
                  <a:pt x="1321594" y="0"/>
                </a:lnTo>
                <a:lnTo>
                  <a:pt x="1357312" y="0"/>
                </a:lnTo>
                <a:lnTo>
                  <a:pt x="1357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5352</TotalTime>
  <Words>789</Words>
  <Application>Microsoft Office PowerPoint</Application>
  <PresentationFormat>On-screen Show (4:3)</PresentationFormat>
  <Paragraphs>161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CSCE 747 Software Testing and Quality Assurance</vt:lpstr>
      <vt:lpstr>PowerPoint Presentation</vt:lpstr>
      <vt:lpstr> TestingGeek </vt:lpstr>
      <vt:lpstr> Web Application - Functional Testing Checklist </vt:lpstr>
      <vt:lpstr> Links </vt:lpstr>
      <vt:lpstr> Forms </vt:lpstr>
      <vt:lpstr> DATA VERIFICATION AND VALIDATION </vt:lpstr>
      <vt:lpstr> DATA INTEGRATION </vt:lpstr>
      <vt:lpstr> NUMERIC FIELDS </vt:lpstr>
      <vt:lpstr> ALPHANUMERIC FIELD CHECKS </vt:lpstr>
      <vt:lpstr>Selenium</vt:lpstr>
      <vt:lpstr>Selenium</vt:lpstr>
      <vt:lpstr>PowerPoint Presentation</vt:lpstr>
      <vt:lpstr>Testing Web Applications</vt:lpstr>
      <vt:lpstr>Locating Elements</vt:lpstr>
      <vt:lpstr>Selenium's locator strategies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130</cp:revision>
  <cp:lastPrinted>2013-09-06T18:18:22Z</cp:lastPrinted>
  <dcterms:created xsi:type="dcterms:W3CDTF">2013-08-23T15:17:19Z</dcterms:created>
  <dcterms:modified xsi:type="dcterms:W3CDTF">2013-10-23T15:16:18Z</dcterms:modified>
</cp:coreProperties>
</file>